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3"/>
  </p:notesMasterIdLst>
  <p:sldIdLst>
    <p:sldId id="256" r:id="rId2"/>
    <p:sldId id="257" r:id="rId3"/>
    <p:sldId id="262" r:id="rId4"/>
    <p:sldId id="304" r:id="rId5"/>
    <p:sldId id="271" r:id="rId6"/>
    <p:sldId id="289" r:id="rId7"/>
    <p:sldId id="258" r:id="rId8"/>
    <p:sldId id="279" r:id="rId9"/>
    <p:sldId id="263" r:id="rId10"/>
    <p:sldId id="264" r:id="rId11"/>
    <p:sldId id="277" r:id="rId12"/>
    <p:sldId id="276" r:id="rId13"/>
    <p:sldId id="266" r:id="rId14"/>
    <p:sldId id="259" r:id="rId15"/>
    <p:sldId id="281" r:id="rId16"/>
    <p:sldId id="273" r:id="rId17"/>
    <p:sldId id="274" r:id="rId18"/>
    <p:sldId id="260" r:id="rId19"/>
    <p:sldId id="287" r:id="rId20"/>
    <p:sldId id="300" r:id="rId21"/>
    <p:sldId id="301" r:id="rId22"/>
    <p:sldId id="302" r:id="rId23"/>
    <p:sldId id="303" r:id="rId24"/>
    <p:sldId id="288" r:id="rId25"/>
    <p:sldId id="285" r:id="rId26"/>
    <p:sldId id="286" r:id="rId27"/>
    <p:sldId id="284" r:id="rId28"/>
    <p:sldId id="283" r:id="rId29"/>
    <p:sldId id="291" r:id="rId30"/>
    <p:sldId id="294" r:id="rId31"/>
    <p:sldId id="278" r:id="rId3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2473"/>
    <a:srgbClr val="EDCE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86640" autoAdjust="0"/>
  </p:normalViewPr>
  <p:slideViewPr>
    <p:cSldViewPr snapToGrid="0" snapToObjects="1" showGuides="1">
      <p:cViewPr>
        <p:scale>
          <a:sx n="75" d="100"/>
          <a:sy n="75" d="100"/>
        </p:scale>
        <p:origin x="1088" y="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Catterall" userId="4e4c52a1-adee-4c72-8007-091f7cabb2ee" providerId="ADAL" clId="{84C96226-75E1-4CEA-870B-75BA98733F58}"/>
    <pc:docChg chg="undo custSel addSld delSld modSld sldOrd">
      <pc:chgData name="Kate Catterall" userId="4e4c52a1-adee-4c72-8007-091f7cabb2ee" providerId="ADAL" clId="{84C96226-75E1-4CEA-870B-75BA98733F58}" dt="2021-08-02T14:33:15.426" v="1421"/>
      <pc:docMkLst>
        <pc:docMk/>
      </pc:docMkLst>
      <pc:sldChg chg="modSp mod ord">
        <pc:chgData name="Kate Catterall" userId="4e4c52a1-adee-4c72-8007-091f7cabb2ee" providerId="ADAL" clId="{84C96226-75E1-4CEA-870B-75BA98733F58}" dt="2021-08-02T14:18:06.909" v="1187"/>
        <pc:sldMkLst>
          <pc:docMk/>
          <pc:sldMk cId="1814035873" sldId="257"/>
        </pc:sldMkLst>
        <pc:spChg chg="mod">
          <ac:chgData name="Kate Catterall" userId="4e4c52a1-adee-4c72-8007-091f7cabb2ee" providerId="ADAL" clId="{84C96226-75E1-4CEA-870B-75BA98733F58}" dt="2021-08-02T14:06:07.527" v="749" actId="5793"/>
          <ac:spMkLst>
            <pc:docMk/>
            <pc:sldMk cId="1814035873" sldId="257"/>
            <ac:spMk id="3" creationId="{C1751748-6929-F942-9218-D8E81060E940}"/>
          </ac:spMkLst>
        </pc:spChg>
      </pc:sldChg>
      <pc:sldChg chg="modSp mod modClrScheme chgLayout">
        <pc:chgData name="Kate Catterall" userId="4e4c52a1-adee-4c72-8007-091f7cabb2ee" providerId="ADAL" clId="{84C96226-75E1-4CEA-870B-75BA98733F58}" dt="2021-08-02T14:02:15.055" v="707" actId="15"/>
        <pc:sldMkLst>
          <pc:docMk/>
          <pc:sldMk cId="1678130081" sldId="259"/>
        </pc:sldMkLst>
        <pc:spChg chg="mod ord">
          <ac:chgData name="Kate Catterall" userId="4e4c52a1-adee-4c72-8007-091f7cabb2ee" providerId="ADAL" clId="{84C96226-75E1-4CEA-870B-75BA98733F58}" dt="2021-08-02T13:58:21.859" v="629" actId="26606"/>
          <ac:spMkLst>
            <pc:docMk/>
            <pc:sldMk cId="1678130081" sldId="259"/>
            <ac:spMk id="2" creationId="{10B44457-5D19-4E4D-8EF1-82E833EF4EFD}"/>
          </ac:spMkLst>
        </pc:spChg>
        <pc:spChg chg="mod ord">
          <ac:chgData name="Kate Catterall" userId="4e4c52a1-adee-4c72-8007-091f7cabb2ee" providerId="ADAL" clId="{84C96226-75E1-4CEA-870B-75BA98733F58}" dt="2021-08-02T14:02:15.055" v="707" actId="15"/>
          <ac:spMkLst>
            <pc:docMk/>
            <pc:sldMk cId="1678130081" sldId="259"/>
            <ac:spMk id="3" creationId="{8118D395-DA41-C44E-9841-AA52A390E1BF}"/>
          </ac:spMkLst>
        </pc:spChg>
      </pc:sldChg>
      <pc:sldChg chg="ord">
        <pc:chgData name="Kate Catterall" userId="4e4c52a1-adee-4c72-8007-091f7cabb2ee" providerId="ADAL" clId="{84C96226-75E1-4CEA-870B-75BA98733F58}" dt="2021-08-02T13:50:04.536" v="21"/>
        <pc:sldMkLst>
          <pc:docMk/>
          <pc:sldMk cId="127833017" sldId="260"/>
        </pc:sldMkLst>
      </pc:sldChg>
      <pc:sldChg chg="del">
        <pc:chgData name="Kate Catterall" userId="4e4c52a1-adee-4c72-8007-091f7cabb2ee" providerId="ADAL" clId="{84C96226-75E1-4CEA-870B-75BA98733F58}" dt="2021-08-02T14:30:30.771" v="1413" actId="47"/>
        <pc:sldMkLst>
          <pc:docMk/>
          <pc:sldMk cId="944753247" sldId="261"/>
        </pc:sldMkLst>
      </pc:sldChg>
      <pc:sldChg chg="modSp add mod">
        <pc:chgData name="Kate Catterall" userId="4e4c52a1-adee-4c72-8007-091f7cabb2ee" providerId="ADAL" clId="{84C96226-75E1-4CEA-870B-75BA98733F58}" dt="2021-08-02T14:32:14.339" v="1415" actId="27636"/>
        <pc:sldMkLst>
          <pc:docMk/>
          <pc:sldMk cId="2114717395" sldId="262"/>
        </pc:sldMkLst>
        <pc:spChg chg="mod">
          <ac:chgData name="Kate Catterall" userId="4e4c52a1-adee-4c72-8007-091f7cabb2ee" providerId="ADAL" clId="{84C96226-75E1-4CEA-870B-75BA98733F58}" dt="2021-08-02T14:32:14.339" v="1415" actId="27636"/>
          <ac:spMkLst>
            <pc:docMk/>
            <pc:sldMk cId="2114717395" sldId="262"/>
            <ac:spMk id="3" creationId="{FC18884D-775E-4C0C-9789-B3630E98C151}"/>
          </ac:spMkLst>
        </pc:spChg>
      </pc:sldChg>
      <pc:sldChg chg="modSp del ord">
        <pc:chgData name="Kate Catterall" userId="4e4c52a1-adee-4c72-8007-091f7cabb2ee" providerId="ADAL" clId="{84C96226-75E1-4CEA-870B-75BA98733F58}" dt="2021-08-02T13:49:46.022" v="15" actId="47"/>
        <pc:sldMkLst>
          <pc:docMk/>
          <pc:sldMk cId="776522911" sldId="265"/>
        </pc:sldMkLst>
        <pc:graphicFrameChg chg="mod">
          <ac:chgData name="Kate Catterall" userId="4e4c52a1-adee-4c72-8007-091f7cabb2ee" providerId="ADAL" clId="{84C96226-75E1-4CEA-870B-75BA98733F58}" dt="2021-08-02T13:47:17.291" v="4"/>
          <ac:graphicFrameMkLst>
            <pc:docMk/>
            <pc:sldMk cId="776522911" sldId="265"/>
            <ac:graphicFrameMk id="17" creationId="{20C1DE86-AE16-42BC-9D0B-C80D4E0C0436}"/>
          </ac:graphicFrameMkLst>
        </pc:graphicFrameChg>
      </pc:sldChg>
      <pc:sldChg chg="modSp mod ord">
        <pc:chgData name="Kate Catterall" userId="4e4c52a1-adee-4c72-8007-091f7cabb2ee" providerId="ADAL" clId="{84C96226-75E1-4CEA-870B-75BA98733F58}" dt="2021-08-02T13:51:04.985" v="125" actId="5793"/>
        <pc:sldMkLst>
          <pc:docMk/>
          <pc:sldMk cId="2405145303" sldId="266"/>
        </pc:sldMkLst>
        <pc:spChg chg="mod">
          <ac:chgData name="Kate Catterall" userId="4e4c52a1-adee-4c72-8007-091f7cabb2ee" providerId="ADAL" clId="{84C96226-75E1-4CEA-870B-75BA98733F58}" dt="2021-08-02T13:51:04.985" v="125" actId="5793"/>
          <ac:spMkLst>
            <pc:docMk/>
            <pc:sldMk cId="2405145303" sldId="266"/>
            <ac:spMk id="4" creationId="{127EC198-A3B1-4272-B8A9-FBC8556C9A11}"/>
          </ac:spMkLst>
        </pc:spChg>
      </pc:sldChg>
      <pc:sldChg chg="del">
        <pc:chgData name="Kate Catterall" userId="4e4c52a1-adee-4c72-8007-091f7cabb2ee" providerId="ADAL" clId="{84C96226-75E1-4CEA-870B-75BA98733F58}" dt="2021-08-02T14:22:25.424" v="1233" actId="47"/>
        <pc:sldMkLst>
          <pc:docMk/>
          <pc:sldMk cId="2739924019" sldId="268"/>
        </pc:sldMkLst>
      </pc:sldChg>
      <pc:sldChg chg="del">
        <pc:chgData name="Kate Catterall" userId="4e4c52a1-adee-4c72-8007-091f7cabb2ee" providerId="ADAL" clId="{84C96226-75E1-4CEA-870B-75BA98733F58}" dt="2021-08-02T13:49:46.083" v="16" actId="47"/>
        <pc:sldMkLst>
          <pc:docMk/>
          <pc:sldMk cId="3489047252" sldId="270"/>
        </pc:sldMkLst>
      </pc:sldChg>
      <pc:sldChg chg="add del">
        <pc:chgData name="Kate Catterall" userId="4e4c52a1-adee-4c72-8007-091f7cabb2ee" providerId="ADAL" clId="{84C96226-75E1-4CEA-870B-75BA98733F58}" dt="2021-08-02T13:49:59.513" v="19" actId="47"/>
        <pc:sldMkLst>
          <pc:docMk/>
          <pc:sldMk cId="2777869377" sldId="272"/>
        </pc:sldMkLst>
      </pc:sldChg>
      <pc:sldChg chg="modSp new del mod">
        <pc:chgData name="Kate Catterall" userId="4e4c52a1-adee-4c72-8007-091f7cabb2ee" providerId="ADAL" clId="{84C96226-75E1-4CEA-870B-75BA98733F58}" dt="2021-08-02T13:49:07.005" v="8" actId="47"/>
        <pc:sldMkLst>
          <pc:docMk/>
          <pc:sldMk cId="4282023429" sldId="275"/>
        </pc:sldMkLst>
        <pc:spChg chg="mod">
          <ac:chgData name="Kate Catterall" userId="4e4c52a1-adee-4c72-8007-091f7cabb2ee" providerId="ADAL" clId="{84C96226-75E1-4CEA-870B-75BA98733F58}" dt="2021-08-02T13:49:04.364" v="7" actId="27636"/>
          <ac:spMkLst>
            <pc:docMk/>
            <pc:sldMk cId="4282023429" sldId="275"/>
            <ac:spMk id="2" creationId="{6999D45F-EF74-4511-B763-F6D83796B1D9}"/>
          </ac:spMkLst>
        </pc:spChg>
      </pc:sldChg>
      <pc:sldChg chg="add ord">
        <pc:chgData name="Kate Catterall" userId="4e4c52a1-adee-4c72-8007-091f7cabb2ee" providerId="ADAL" clId="{84C96226-75E1-4CEA-870B-75BA98733F58}" dt="2021-08-02T13:49:41.401" v="14"/>
        <pc:sldMkLst>
          <pc:docMk/>
          <pc:sldMk cId="454973323" sldId="276"/>
        </pc:sldMkLst>
      </pc:sldChg>
      <pc:sldChg chg="add ord">
        <pc:chgData name="Kate Catterall" userId="4e4c52a1-adee-4c72-8007-091f7cabb2ee" providerId="ADAL" clId="{84C96226-75E1-4CEA-870B-75BA98733F58}" dt="2021-08-02T13:49:40.289" v="12"/>
        <pc:sldMkLst>
          <pc:docMk/>
          <pc:sldMk cId="734968372" sldId="277"/>
        </pc:sldMkLst>
      </pc:sldChg>
      <pc:sldChg chg="modSp new mod ord modClrScheme chgLayout">
        <pc:chgData name="Kate Catterall" userId="4e4c52a1-adee-4c72-8007-091f7cabb2ee" providerId="ADAL" clId="{84C96226-75E1-4CEA-870B-75BA98733F58}" dt="2021-08-02T14:33:15.426" v="1421"/>
        <pc:sldMkLst>
          <pc:docMk/>
          <pc:sldMk cId="4087864347" sldId="278"/>
        </pc:sldMkLst>
        <pc:spChg chg="mod ord">
          <ac:chgData name="Kate Catterall" userId="4e4c52a1-adee-4c72-8007-091f7cabb2ee" providerId="ADAL" clId="{84C96226-75E1-4CEA-870B-75BA98733F58}" dt="2021-08-02T13:51:18.045" v="128" actId="27636"/>
          <ac:spMkLst>
            <pc:docMk/>
            <pc:sldMk cId="4087864347" sldId="278"/>
            <ac:spMk id="2" creationId="{64E4BD20-6BD0-41D4-82B2-6D7DC5ECDC2F}"/>
          </ac:spMkLst>
        </pc:spChg>
        <pc:spChg chg="mod ord">
          <ac:chgData name="Kate Catterall" userId="4e4c52a1-adee-4c72-8007-091f7cabb2ee" providerId="ADAL" clId="{84C96226-75E1-4CEA-870B-75BA98733F58}" dt="2021-08-02T14:05:57.866" v="744" actId="20577"/>
          <ac:spMkLst>
            <pc:docMk/>
            <pc:sldMk cId="4087864347" sldId="278"/>
            <ac:spMk id="3" creationId="{83D63934-CFCD-4E19-B86E-8D3602DDBDB3}"/>
          </ac:spMkLst>
        </pc:spChg>
      </pc:sldChg>
      <pc:sldChg chg="modSp new mod">
        <pc:chgData name="Kate Catterall" userId="4e4c52a1-adee-4c72-8007-091f7cabb2ee" providerId="ADAL" clId="{84C96226-75E1-4CEA-870B-75BA98733F58}" dt="2021-08-02T13:55:37.386" v="409" actId="20577"/>
        <pc:sldMkLst>
          <pc:docMk/>
          <pc:sldMk cId="2811770694" sldId="279"/>
        </pc:sldMkLst>
        <pc:spChg chg="mod">
          <ac:chgData name="Kate Catterall" userId="4e4c52a1-adee-4c72-8007-091f7cabb2ee" providerId="ADAL" clId="{84C96226-75E1-4CEA-870B-75BA98733F58}" dt="2021-08-02T13:52:00.953" v="149" actId="20577"/>
          <ac:spMkLst>
            <pc:docMk/>
            <pc:sldMk cId="2811770694" sldId="279"/>
            <ac:spMk id="2" creationId="{96F403E8-044E-4CE7-8A16-D63733041CC5}"/>
          </ac:spMkLst>
        </pc:spChg>
        <pc:spChg chg="mod">
          <ac:chgData name="Kate Catterall" userId="4e4c52a1-adee-4c72-8007-091f7cabb2ee" providerId="ADAL" clId="{84C96226-75E1-4CEA-870B-75BA98733F58}" dt="2021-08-02T13:55:37.386" v="409" actId="20577"/>
          <ac:spMkLst>
            <pc:docMk/>
            <pc:sldMk cId="2811770694" sldId="279"/>
            <ac:spMk id="3" creationId="{19025915-84B8-460A-A09F-EE02EBDFC4DF}"/>
          </ac:spMkLst>
        </pc:spChg>
      </pc:sldChg>
      <pc:sldChg chg="modSp new del mod">
        <pc:chgData name="Kate Catterall" userId="4e4c52a1-adee-4c72-8007-091f7cabb2ee" providerId="ADAL" clId="{84C96226-75E1-4CEA-870B-75BA98733F58}" dt="2021-08-02T14:02:19.746" v="708" actId="47"/>
        <pc:sldMkLst>
          <pc:docMk/>
          <pc:sldMk cId="2467891881" sldId="280"/>
        </pc:sldMkLst>
        <pc:spChg chg="mod">
          <ac:chgData name="Kate Catterall" userId="4e4c52a1-adee-4c72-8007-091f7cabb2ee" providerId="ADAL" clId="{84C96226-75E1-4CEA-870B-75BA98733F58}" dt="2021-08-02T14:00:46.348" v="644" actId="20577"/>
          <ac:spMkLst>
            <pc:docMk/>
            <pc:sldMk cId="2467891881" sldId="280"/>
            <ac:spMk id="2" creationId="{507D2F1C-4ABE-4661-A8C7-09CE3D3AF083}"/>
          </ac:spMkLst>
        </pc:spChg>
        <pc:spChg chg="mod">
          <ac:chgData name="Kate Catterall" userId="4e4c52a1-adee-4c72-8007-091f7cabb2ee" providerId="ADAL" clId="{84C96226-75E1-4CEA-870B-75BA98733F58}" dt="2021-08-02T14:00:48.140" v="647"/>
          <ac:spMkLst>
            <pc:docMk/>
            <pc:sldMk cId="2467891881" sldId="280"/>
            <ac:spMk id="3" creationId="{6F0B3384-D632-414A-998F-3EBCAEE61BB3}"/>
          </ac:spMkLst>
        </pc:spChg>
      </pc:sldChg>
      <pc:sldChg chg="addSp modSp new add del mod">
        <pc:chgData name="Kate Catterall" userId="4e4c52a1-adee-4c72-8007-091f7cabb2ee" providerId="ADAL" clId="{84C96226-75E1-4CEA-870B-75BA98733F58}" dt="2021-08-02T14:05:34.797" v="726" actId="47"/>
        <pc:sldMkLst>
          <pc:docMk/>
          <pc:sldMk cId="3294091867" sldId="280"/>
        </pc:sldMkLst>
        <pc:picChg chg="add mod modCrop">
          <ac:chgData name="Kate Catterall" userId="4e4c52a1-adee-4c72-8007-091f7cabb2ee" providerId="ADAL" clId="{84C96226-75E1-4CEA-870B-75BA98733F58}" dt="2021-08-02T14:04:14.247" v="721"/>
          <ac:picMkLst>
            <pc:docMk/>
            <pc:sldMk cId="3294091867" sldId="280"/>
            <ac:picMk id="5" creationId="{7A46C4CF-7396-49A2-ABE4-53B555314A86}"/>
          </ac:picMkLst>
        </pc:picChg>
      </pc:sldChg>
      <pc:sldChg chg="addSp modSp new">
        <pc:chgData name="Kate Catterall" userId="4e4c52a1-adee-4c72-8007-091f7cabb2ee" providerId="ADAL" clId="{84C96226-75E1-4CEA-870B-75BA98733F58}" dt="2021-08-02T14:07:39.600" v="750"/>
        <pc:sldMkLst>
          <pc:docMk/>
          <pc:sldMk cId="3311393865" sldId="281"/>
        </pc:sldMkLst>
        <pc:graphicFrameChg chg="add mod">
          <ac:chgData name="Kate Catterall" userId="4e4c52a1-adee-4c72-8007-091f7cabb2ee" providerId="ADAL" clId="{84C96226-75E1-4CEA-870B-75BA98733F58}" dt="2021-08-02T14:05:28.306" v="723"/>
          <ac:graphicFrameMkLst>
            <pc:docMk/>
            <pc:sldMk cId="3311393865" sldId="281"/>
            <ac:graphicFrameMk id="4" creationId="{4CC48D16-93F7-4358-BA53-3730278E1769}"/>
          </ac:graphicFrameMkLst>
        </pc:graphicFrameChg>
        <pc:graphicFrameChg chg="add mod">
          <ac:chgData name="Kate Catterall" userId="4e4c52a1-adee-4c72-8007-091f7cabb2ee" providerId="ADAL" clId="{84C96226-75E1-4CEA-870B-75BA98733F58}" dt="2021-08-02T14:07:39.600" v="750"/>
          <ac:graphicFrameMkLst>
            <pc:docMk/>
            <pc:sldMk cId="3311393865" sldId="281"/>
            <ac:graphicFrameMk id="5" creationId="{30E7E1E3-AC71-44C9-BC55-41F7371DAB52}"/>
          </ac:graphicFrameMkLst>
        </pc:graphicFrameChg>
      </pc:sldChg>
      <pc:sldChg chg="modSp new del mod">
        <pc:chgData name="Kate Catterall" userId="4e4c52a1-adee-4c72-8007-091f7cabb2ee" providerId="ADAL" clId="{84C96226-75E1-4CEA-870B-75BA98733F58}" dt="2021-08-02T14:10:29.103" v="758" actId="47"/>
        <pc:sldMkLst>
          <pc:docMk/>
          <pc:sldMk cId="1752662788" sldId="282"/>
        </pc:sldMkLst>
        <pc:spChg chg="mod">
          <ac:chgData name="Kate Catterall" userId="4e4c52a1-adee-4c72-8007-091f7cabb2ee" providerId="ADAL" clId="{84C96226-75E1-4CEA-870B-75BA98733F58}" dt="2021-08-02T14:10:09.079" v="756" actId="27636"/>
          <ac:spMkLst>
            <pc:docMk/>
            <pc:sldMk cId="1752662788" sldId="282"/>
            <ac:spMk id="2" creationId="{677C9090-92B6-4D23-972A-6E32159A844B}"/>
          </ac:spMkLst>
        </pc:spChg>
      </pc:sldChg>
      <pc:sldChg chg="delSp modSp add mod setBg modClrScheme delDesignElem chgLayout">
        <pc:chgData name="Kate Catterall" userId="4e4c52a1-adee-4c72-8007-091f7cabb2ee" providerId="ADAL" clId="{84C96226-75E1-4CEA-870B-75BA98733F58}" dt="2021-08-02T14:10:20.625" v="757" actId="26606"/>
        <pc:sldMkLst>
          <pc:docMk/>
          <pc:sldMk cId="3388763344" sldId="283"/>
        </pc:sldMkLst>
        <pc:spChg chg="mod">
          <ac:chgData name="Kate Catterall" userId="4e4c52a1-adee-4c72-8007-091f7cabb2ee" providerId="ADAL" clId="{84C96226-75E1-4CEA-870B-75BA98733F58}" dt="2021-08-02T14:10:20.625" v="757" actId="26606"/>
          <ac:spMkLst>
            <pc:docMk/>
            <pc:sldMk cId="3388763344" sldId="283"/>
            <ac:spMk id="8" creationId="{D0004616-A5D2-4AA8-AB99-C6BC1D629FF8}"/>
          </ac:spMkLst>
        </pc:spChg>
        <pc:spChg chg="del">
          <ac:chgData name="Kate Catterall" userId="4e4c52a1-adee-4c72-8007-091f7cabb2ee" providerId="ADAL" clId="{84C96226-75E1-4CEA-870B-75BA98733F58}" dt="2021-08-02T14:10:08.979" v="753"/>
          <ac:spMkLst>
            <pc:docMk/>
            <pc:sldMk cId="3388763344" sldId="283"/>
            <ac:spMk id="14" creationId="{9DBC8166-481C-4473-95F5-9A5B9073B7F1}"/>
          </ac:spMkLst>
        </pc:spChg>
        <pc:spChg chg="del">
          <ac:chgData name="Kate Catterall" userId="4e4c52a1-adee-4c72-8007-091f7cabb2ee" providerId="ADAL" clId="{84C96226-75E1-4CEA-870B-75BA98733F58}" dt="2021-08-02T14:10:08.979" v="753"/>
          <ac:spMkLst>
            <pc:docMk/>
            <pc:sldMk cId="3388763344" sldId="283"/>
            <ac:spMk id="16" creationId="{A5A5CE6E-90AF-4D43-A014-1F9EC83EB93D}"/>
          </ac:spMkLst>
        </pc:spChg>
        <pc:graphicFrameChg chg="mod modGraphic">
          <ac:chgData name="Kate Catterall" userId="4e4c52a1-adee-4c72-8007-091f7cabb2ee" providerId="ADAL" clId="{84C96226-75E1-4CEA-870B-75BA98733F58}" dt="2021-08-02T14:10:20.625" v="757" actId="26606"/>
          <ac:graphicFrameMkLst>
            <pc:docMk/>
            <pc:sldMk cId="3388763344" sldId="283"/>
            <ac:graphicFrameMk id="11" creationId="{A8709A81-435A-4668-8C92-3B65C0FEA6A3}"/>
          </ac:graphicFrameMkLst>
        </pc:graphicFrameChg>
      </pc:sldChg>
      <pc:sldChg chg="modSp add mod ord">
        <pc:chgData name="Kate Catterall" userId="4e4c52a1-adee-4c72-8007-091f7cabb2ee" providerId="ADAL" clId="{84C96226-75E1-4CEA-870B-75BA98733F58}" dt="2021-08-02T14:22:15.674" v="1232" actId="27636"/>
        <pc:sldMkLst>
          <pc:docMk/>
          <pc:sldMk cId="3645348262" sldId="284"/>
        </pc:sldMkLst>
        <pc:spChg chg="mod">
          <ac:chgData name="Kate Catterall" userId="4e4c52a1-adee-4c72-8007-091f7cabb2ee" providerId="ADAL" clId="{84C96226-75E1-4CEA-870B-75BA98733F58}" dt="2021-08-02T14:10:35.559" v="759" actId="1076"/>
          <ac:spMkLst>
            <pc:docMk/>
            <pc:sldMk cId="3645348262" sldId="284"/>
            <ac:spMk id="2" creationId="{00000000-0000-0000-0000-000000000000}"/>
          </ac:spMkLst>
        </pc:spChg>
        <pc:spChg chg="mod">
          <ac:chgData name="Kate Catterall" userId="4e4c52a1-adee-4c72-8007-091f7cabb2ee" providerId="ADAL" clId="{84C96226-75E1-4CEA-870B-75BA98733F58}" dt="2021-08-02T14:22:15.674" v="1232" actId="27636"/>
          <ac:spMkLst>
            <pc:docMk/>
            <pc:sldMk cId="3645348262" sldId="284"/>
            <ac:spMk id="3" creationId="{00000000-0000-0000-0000-000000000000}"/>
          </ac:spMkLst>
        </pc:spChg>
      </pc:sldChg>
      <pc:sldChg chg="modSp add mod ord">
        <pc:chgData name="Kate Catterall" userId="4e4c52a1-adee-4c72-8007-091f7cabb2ee" providerId="ADAL" clId="{84C96226-75E1-4CEA-870B-75BA98733F58}" dt="2021-08-02T14:11:53.584" v="868" actId="1076"/>
        <pc:sldMkLst>
          <pc:docMk/>
          <pc:sldMk cId="712659494" sldId="285"/>
        </pc:sldMkLst>
        <pc:spChg chg="mod">
          <ac:chgData name="Kate Catterall" userId="4e4c52a1-adee-4c72-8007-091f7cabb2ee" providerId="ADAL" clId="{84C96226-75E1-4CEA-870B-75BA98733F58}" dt="2021-08-02T14:10:09.075" v="755" actId="27636"/>
          <ac:spMkLst>
            <pc:docMk/>
            <pc:sldMk cId="712659494" sldId="285"/>
            <ac:spMk id="3" creationId="{00000000-0000-0000-0000-000000000000}"/>
          </ac:spMkLst>
        </pc:spChg>
        <pc:spChg chg="mod">
          <ac:chgData name="Kate Catterall" userId="4e4c52a1-adee-4c72-8007-091f7cabb2ee" providerId="ADAL" clId="{84C96226-75E1-4CEA-870B-75BA98733F58}" dt="2021-08-02T14:10:09.071" v="754" actId="27636"/>
          <ac:spMkLst>
            <pc:docMk/>
            <pc:sldMk cId="712659494" sldId="285"/>
            <ac:spMk id="5" creationId="{00000000-0000-0000-0000-000000000000}"/>
          </ac:spMkLst>
        </pc:spChg>
        <pc:picChg chg="mod">
          <ac:chgData name="Kate Catterall" userId="4e4c52a1-adee-4c72-8007-091f7cabb2ee" providerId="ADAL" clId="{84C96226-75E1-4CEA-870B-75BA98733F58}" dt="2021-08-02T14:11:53.584" v="868" actId="1076"/>
          <ac:picMkLst>
            <pc:docMk/>
            <pc:sldMk cId="712659494" sldId="285"/>
            <ac:picMk id="7" creationId="{55D32280-8E00-4A8D-B987-6A43554565C5}"/>
          </ac:picMkLst>
        </pc:picChg>
      </pc:sldChg>
      <pc:sldChg chg="modSp new mod ord modNotesTx">
        <pc:chgData name="Kate Catterall" userId="4e4c52a1-adee-4c72-8007-091f7cabb2ee" providerId="ADAL" clId="{84C96226-75E1-4CEA-870B-75BA98733F58}" dt="2021-08-02T14:21:53.271" v="1230"/>
        <pc:sldMkLst>
          <pc:docMk/>
          <pc:sldMk cId="866464297" sldId="286"/>
        </pc:sldMkLst>
        <pc:spChg chg="mod">
          <ac:chgData name="Kate Catterall" userId="4e4c52a1-adee-4c72-8007-091f7cabb2ee" providerId="ADAL" clId="{84C96226-75E1-4CEA-870B-75BA98733F58}" dt="2021-08-02T14:10:45.733" v="772" actId="20577"/>
          <ac:spMkLst>
            <pc:docMk/>
            <pc:sldMk cId="866464297" sldId="286"/>
            <ac:spMk id="2" creationId="{ADD2B9DB-0723-49B6-B133-ABF89AD95C1C}"/>
          </ac:spMkLst>
        </pc:spChg>
        <pc:spChg chg="mod">
          <ac:chgData name="Kate Catterall" userId="4e4c52a1-adee-4c72-8007-091f7cabb2ee" providerId="ADAL" clId="{84C96226-75E1-4CEA-870B-75BA98733F58}" dt="2021-08-02T14:21:14.740" v="1227" actId="20577"/>
          <ac:spMkLst>
            <pc:docMk/>
            <pc:sldMk cId="866464297" sldId="286"/>
            <ac:spMk id="3" creationId="{C436C6CF-A999-4212-B5FC-36014A78BB21}"/>
          </ac:spMkLst>
        </pc:spChg>
      </pc:sldChg>
      <pc:sldChg chg="addSp modSp new mod">
        <pc:chgData name="Kate Catterall" userId="4e4c52a1-adee-4c72-8007-091f7cabb2ee" providerId="ADAL" clId="{84C96226-75E1-4CEA-870B-75BA98733F58}" dt="2021-08-02T14:13:00.225" v="950" actId="1076"/>
        <pc:sldMkLst>
          <pc:docMk/>
          <pc:sldMk cId="3641574525" sldId="287"/>
        </pc:sldMkLst>
        <pc:spChg chg="mod">
          <ac:chgData name="Kate Catterall" userId="4e4c52a1-adee-4c72-8007-091f7cabb2ee" providerId="ADAL" clId="{84C96226-75E1-4CEA-870B-75BA98733F58}" dt="2021-08-02T14:12:37.853" v="944" actId="20577"/>
          <ac:spMkLst>
            <pc:docMk/>
            <pc:sldMk cId="3641574525" sldId="287"/>
            <ac:spMk id="2" creationId="{C9EB213F-F523-45CF-9D38-F3F2BD4AC759}"/>
          </ac:spMkLst>
        </pc:spChg>
        <pc:picChg chg="add mod">
          <ac:chgData name="Kate Catterall" userId="4e4c52a1-adee-4c72-8007-091f7cabb2ee" providerId="ADAL" clId="{84C96226-75E1-4CEA-870B-75BA98733F58}" dt="2021-08-02T14:13:00.225" v="950" actId="1076"/>
          <ac:picMkLst>
            <pc:docMk/>
            <pc:sldMk cId="3641574525" sldId="287"/>
            <ac:picMk id="4" creationId="{6C69A40D-B72D-477D-AF95-654EFFD2D7E1}"/>
          </ac:picMkLst>
        </pc:picChg>
      </pc:sldChg>
      <pc:sldChg chg="addSp modSp new mod modNotesTx">
        <pc:chgData name="Kate Catterall" userId="4e4c52a1-adee-4c72-8007-091f7cabb2ee" providerId="ADAL" clId="{84C96226-75E1-4CEA-870B-75BA98733F58}" dt="2021-08-02T14:14:01.308" v="1092" actId="20577"/>
        <pc:sldMkLst>
          <pc:docMk/>
          <pc:sldMk cId="690654366" sldId="288"/>
        </pc:sldMkLst>
        <pc:spChg chg="mod">
          <ac:chgData name="Kate Catterall" userId="4e4c52a1-adee-4c72-8007-091f7cabb2ee" providerId="ADAL" clId="{84C96226-75E1-4CEA-870B-75BA98733F58}" dt="2021-08-02T14:13:18.347" v="953" actId="27636"/>
          <ac:spMkLst>
            <pc:docMk/>
            <pc:sldMk cId="690654366" sldId="288"/>
            <ac:spMk id="2" creationId="{7D7445BB-0824-47BB-AB37-DE8A01976162}"/>
          </ac:spMkLst>
        </pc:spChg>
        <pc:picChg chg="add mod">
          <ac:chgData name="Kate Catterall" userId="4e4c52a1-adee-4c72-8007-091f7cabb2ee" providerId="ADAL" clId="{84C96226-75E1-4CEA-870B-75BA98733F58}" dt="2021-08-02T14:13:26.153" v="956" actId="1076"/>
          <ac:picMkLst>
            <pc:docMk/>
            <pc:sldMk cId="690654366" sldId="288"/>
            <ac:picMk id="4" creationId="{45C25DAF-19B3-48FF-86C6-8841CAD88803}"/>
          </ac:picMkLst>
        </pc:picChg>
      </pc:sldChg>
      <pc:sldChg chg="addSp delSp modSp new mod modClrScheme chgLayout">
        <pc:chgData name="Kate Catterall" userId="4e4c52a1-adee-4c72-8007-091f7cabb2ee" providerId="ADAL" clId="{84C96226-75E1-4CEA-870B-75BA98733F58}" dt="2021-08-02T14:18:00.282" v="1185" actId="14100"/>
        <pc:sldMkLst>
          <pc:docMk/>
          <pc:sldMk cId="1330098334" sldId="289"/>
        </pc:sldMkLst>
        <pc:spChg chg="del mod ord">
          <ac:chgData name="Kate Catterall" userId="4e4c52a1-adee-4c72-8007-091f7cabb2ee" providerId="ADAL" clId="{84C96226-75E1-4CEA-870B-75BA98733F58}" dt="2021-08-02T14:16:40.924" v="1097" actId="700"/>
          <ac:spMkLst>
            <pc:docMk/>
            <pc:sldMk cId="1330098334" sldId="289"/>
            <ac:spMk id="2" creationId="{5514F241-C1CC-4716-9133-3F36F8CDB116}"/>
          </ac:spMkLst>
        </pc:spChg>
        <pc:spChg chg="del mod ord">
          <ac:chgData name="Kate Catterall" userId="4e4c52a1-adee-4c72-8007-091f7cabb2ee" providerId="ADAL" clId="{84C96226-75E1-4CEA-870B-75BA98733F58}" dt="2021-08-02T14:16:40.924" v="1097" actId="700"/>
          <ac:spMkLst>
            <pc:docMk/>
            <pc:sldMk cId="1330098334" sldId="289"/>
            <ac:spMk id="3" creationId="{907E0422-E00E-47AB-B8E1-F997E6003EAF}"/>
          </ac:spMkLst>
        </pc:spChg>
        <pc:spChg chg="add mod ord">
          <ac:chgData name="Kate Catterall" userId="4e4c52a1-adee-4c72-8007-091f7cabb2ee" providerId="ADAL" clId="{84C96226-75E1-4CEA-870B-75BA98733F58}" dt="2021-08-02T14:17:21.300" v="1129" actId="404"/>
          <ac:spMkLst>
            <pc:docMk/>
            <pc:sldMk cId="1330098334" sldId="289"/>
            <ac:spMk id="4" creationId="{561B02E4-C431-4351-9D45-E04131AF5947}"/>
          </ac:spMkLst>
        </pc:spChg>
        <pc:spChg chg="add mod ord">
          <ac:chgData name="Kate Catterall" userId="4e4c52a1-adee-4c72-8007-091f7cabb2ee" providerId="ADAL" clId="{84C96226-75E1-4CEA-870B-75BA98733F58}" dt="2021-08-02T14:18:00.282" v="1185" actId="14100"/>
          <ac:spMkLst>
            <pc:docMk/>
            <pc:sldMk cId="1330098334" sldId="289"/>
            <ac:spMk id="5" creationId="{D23A44F1-D3E9-482A-8606-B177AC124487}"/>
          </ac:spMkLst>
        </pc:spChg>
      </pc:sldChg>
      <pc:sldChg chg="modSp new del mod">
        <pc:chgData name="Kate Catterall" userId="4e4c52a1-adee-4c72-8007-091f7cabb2ee" providerId="ADAL" clId="{84C96226-75E1-4CEA-870B-75BA98733F58}" dt="2021-08-02T14:22:58.954" v="1238" actId="47"/>
        <pc:sldMkLst>
          <pc:docMk/>
          <pc:sldMk cId="3656508460" sldId="290"/>
        </pc:sldMkLst>
        <pc:spChg chg="mod">
          <ac:chgData name="Kate Catterall" userId="4e4c52a1-adee-4c72-8007-091f7cabb2ee" providerId="ADAL" clId="{84C96226-75E1-4CEA-870B-75BA98733F58}" dt="2021-08-02T14:22:57.538" v="1237" actId="27636"/>
          <ac:spMkLst>
            <pc:docMk/>
            <pc:sldMk cId="3656508460" sldId="290"/>
            <ac:spMk id="2" creationId="{975CE692-7554-4D22-8633-30C434F50B7C}"/>
          </ac:spMkLst>
        </pc:spChg>
      </pc:sldChg>
      <pc:sldChg chg="addSp delSp modSp add mod setBg modClrScheme delDesignElem chgLayout">
        <pc:chgData name="Kate Catterall" userId="4e4c52a1-adee-4c72-8007-091f7cabb2ee" providerId="ADAL" clId="{84C96226-75E1-4CEA-870B-75BA98733F58}" dt="2021-08-02T14:29:33.410" v="1408" actId="14100"/>
        <pc:sldMkLst>
          <pc:docMk/>
          <pc:sldMk cId="2274477781" sldId="291"/>
        </pc:sldMkLst>
        <pc:spChg chg="mod ord">
          <ac:chgData name="Kate Catterall" userId="4e4c52a1-adee-4c72-8007-091f7cabb2ee" providerId="ADAL" clId="{84C96226-75E1-4CEA-870B-75BA98733F58}" dt="2021-08-02T14:23:30.695" v="1258" actId="20577"/>
          <ac:spMkLst>
            <pc:docMk/>
            <pc:sldMk cId="2274477781" sldId="291"/>
            <ac:spMk id="2" creationId="{00000000-0000-0000-0000-000000000000}"/>
          </ac:spMkLst>
        </pc:spChg>
        <pc:spChg chg="del mod ord">
          <ac:chgData name="Kate Catterall" userId="4e4c52a1-adee-4c72-8007-091f7cabb2ee" providerId="ADAL" clId="{84C96226-75E1-4CEA-870B-75BA98733F58}" dt="2021-08-02T14:23:13.630" v="1244" actId="26606"/>
          <ac:spMkLst>
            <pc:docMk/>
            <pc:sldMk cId="2274477781" sldId="291"/>
            <ac:spMk id="3" creationId="{00000000-0000-0000-0000-000000000000}"/>
          </ac:spMkLst>
        </pc:spChg>
        <pc:spChg chg="del">
          <ac:chgData name="Kate Catterall" userId="4e4c52a1-adee-4c72-8007-091f7cabb2ee" providerId="ADAL" clId="{84C96226-75E1-4CEA-870B-75BA98733F58}" dt="2021-08-02T14:22:57.459" v="1236"/>
          <ac:spMkLst>
            <pc:docMk/>
            <pc:sldMk cId="2274477781" sldId="291"/>
            <ac:spMk id="8" creationId="{C2554CA6-288E-4202-BC52-2E5A8F0C0AED}"/>
          </ac:spMkLst>
        </pc:spChg>
        <pc:spChg chg="del">
          <ac:chgData name="Kate Catterall" userId="4e4c52a1-adee-4c72-8007-091f7cabb2ee" providerId="ADAL" clId="{84C96226-75E1-4CEA-870B-75BA98733F58}" dt="2021-08-02T14:22:57.459" v="1236"/>
          <ac:spMkLst>
            <pc:docMk/>
            <pc:sldMk cId="2274477781" sldId="291"/>
            <ac:spMk id="10" creationId="{B10BB131-AC8E-4A8E-A5D1-36260F720C3B}"/>
          </ac:spMkLst>
        </pc:spChg>
        <pc:spChg chg="del">
          <ac:chgData name="Kate Catterall" userId="4e4c52a1-adee-4c72-8007-091f7cabb2ee" providerId="ADAL" clId="{84C96226-75E1-4CEA-870B-75BA98733F58}" dt="2021-08-02T14:22:57.459" v="1236"/>
          <ac:spMkLst>
            <pc:docMk/>
            <pc:sldMk cId="2274477781" sldId="291"/>
            <ac:spMk id="12" creationId="{5B7778FC-632E-4DCA-A7CB-0D7731CCF970}"/>
          </ac:spMkLst>
        </pc:spChg>
        <pc:spChg chg="del">
          <ac:chgData name="Kate Catterall" userId="4e4c52a1-adee-4c72-8007-091f7cabb2ee" providerId="ADAL" clId="{84C96226-75E1-4CEA-870B-75BA98733F58}" dt="2021-08-02T14:22:57.459" v="1236"/>
          <ac:spMkLst>
            <pc:docMk/>
            <pc:sldMk cId="2274477781" sldId="291"/>
            <ac:spMk id="14" creationId="{FA23A907-97FB-4A8F-880A-DD77401C4296}"/>
          </ac:spMkLst>
        </pc:spChg>
        <pc:graphicFrameChg chg="add mod">
          <ac:chgData name="Kate Catterall" userId="4e4c52a1-adee-4c72-8007-091f7cabb2ee" providerId="ADAL" clId="{84C96226-75E1-4CEA-870B-75BA98733F58}" dt="2021-08-02T14:29:33.410" v="1408" actId="14100"/>
          <ac:graphicFrameMkLst>
            <pc:docMk/>
            <pc:sldMk cId="2274477781" sldId="291"/>
            <ac:graphicFrameMk id="5" creationId="{8E126DE1-D146-44ED-B372-8F459FEED3F9}"/>
          </ac:graphicFrameMkLst>
        </pc:graphicFrameChg>
      </pc:sldChg>
      <pc:sldChg chg="modSp add del mod">
        <pc:chgData name="Kate Catterall" userId="4e4c52a1-adee-4c72-8007-091f7cabb2ee" providerId="ADAL" clId="{84C96226-75E1-4CEA-870B-75BA98733F58}" dt="2021-08-02T14:25:02.529" v="1297" actId="47"/>
        <pc:sldMkLst>
          <pc:docMk/>
          <pc:sldMk cId="2570271795" sldId="292"/>
        </pc:sldMkLst>
        <pc:spChg chg="mod">
          <ac:chgData name="Kate Catterall" userId="4e4c52a1-adee-4c72-8007-091f7cabb2ee" providerId="ADAL" clId="{84C96226-75E1-4CEA-870B-75BA98733F58}" dt="2021-08-02T14:23:56.813" v="1260"/>
          <ac:spMkLst>
            <pc:docMk/>
            <pc:sldMk cId="2570271795" sldId="292"/>
            <ac:spMk id="5" creationId="{C97191F3-EA3F-46BF-A96F-79162032C90B}"/>
          </ac:spMkLst>
        </pc:spChg>
      </pc:sldChg>
      <pc:sldChg chg="addSp delSp modSp new del mod modClrScheme chgLayout">
        <pc:chgData name="Kate Catterall" userId="4e4c52a1-adee-4c72-8007-091f7cabb2ee" providerId="ADAL" clId="{84C96226-75E1-4CEA-870B-75BA98733F58}" dt="2021-08-02T14:24:53.444" v="1294" actId="47"/>
        <pc:sldMkLst>
          <pc:docMk/>
          <pc:sldMk cId="3878735161" sldId="293"/>
        </pc:sldMkLst>
        <pc:spChg chg="del mod ord">
          <ac:chgData name="Kate Catterall" userId="4e4c52a1-adee-4c72-8007-091f7cabb2ee" providerId="ADAL" clId="{84C96226-75E1-4CEA-870B-75BA98733F58}" dt="2021-08-02T14:24:06.422" v="1262" actId="700"/>
          <ac:spMkLst>
            <pc:docMk/>
            <pc:sldMk cId="3878735161" sldId="293"/>
            <ac:spMk id="2" creationId="{5FFBFB73-5998-4581-A965-5D1882284CC1}"/>
          </ac:spMkLst>
        </pc:spChg>
        <pc:spChg chg="del mod ord">
          <ac:chgData name="Kate Catterall" userId="4e4c52a1-adee-4c72-8007-091f7cabb2ee" providerId="ADAL" clId="{84C96226-75E1-4CEA-870B-75BA98733F58}" dt="2021-08-02T14:24:06.422" v="1262" actId="700"/>
          <ac:spMkLst>
            <pc:docMk/>
            <pc:sldMk cId="3878735161" sldId="293"/>
            <ac:spMk id="3" creationId="{022FFF9B-DE1F-40AB-95B6-E111B97B6F79}"/>
          </ac:spMkLst>
        </pc:spChg>
        <pc:spChg chg="add mod ord">
          <ac:chgData name="Kate Catterall" userId="4e4c52a1-adee-4c72-8007-091f7cabb2ee" providerId="ADAL" clId="{84C96226-75E1-4CEA-870B-75BA98733F58}" dt="2021-08-02T14:24:30.892" v="1286" actId="5793"/>
          <ac:spMkLst>
            <pc:docMk/>
            <pc:sldMk cId="3878735161" sldId="293"/>
            <ac:spMk id="4" creationId="{1EF39563-D015-4A03-9C28-F8D5A070CC5B}"/>
          </ac:spMkLst>
        </pc:spChg>
        <pc:spChg chg="add del mod ord">
          <ac:chgData name="Kate Catterall" userId="4e4c52a1-adee-4c72-8007-091f7cabb2ee" providerId="ADAL" clId="{84C96226-75E1-4CEA-870B-75BA98733F58}" dt="2021-08-02T14:24:09.828" v="1263" actId="478"/>
          <ac:spMkLst>
            <pc:docMk/>
            <pc:sldMk cId="3878735161" sldId="293"/>
            <ac:spMk id="5" creationId="{1E8798C0-D59A-4142-95EF-267AE5FEEDF0}"/>
          </ac:spMkLst>
        </pc:spChg>
        <pc:spChg chg="add mod ord">
          <ac:chgData name="Kate Catterall" userId="4e4c52a1-adee-4c72-8007-091f7cabb2ee" providerId="ADAL" clId="{84C96226-75E1-4CEA-870B-75BA98733F58}" dt="2021-08-02T14:24:27.684" v="1276" actId="6549"/>
          <ac:spMkLst>
            <pc:docMk/>
            <pc:sldMk cId="3878735161" sldId="293"/>
            <ac:spMk id="6" creationId="{3347181B-57F5-4440-B8A0-08F9B71AA2BB}"/>
          </ac:spMkLst>
        </pc:spChg>
        <pc:spChg chg="add del mod ord">
          <ac:chgData name="Kate Catterall" userId="4e4c52a1-adee-4c72-8007-091f7cabb2ee" providerId="ADAL" clId="{84C96226-75E1-4CEA-870B-75BA98733F58}" dt="2021-08-02T14:24:12.585" v="1264" actId="478"/>
          <ac:spMkLst>
            <pc:docMk/>
            <pc:sldMk cId="3878735161" sldId="293"/>
            <ac:spMk id="7" creationId="{0FD9DCF5-0039-4E65-90BF-76414A645A05}"/>
          </ac:spMkLst>
        </pc:spChg>
        <pc:spChg chg="add mod ord">
          <ac:chgData name="Kate Catterall" userId="4e4c52a1-adee-4c72-8007-091f7cabb2ee" providerId="ADAL" clId="{84C96226-75E1-4CEA-870B-75BA98733F58}" dt="2021-08-02T14:24:27.477" v="1274" actId="27636"/>
          <ac:spMkLst>
            <pc:docMk/>
            <pc:sldMk cId="3878735161" sldId="293"/>
            <ac:spMk id="8" creationId="{C4D61035-EE3F-4525-B669-55FEFECEA7D0}"/>
          </ac:spMkLst>
        </pc:spChg>
      </pc:sldChg>
      <pc:sldChg chg="addSp delSp modSp new mod modNotesTx">
        <pc:chgData name="Kate Catterall" userId="4e4c52a1-adee-4c72-8007-091f7cabb2ee" providerId="ADAL" clId="{84C96226-75E1-4CEA-870B-75BA98733F58}" dt="2021-08-02T14:30:02.248" v="1412"/>
        <pc:sldMkLst>
          <pc:docMk/>
          <pc:sldMk cId="3350266167" sldId="294"/>
        </pc:sldMkLst>
        <pc:spChg chg="mod">
          <ac:chgData name="Kate Catterall" userId="4e4c52a1-adee-4c72-8007-091f7cabb2ee" providerId="ADAL" clId="{84C96226-75E1-4CEA-870B-75BA98733F58}" dt="2021-08-02T14:24:48.174" v="1291" actId="1076"/>
          <ac:spMkLst>
            <pc:docMk/>
            <pc:sldMk cId="3350266167" sldId="294"/>
            <ac:spMk id="2" creationId="{18381D92-6AA4-4EFC-9384-8B64F9597F78}"/>
          </ac:spMkLst>
        </pc:spChg>
        <pc:spChg chg="del mod">
          <ac:chgData name="Kate Catterall" userId="4e4c52a1-adee-4c72-8007-091f7cabb2ee" providerId="ADAL" clId="{84C96226-75E1-4CEA-870B-75BA98733F58}" dt="2021-08-02T14:24:50.751" v="1293" actId="478"/>
          <ac:spMkLst>
            <pc:docMk/>
            <pc:sldMk cId="3350266167" sldId="294"/>
            <ac:spMk id="3" creationId="{5EB9AF68-BEF7-4960-AF01-F8849EDCF000}"/>
          </ac:spMkLst>
        </pc:spChg>
        <pc:spChg chg="add mod">
          <ac:chgData name="Kate Catterall" userId="4e4c52a1-adee-4c72-8007-091f7cabb2ee" providerId="ADAL" clId="{84C96226-75E1-4CEA-870B-75BA98733F58}" dt="2021-08-02T14:24:40.144" v="1288"/>
          <ac:spMkLst>
            <pc:docMk/>
            <pc:sldMk cId="3350266167" sldId="294"/>
            <ac:spMk id="4" creationId="{1564BED3-4B8D-4D3A-B2A2-FF0761695802}"/>
          </ac:spMkLst>
        </pc:spChg>
        <pc:spChg chg="add mod">
          <ac:chgData name="Kate Catterall" userId="4e4c52a1-adee-4c72-8007-091f7cabb2ee" providerId="ADAL" clId="{84C96226-75E1-4CEA-870B-75BA98733F58}" dt="2021-08-02T14:24:40.144" v="1288"/>
          <ac:spMkLst>
            <pc:docMk/>
            <pc:sldMk cId="3350266167" sldId="294"/>
            <ac:spMk id="5" creationId="{32C1B059-02D4-4CDA-B2F7-1544E0DC12C1}"/>
          </ac:spMkLst>
        </pc:spChg>
      </pc:sldChg>
      <pc:sldChg chg="add del ord">
        <pc:chgData name="Kate Catterall" userId="4e4c52a1-adee-4c72-8007-091f7cabb2ee" providerId="ADAL" clId="{84C96226-75E1-4CEA-870B-75BA98733F58}" dt="2021-08-02T14:28:15.941" v="1381" actId="47"/>
        <pc:sldMkLst>
          <pc:docMk/>
          <pc:sldMk cId="701281939" sldId="295"/>
        </pc:sldMkLst>
      </pc:sldChg>
      <pc:sldChg chg="add del">
        <pc:chgData name="Kate Catterall" userId="4e4c52a1-adee-4c72-8007-091f7cabb2ee" providerId="ADAL" clId="{84C96226-75E1-4CEA-870B-75BA98733F58}" dt="2021-08-02T14:13:28.300" v="957" actId="47"/>
        <pc:sldMkLst>
          <pc:docMk/>
          <pc:sldMk cId="1201537802" sldId="295"/>
        </pc:sldMkLst>
      </pc:sldChg>
      <pc:sldChg chg="add del">
        <pc:chgData name="Kate Catterall" userId="4e4c52a1-adee-4c72-8007-091f7cabb2ee" providerId="ADAL" clId="{84C96226-75E1-4CEA-870B-75BA98733F58}" dt="2021-08-02T14:29:37.209" v="1409" actId="47"/>
        <pc:sldMkLst>
          <pc:docMk/>
          <pc:sldMk cId="2537687590" sldId="296"/>
        </pc:sldMkLst>
      </pc:sldChg>
      <pc:sldChg chg="add del">
        <pc:chgData name="Kate Catterall" userId="4e4c52a1-adee-4c72-8007-091f7cabb2ee" providerId="ADAL" clId="{84C96226-75E1-4CEA-870B-75BA98733F58}" dt="2021-08-02T14:29:38.080" v="1410" actId="47"/>
        <pc:sldMkLst>
          <pc:docMk/>
          <pc:sldMk cId="1890028019" sldId="297"/>
        </pc:sldMkLst>
      </pc:sldChg>
      <pc:sldChg chg="add del">
        <pc:chgData name="Kate Catterall" userId="4e4c52a1-adee-4c72-8007-091f7cabb2ee" providerId="ADAL" clId="{84C96226-75E1-4CEA-870B-75BA98733F58}" dt="2021-08-02T14:29:39.204" v="1411" actId="47"/>
        <pc:sldMkLst>
          <pc:docMk/>
          <pc:sldMk cId="133788216" sldId="298"/>
        </pc:sldMkLst>
      </pc:sldChg>
      <pc:sldChg chg="addSp delSp modSp new del mod ord modClrScheme chgLayout">
        <pc:chgData name="Kate Catterall" userId="4e4c52a1-adee-4c72-8007-091f7cabb2ee" providerId="ADAL" clId="{84C96226-75E1-4CEA-870B-75BA98733F58}" dt="2021-08-02T14:26:33.257" v="1321" actId="47"/>
        <pc:sldMkLst>
          <pc:docMk/>
          <pc:sldMk cId="40320899" sldId="299"/>
        </pc:sldMkLst>
        <pc:spChg chg="mod ord">
          <ac:chgData name="Kate Catterall" userId="4e4c52a1-adee-4c72-8007-091f7cabb2ee" providerId="ADAL" clId="{84C96226-75E1-4CEA-870B-75BA98733F58}" dt="2021-08-02T14:26:03.719" v="1307" actId="27636"/>
          <ac:spMkLst>
            <pc:docMk/>
            <pc:sldMk cId="40320899" sldId="299"/>
            <ac:spMk id="2" creationId="{99DA41D5-E8EC-493B-9FE9-FBF012AF97D9}"/>
          </ac:spMkLst>
        </pc:spChg>
        <pc:spChg chg="del mod ord">
          <ac:chgData name="Kate Catterall" userId="4e4c52a1-adee-4c72-8007-091f7cabb2ee" providerId="ADAL" clId="{84C96226-75E1-4CEA-870B-75BA98733F58}" dt="2021-08-02T14:26:03.679" v="1306" actId="700"/>
          <ac:spMkLst>
            <pc:docMk/>
            <pc:sldMk cId="40320899" sldId="299"/>
            <ac:spMk id="3" creationId="{1007D7EF-8BBD-45AF-B11A-E14B3B5BFD11}"/>
          </ac:spMkLst>
        </pc:spChg>
        <pc:spChg chg="add mod ord">
          <ac:chgData name="Kate Catterall" userId="4e4c52a1-adee-4c72-8007-091f7cabb2ee" providerId="ADAL" clId="{84C96226-75E1-4CEA-870B-75BA98733F58}" dt="2021-08-02T14:26:12.779" v="1311" actId="27636"/>
          <ac:spMkLst>
            <pc:docMk/>
            <pc:sldMk cId="40320899" sldId="299"/>
            <ac:spMk id="4" creationId="{1D9CC80A-3289-4D11-B1C1-7168DC43C73F}"/>
          </ac:spMkLst>
        </pc:spChg>
      </pc:sldChg>
      <pc:sldChg chg="modSp new mod ord">
        <pc:chgData name="Kate Catterall" userId="4e4c52a1-adee-4c72-8007-091f7cabb2ee" providerId="ADAL" clId="{84C96226-75E1-4CEA-870B-75BA98733F58}" dt="2021-08-02T14:26:42.849" v="1323"/>
        <pc:sldMkLst>
          <pc:docMk/>
          <pc:sldMk cId="2695823476" sldId="300"/>
        </pc:sldMkLst>
        <pc:spChg chg="mod">
          <ac:chgData name="Kate Catterall" userId="4e4c52a1-adee-4c72-8007-091f7cabb2ee" providerId="ADAL" clId="{84C96226-75E1-4CEA-870B-75BA98733F58}" dt="2021-08-02T14:26:30.551" v="1320" actId="27636"/>
          <ac:spMkLst>
            <pc:docMk/>
            <pc:sldMk cId="2695823476" sldId="300"/>
            <ac:spMk id="2" creationId="{7232842D-08D8-4D92-B925-8046142B3FC5}"/>
          </ac:spMkLst>
        </pc:spChg>
        <pc:spChg chg="mod">
          <ac:chgData name="Kate Catterall" userId="4e4c52a1-adee-4c72-8007-091f7cabb2ee" providerId="ADAL" clId="{84C96226-75E1-4CEA-870B-75BA98733F58}" dt="2021-08-02T14:26:26.631" v="1318" actId="20577"/>
          <ac:spMkLst>
            <pc:docMk/>
            <pc:sldMk cId="2695823476" sldId="300"/>
            <ac:spMk id="3" creationId="{52A3DC88-28C2-4BD4-A2F3-B0CCC9CDC32B}"/>
          </ac:spMkLst>
        </pc:spChg>
      </pc:sldChg>
      <pc:sldChg chg="addSp delSp modSp add mod modClrScheme chgLayout">
        <pc:chgData name="Kate Catterall" userId="4e4c52a1-adee-4c72-8007-091f7cabb2ee" providerId="ADAL" clId="{84C96226-75E1-4CEA-870B-75BA98733F58}" dt="2021-08-02T14:27:22.968" v="1338" actId="26606"/>
        <pc:sldMkLst>
          <pc:docMk/>
          <pc:sldMk cId="3881944756" sldId="301"/>
        </pc:sldMkLst>
        <pc:spChg chg="mod">
          <ac:chgData name="Kate Catterall" userId="4e4c52a1-adee-4c72-8007-091f7cabb2ee" providerId="ADAL" clId="{84C96226-75E1-4CEA-870B-75BA98733F58}" dt="2021-08-02T14:27:22.968" v="1338" actId="26606"/>
          <ac:spMkLst>
            <pc:docMk/>
            <pc:sldMk cId="3881944756" sldId="301"/>
            <ac:spMk id="2" creationId="{7232842D-08D8-4D92-B925-8046142B3FC5}"/>
          </ac:spMkLst>
        </pc:spChg>
        <pc:spChg chg="add del mod">
          <ac:chgData name="Kate Catterall" userId="4e4c52a1-adee-4c72-8007-091f7cabb2ee" providerId="ADAL" clId="{84C96226-75E1-4CEA-870B-75BA98733F58}" dt="2021-08-02T14:27:22.968" v="1338" actId="26606"/>
          <ac:spMkLst>
            <pc:docMk/>
            <pc:sldMk cId="3881944756" sldId="301"/>
            <ac:spMk id="3" creationId="{52A3DC88-28C2-4BD4-A2F3-B0CCC9CDC32B}"/>
          </ac:spMkLst>
        </pc:spChg>
        <pc:spChg chg="add del mod">
          <ac:chgData name="Kate Catterall" userId="4e4c52a1-adee-4c72-8007-091f7cabb2ee" providerId="ADAL" clId="{84C96226-75E1-4CEA-870B-75BA98733F58}" dt="2021-08-02T14:27:22.968" v="1338" actId="26606"/>
          <ac:spMkLst>
            <pc:docMk/>
            <pc:sldMk cId="3881944756" sldId="301"/>
            <ac:spMk id="7" creationId="{52A3DC88-28C2-4BD4-A2F3-B0CCC9CDC32B}"/>
          </ac:spMkLst>
        </pc:spChg>
        <pc:graphicFrameChg chg="add del">
          <ac:chgData name="Kate Catterall" userId="4e4c52a1-adee-4c72-8007-091f7cabb2ee" providerId="ADAL" clId="{84C96226-75E1-4CEA-870B-75BA98733F58}" dt="2021-08-02T14:27:20.541" v="1336" actId="26606"/>
          <ac:graphicFrameMkLst>
            <pc:docMk/>
            <pc:sldMk cId="3881944756" sldId="301"/>
            <ac:graphicFrameMk id="5" creationId="{B4579051-1E78-40B5-92A0-9982F580D614}"/>
          </ac:graphicFrameMkLst>
        </pc:graphicFrameChg>
      </pc:sldChg>
      <pc:sldChg chg="addSp delSp modSp add mod">
        <pc:chgData name="Kate Catterall" userId="4e4c52a1-adee-4c72-8007-091f7cabb2ee" providerId="ADAL" clId="{84C96226-75E1-4CEA-870B-75BA98733F58}" dt="2021-08-02T14:28:00.153" v="1378" actId="20577"/>
        <pc:sldMkLst>
          <pc:docMk/>
          <pc:sldMk cId="3675730352" sldId="302"/>
        </pc:sldMkLst>
        <pc:spChg chg="del">
          <ac:chgData name="Kate Catterall" userId="4e4c52a1-adee-4c72-8007-091f7cabb2ee" providerId="ADAL" clId="{84C96226-75E1-4CEA-870B-75BA98733F58}" dt="2021-08-02T14:27:55.098" v="1350" actId="478"/>
          <ac:spMkLst>
            <pc:docMk/>
            <pc:sldMk cId="3675730352" sldId="302"/>
            <ac:spMk id="2" creationId="{7232842D-08D8-4D92-B925-8046142B3FC5}"/>
          </ac:spMkLst>
        </pc:spChg>
        <pc:spChg chg="mod">
          <ac:chgData name="Kate Catterall" userId="4e4c52a1-adee-4c72-8007-091f7cabb2ee" providerId="ADAL" clId="{84C96226-75E1-4CEA-870B-75BA98733F58}" dt="2021-08-02T14:27:51.855" v="1349" actId="27636"/>
          <ac:spMkLst>
            <pc:docMk/>
            <pc:sldMk cId="3675730352" sldId="302"/>
            <ac:spMk id="3" creationId="{52A3DC88-28C2-4BD4-A2F3-B0CCC9CDC32B}"/>
          </ac:spMkLst>
        </pc:spChg>
        <pc:spChg chg="add mod">
          <ac:chgData name="Kate Catterall" userId="4e4c52a1-adee-4c72-8007-091f7cabb2ee" providerId="ADAL" clId="{84C96226-75E1-4CEA-870B-75BA98733F58}" dt="2021-08-02T14:28:00.153" v="1378" actId="20577"/>
          <ac:spMkLst>
            <pc:docMk/>
            <pc:sldMk cId="3675730352" sldId="302"/>
            <ac:spMk id="5" creationId="{C46FED22-8564-4BEF-A734-6DA17732DC17}"/>
          </ac:spMkLst>
        </pc:spChg>
      </pc:sldChg>
      <pc:sldChg chg="addSp delSp modSp new mod ord modClrScheme chgLayout">
        <pc:chgData name="Kate Catterall" userId="4e4c52a1-adee-4c72-8007-091f7cabb2ee" providerId="ADAL" clId="{84C96226-75E1-4CEA-870B-75BA98733F58}" dt="2021-08-02T14:29:24.999" v="1407"/>
        <pc:sldMkLst>
          <pc:docMk/>
          <pc:sldMk cId="1961845476" sldId="303"/>
        </pc:sldMkLst>
        <pc:spChg chg="add del mod">
          <ac:chgData name="Kate Catterall" userId="4e4c52a1-adee-4c72-8007-091f7cabb2ee" providerId="ADAL" clId="{84C96226-75E1-4CEA-870B-75BA98733F58}" dt="2021-08-02T14:28:50.902" v="1387" actId="26606"/>
          <ac:spMkLst>
            <pc:docMk/>
            <pc:sldMk cId="1961845476" sldId="303"/>
            <ac:spMk id="2" creationId="{BD1470B5-C182-4EFD-8F87-CEBE7A74C76D}"/>
          </ac:spMkLst>
        </pc:spChg>
        <pc:spChg chg="add del">
          <ac:chgData name="Kate Catterall" userId="4e4c52a1-adee-4c72-8007-091f7cabb2ee" providerId="ADAL" clId="{84C96226-75E1-4CEA-870B-75BA98733F58}" dt="2021-08-02T14:28:50.902" v="1387" actId="26606"/>
          <ac:spMkLst>
            <pc:docMk/>
            <pc:sldMk cId="1961845476" sldId="303"/>
            <ac:spMk id="3" creationId="{3D35005B-310A-4230-B2F8-93EE6FB13ACD}"/>
          </ac:spMkLst>
        </pc:spChg>
        <pc:spChg chg="add mod ord">
          <ac:chgData name="Kate Catterall" userId="4e4c52a1-adee-4c72-8007-091f7cabb2ee" providerId="ADAL" clId="{84C96226-75E1-4CEA-870B-75BA98733F58}" dt="2021-08-02T14:29:10.083" v="1401" actId="403"/>
          <ac:spMkLst>
            <pc:docMk/>
            <pc:sldMk cId="1961845476" sldId="303"/>
            <ac:spMk id="4" creationId="{27E9266B-FA91-440F-AC63-C4CC64FBBC2D}"/>
          </ac:spMkLst>
        </pc:spChg>
        <pc:spChg chg="add del mod">
          <ac:chgData name="Kate Catterall" userId="4e4c52a1-adee-4c72-8007-091f7cabb2ee" providerId="ADAL" clId="{84C96226-75E1-4CEA-870B-75BA98733F58}" dt="2021-08-02T14:28:50.898" v="1386" actId="26606"/>
          <ac:spMkLst>
            <pc:docMk/>
            <pc:sldMk cId="1961845476" sldId="303"/>
            <ac:spMk id="10" creationId="{3556B119-C928-47A2-887E-2C46C911166C}"/>
          </ac:spMkLst>
        </pc:spChg>
        <pc:picChg chg="add mod">
          <ac:chgData name="Kate Catterall" userId="4e4c52a1-adee-4c72-8007-091f7cabb2ee" providerId="ADAL" clId="{84C96226-75E1-4CEA-870B-75BA98733F58}" dt="2021-08-02T14:29:01.182" v="1395" actId="1076"/>
          <ac:picMkLst>
            <pc:docMk/>
            <pc:sldMk cId="1961845476" sldId="303"/>
            <ac:picMk id="5" creationId="{7EBF2CC5-708E-4807-9660-67D9625D22B8}"/>
          </ac:picMkLst>
        </pc:picChg>
      </pc:sldChg>
      <pc:sldChg chg="modSp add mod">
        <pc:chgData name="Kate Catterall" userId="4e4c52a1-adee-4c72-8007-091f7cabb2ee" providerId="ADAL" clId="{84C96226-75E1-4CEA-870B-75BA98733F58}" dt="2021-08-02T14:32:27.887" v="1418" actId="1076"/>
        <pc:sldMkLst>
          <pc:docMk/>
          <pc:sldMk cId="4034048378" sldId="304"/>
        </pc:sldMkLst>
        <pc:spChg chg="mod">
          <ac:chgData name="Kate Catterall" userId="4e4c52a1-adee-4c72-8007-091f7cabb2ee" providerId="ADAL" clId="{84C96226-75E1-4CEA-870B-75BA98733F58}" dt="2021-08-02T14:32:25.721" v="1417" actId="207"/>
          <ac:spMkLst>
            <pc:docMk/>
            <pc:sldMk cId="4034048378" sldId="304"/>
            <ac:spMk id="2" creationId="{AD79C157-8D4A-4E3F-AB3A-E5A36674D8C2}"/>
          </ac:spMkLst>
        </pc:spChg>
        <pc:spChg chg="mod">
          <ac:chgData name="Kate Catterall" userId="4e4c52a1-adee-4c72-8007-091f7cabb2ee" providerId="ADAL" clId="{84C96226-75E1-4CEA-870B-75BA98733F58}" dt="2021-08-02T14:32:27.887" v="1418" actId="1076"/>
          <ac:spMkLst>
            <pc:docMk/>
            <pc:sldMk cId="4034048378" sldId="304"/>
            <ac:spMk id="3" creationId="{C1820DDA-A3C2-45FB-A481-5AC5EC418526}"/>
          </ac:spMkLst>
        </pc:spChg>
      </pc:sldChg>
      <pc:sldChg chg="add del">
        <pc:chgData name="Kate Catterall" userId="4e4c52a1-adee-4c72-8007-091f7cabb2ee" providerId="ADAL" clId="{84C96226-75E1-4CEA-870B-75BA98733F58}" dt="2021-08-02T14:32:33.381" v="1419" actId="47"/>
        <pc:sldMkLst>
          <pc:docMk/>
          <pc:sldMk cId="1430025013" sldId="305"/>
        </pc:sldMkLst>
      </pc:sldChg>
      <pc:sldMasterChg chg="addSldLayout delSldLayout">
        <pc:chgData name="Kate Catterall" userId="4e4c52a1-adee-4c72-8007-091f7cabb2ee" providerId="ADAL" clId="{84C96226-75E1-4CEA-870B-75BA98733F58}" dt="2021-08-02T14:29:39.204" v="1411" actId="47"/>
        <pc:sldMasterMkLst>
          <pc:docMk/>
          <pc:sldMasterMk cId="109760492" sldId="2147483684"/>
        </pc:sldMasterMkLst>
        <pc:sldLayoutChg chg="del">
          <pc:chgData name="Kate Catterall" userId="4e4c52a1-adee-4c72-8007-091f7cabb2ee" providerId="ADAL" clId="{84C96226-75E1-4CEA-870B-75BA98733F58}" dt="2021-08-02T14:13:28.300" v="957" actId="47"/>
          <pc:sldLayoutMkLst>
            <pc:docMk/>
            <pc:sldMasterMk cId="109760492" sldId="2147483684"/>
            <pc:sldLayoutMk cId="1007963798" sldId="2147483693"/>
          </pc:sldLayoutMkLst>
        </pc:sldLayoutChg>
        <pc:sldLayoutChg chg="del">
          <pc:chgData name="Kate Catterall" userId="4e4c52a1-adee-4c72-8007-091f7cabb2ee" providerId="ADAL" clId="{84C96226-75E1-4CEA-870B-75BA98733F58}" dt="2021-08-02T14:29:39.204" v="1411" actId="47"/>
          <pc:sldLayoutMkLst>
            <pc:docMk/>
            <pc:sldMasterMk cId="109760492" sldId="2147483684"/>
            <pc:sldLayoutMk cId="1017575160" sldId="2147483693"/>
          </pc:sldLayoutMkLst>
        </pc:sldLayoutChg>
        <pc:sldLayoutChg chg="add del">
          <pc:chgData name="Kate Catterall" userId="4e4c52a1-adee-4c72-8007-091f7cabb2ee" providerId="ADAL" clId="{84C96226-75E1-4CEA-870B-75BA98733F58}" dt="2021-08-02T14:25:02.529" v="1297" actId="47"/>
          <pc:sldLayoutMkLst>
            <pc:docMk/>
            <pc:sldMasterMk cId="109760492" sldId="2147483684"/>
            <pc:sldLayoutMk cId="2278684106" sldId="2147483693"/>
          </pc:sldLayoutMkLst>
        </pc:sldLayoutChg>
      </pc:sldMaster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959848-2F83-42EC-B00D-016A1B89269F}"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3AFC805E-2537-4CF5-BC1E-A5EB823060AF}">
      <dgm:prSet/>
      <dgm:spPr/>
      <dgm:t>
        <a:bodyPr/>
        <a:lstStyle/>
        <a:p>
          <a:r>
            <a:rPr lang="en-GB" dirty="0"/>
            <a:t>Practice induction</a:t>
          </a:r>
        </a:p>
        <a:p>
          <a:r>
            <a:rPr lang="en-GB" dirty="0"/>
            <a:t>Orientation to practice or practices within PCN that they will be working in</a:t>
          </a:r>
          <a:endParaRPr lang="en-US" dirty="0"/>
        </a:p>
      </dgm:t>
    </dgm:pt>
    <dgm:pt modelId="{C9E8127A-1075-4568-833D-3FCAB44A7C2C}" type="parTrans" cxnId="{167B4C1F-E00E-404D-8E64-AEA0BFCD833F}">
      <dgm:prSet/>
      <dgm:spPr/>
      <dgm:t>
        <a:bodyPr/>
        <a:lstStyle/>
        <a:p>
          <a:endParaRPr lang="en-US"/>
        </a:p>
      </dgm:t>
    </dgm:pt>
    <dgm:pt modelId="{8074080D-A78A-4D1A-9B5A-57B2913EE8A4}" type="sibTrans" cxnId="{167B4C1F-E00E-404D-8E64-AEA0BFCD833F}">
      <dgm:prSet/>
      <dgm:spPr/>
      <dgm:t>
        <a:bodyPr/>
        <a:lstStyle/>
        <a:p>
          <a:endParaRPr lang="en-US"/>
        </a:p>
      </dgm:t>
    </dgm:pt>
    <dgm:pt modelId="{FABF5296-A563-4041-9E5A-619D4330D864}">
      <dgm:prSet/>
      <dgm:spPr/>
      <dgm:t>
        <a:bodyPr/>
        <a:lstStyle/>
        <a:p>
          <a:r>
            <a:rPr lang="en-GB"/>
            <a:t>Policies/Procedures</a:t>
          </a:r>
          <a:endParaRPr lang="en-US"/>
        </a:p>
      </dgm:t>
    </dgm:pt>
    <dgm:pt modelId="{C6B7096D-D6D7-4C48-AE70-B9B9649C620D}" type="parTrans" cxnId="{6C14AC05-A203-4272-A6DF-BDD2EC52B542}">
      <dgm:prSet/>
      <dgm:spPr/>
      <dgm:t>
        <a:bodyPr/>
        <a:lstStyle/>
        <a:p>
          <a:endParaRPr lang="en-US"/>
        </a:p>
      </dgm:t>
    </dgm:pt>
    <dgm:pt modelId="{F234A1DF-9972-4625-BD4F-B4056504E60D}" type="sibTrans" cxnId="{6C14AC05-A203-4272-A6DF-BDD2EC52B542}">
      <dgm:prSet/>
      <dgm:spPr/>
      <dgm:t>
        <a:bodyPr/>
        <a:lstStyle/>
        <a:p>
          <a:endParaRPr lang="en-US"/>
        </a:p>
      </dgm:t>
    </dgm:pt>
    <dgm:pt modelId="{AAB47628-452F-4FE7-89B8-5FC00A306835}">
      <dgm:prSet/>
      <dgm:spPr/>
      <dgm:t>
        <a:bodyPr/>
        <a:lstStyle/>
        <a:p>
          <a:r>
            <a:rPr lang="en-GB" dirty="0"/>
            <a:t>Introduction to staff member</a:t>
          </a:r>
          <a:endParaRPr lang="en-US" dirty="0"/>
        </a:p>
      </dgm:t>
    </dgm:pt>
    <dgm:pt modelId="{41D2D61B-4F02-45E1-8C3F-236FDFBAA168}" type="parTrans" cxnId="{4EC59770-290A-48BC-A68A-7481555CF7B1}">
      <dgm:prSet/>
      <dgm:spPr/>
      <dgm:t>
        <a:bodyPr/>
        <a:lstStyle/>
        <a:p>
          <a:endParaRPr lang="en-US"/>
        </a:p>
      </dgm:t>
    </dgm:pt>
    <dgm:pt modelId="{AA628723-945C-4758-8B2E-113C63F375B3}" type="sibTrans" cxnId="{4EC59770-290A-48BC-A68A-7481555CF7B1}">
      <dgm:prSet/>
      <dgm:spPr/>
      <dgm:t>
        <a:bodyPr/>
        <a:lstStyle/>
        <a:p>
          <a:endParaRPr lang="en-US"/>
        </a:p>
      </dgm:t>
    </dgm:pt>
    <dgm:pt modelId="{107DD312-A131-4F91-B8BA-4E981BAA948C}">
      <dgm:prSet/>
      <dgm:spPr/>
      <dgm:t>
        <a:bodyPr/>
        <a:lstStyle/>
        <a:p>
          <a:r>
            <a:rPr lang="en-GB" dirty="0"/>
            <a:t>Support to attend Physician Associate Assistant Practitioner to attend all education sessions provided.</a:t>
          </a:r>
          <a:endParaRPr lang="en-US" dirty="0"/>
        </a:p>
      </dgm:t>
    </dgm:pt>
    <dgm:pt modelId="{DA8748C4-2114-4C94-B65B-47DC6100B6F3}" type="parTrans" cxnId="{D6F9E902-722F-41BB-8112-C3FFBA808E96}">
      <dgm:prSet/>
      <dgm:spPr/>
      <dgm:t>
        <a:bodyPr/>
        <a:lstStyle/>
        <a:p>
          <a:endParaRPr lang="en-US"/>
        </a:p>
      </dgm:t>
    </dgm:pt>
    <dgm:pt modelId="{34B3709B-35E0-4D6E-AAC7-45F3C196B8CF}" type="sibTrans" cxnId="{D6F9E902-722F-41BB-8112-C3FFBA808E96}">
      <dgm:prSet/>
      <dgm:spPr/>
      <dgm:t>
        <a:bodyPr/>
        <a:lstStyle/>
        <a:p>
          <a:endParaRPr lang="en-US"/>
        </a:p>
      </dgm:t>
    </dgm:pt>
    <dgm:pt modelId="{15B14AC0-721C-47BD-BBDD-94A1C57ED433}">
      <dgm:prSet/>
      <dgm:spPr/>
      <dgm:t>
        <a:bodyPr/>
        <a:lstStyle/>
        <a:p>
          <a:r>
            <a:rPr lang="en-GB" dirty="0"/>
            <a:t>GP supervisor who will complete bi-weekly supervision to ensure the individual is comfortable within the role.</a:t>
          </a:r>
          <a:endParaRPr lang="en-US" dirty="0"/>
        </a:p>
      </dgm:t>
    </dgm:pt>
    <dgm:pt modelId="{EF574B60-544A-4D66-9DC8-10808AF3FC79}" type="parTrans" cxnId="{AE4D4464-28D1-44F8-BE98-24D8CEC2FB5D}">
      <dgm:prSet/>
      <dgm:spPr/>
      <dgm:t>
        <a:bodyPr/>
        <a:lstStyle/>
        <a:p>
          <a:endParaRPr lang="en-US"/>
        </a:p>
      </dgm:t>
    </dgm:pt>
    <dgm:pt modelId="{53C55455-9483-4445-92FE-789DC1EFDDF9}" type="sibTrans" cxnId="{AE4D4464-28D1-44F8-BE98-24D8CEC2FB5D}">
      <dgm:prSet/>
      <dgm:spPr/>
      <dgm:t>
        <a:bodyPr/>
        <a:lstStyle/>
        <a:p>
          <a:endParaRPr lang="en-US"/>
        </a:p>
      </dgm:t>
    </dgm:pt>
    <dgm:pt modelId="{55F3C698-CC94-4D72-942F-6D843BBD98BC}">
      <dgm:prSet/>
      <dgm:spPr/>
      <dgm:t>
        <a:bodyPr/>
        <a:lstStyle/>
        <a:p>
          <a:r>
            <a:rPr lang="en-GB" dirty="0"/>
            <a:t>To provide opportunity to spend time with each member of the MDT to encourage full MDT role awareness.</a:t>
          </a:r>
          <a:endParaRPr lang="en-US" dirty="0"/>
        </a:p>
      </dgm:t>
    </dgm:pt>
    <dgm:pt modelId="{6D956286-F79F-4EF5-A781-3811B592516D}" type="parTrans" cxnId="{73EAD388-9570-47D8-B037-28B3F21B73F8}">
      <dgm:prSet/>
      <dgm:spPr/>
      <dgm:t>
        <a:bodyPr/>
        <a:lstStyle/>
        <a:p>
          <a:endParaRPr lang="en-US"/>
        </a:p>
      </dgm:t>
    </dgm:pt>
    <dgm:pt modelId="{0867188D-1C27-4004-94D1-CF069662FEC9}" type="sibTrans" cxnId="{73EAD388-9570-47D8-B037-28B3F21B73F8}">
      <dgm:prSet/>
      <dgm:spPr/>
      <dgm:t>
        <a:bodyPr/>
        <a:lstStyle/>
        <a:p>
          <a:endParaRPr lang="en-US"/>
        </a:p>
      </dgm:t>
    </dgm:pt>
    <dgm:pt modelId="{14BAFF59-4C6F-4772-8AC5-AF1FDDB33C8A}">
      <dgm:prSet/>
      <dgm:spPr/>
      <dgm:t>
        <a:bodyPr/>
        <a:lstStyle/>
        <a:p>
          <a:r>
            <a:rPr lang="en-GB" dirty="0"/>
            <a:t>Evaluation and move onto Primary care preceptorship/ARRS</a:t>
          </a:r>
        </a:p>
      </dgm:t>
    </dgm:pt>
    <dgm:pt modelId="{6AB1342A-3837-409A-94C3-ABADC861EA06}" type="parTrans" cxnId="{2BC4759B-420D-4859-8A43-99DD459FFDB4}">
      <dgm:prSet/>
      <dgm:spPr/>
      <dgm:t>
        <a:bodyPr/>
        <a:lstStyle/>
        <a:p>
          <a:endParaRPr lang="en-GB"/>
        </a:p>
      </dgm:t>
    </dgm:pt>
    <dgm:pt modelId="{6847CF00-B765-4B7A-A7A3-3C736A864F0E}" type="sibTrans" cxnId="{2BC4759B-420D-4859-8A43-99DD459FFDB4}">
      <dgm:prSet/>
      <dgm:spPr/>
      <dgm:t>
        <a:bodyPr/>
        <a:lstStyle/>
        <a:p>
          <a:endParaRPr lang="en-GB"/>
        </a:p>
      </dgm:t>
    </dgm:pt>
    <dgm:pt modelId="{C66AE104-ED7E-440C-A749-C1F18F793A7A}" type="pres">
      <dgm:prSet presAssocID="{1C959848-2F83-42EC-B00D-016A1B89269F}" presName="Name0" presStyleCnt="0">
        <dgm:presLayoutVars>
          <dgm:dir/>
          <dgm:resizeHandles val="exact"/>
        </dgm:presLayoutVars>
      </dgm:prSet>
      <dgm:spPr/>
    </dgm:pt>
    <dgm:pt modelId="{E3F9E352-EF48-4AC0-90E1-1898A1840E52}" type="pres">
      <dgm:prSet presAssocID="{3AFC805E-2537-4CF5-BC1E-A5EB823060AF}" presName="node" presStyleLbl="node1" presStyleIdx="0" presStyleCnt="7" custLinFactNeighborX="-6442">
        <dgm:presLayoutVars>
          <dgm:bulletEnabled val="1"/>
        </dgm:presLayoutVars>
      </dgm:prSet>
      <dgm:spPr/>
    </dgm:pt>
    <dgm:pt modelId="{AC85D525-4635-4DF4-99A8-B615A2972165}" type="pres">
      <dgm:prSet presAssocID="{8074080D-A78A-4D1A-9B5A-57B2913EE8A4}" presName="sibTrans" presStyleLbl="sibTrans1D1" presStyleIdx="0" presStyleCnt="6"/>
      <dgm:spPr/>
    </dgm:pt>
    <dgm:pt modelId="{A2942278-187B-4578-B79F-DB1D9F35419F}" type="pres">
      <dgm:prSet presAssocID="{8074080D-A78A-4D1A-9B5A-57B2913EE8A4}" presName="connectorText" presStyleLbl="sibTrans1D1" presStyleIdx="0" presStyleCnt="6"/>
      <dgm:spPr/>
    </dgm:pt>
    <dgm:pt modelId="{5DBED803-511D-4B1B-9BEC-DF7218CEB339}" type="pres">
      <dgm:prSet presAssocID="{FABF5296-A563-4041-9E5A-619D4330D864}" presName="node" presStyleLbl="node1" presStyleIdx="1" presStyleCnt="7" custLinFactNeighborX="-6442">
        <dgm:presLayoutVars>
          <dgm:bulletEnabled val="1"/>
        </dgm:presLayoutVars>
      </dgm:prSet>
      <dgm:spPr/>
    </dgm:pt>
    <dgm:pt modelId="{B68FE3C8-B436-48FB-99F1-8507F2C3A110}" type="pres">
      <dgm:prSet presAssocID="{F234A1DF-9972-4625-BD4F-B4056504E60D}" presName="sibTrans" presStyleLbl="sibTrans1D1" presStyleIdx="1" presStyleCnt="6"/>
      <dgm:spPr/>
    </dgm:pt>
    <dgm:pt modelId="{08E78C6A-7588-424E-978D-D0AC28D41A17}" type="pres">
      <dgm:prSet presAssocID="{F234A1DF-9972-4625-BD4F-B4056504E60D}" presName="connectorText" presStyleLbl="sibTrans1D1" presStyleIdx="1" presStyleCnt="6"/>
      <dgm:spPr/>
    </dgm:pt>
    <dgm:pt modelId="{7DF78E83-B099-4571-A85F-BE6DB8E15699}" type="pres">
      <dgm:prSet presAssocID="{AAB47628-452F-4FE7-89B8-5FC00A306835}" presName="node" presStyleLbl="node1" presStyleIdx="2" presStyleCnt="7" custLinFactNeighborX="-6442">
        <dgm:presLayoutVars>
          <dgm:bulletEnabled val="1"/>
        </dgm:presLayoutVars>
      </dgm:prSet>
      <dgm:spPr/>
    </dgm:pt>
    <dgm:pt modelId="{12B9CAA8-C194-4521-97A5-C1E24E331F18}" type="pres">
      <dgm:prSet presAssocID="{AA628723-945C-4758-8B2E-113C63F375B3}" presName="sibTrans" presStyleLbl="sibTrans1D1" presStyleIdx="2" presStyleCnt="6"/>
      <dgm:spPr/>
    </dgm:pt>
    <dgm:pt modelId="{9206ADE4-235A-47A2-BFAE-9AD5ABB78D8B}" type="pres">
      <dgm:prSet presAssocID="{AA628723-945C-4758-8B2E-113C63F375B3}" presName="connectorText" presStyleLbl="sibTrans1D1" presStyleIdx="2" presStyleCnt="6"/>
      <dgm:spPr/>
    </dgm:pt>
    <dgm:pt modelId="{E6DA92D7-2D75-4DDC-B613-D02AA7547AF2}" type="pres">
      <dgm:prSet presAssocID="{107DD312-A131-4F91-B8BA-4E981BAA948C}" presName="node" presStyleLbl="node1" presStyleIdx="3" presStyleCnt="7" custLinFactNeighborX="-6442">
        <dgm:presLayoutVars>
          <dgm:bulletEnabled val="1"/>
        </dgm:presLayoutVars>
      </dgm:prSet>
      <dgm:spPr/>
    </dgm:pt>
    <dgm:pt modelId="{BED0993F-628F-4458-BE73-A0395AA81545}" type="pres">
      <dgm:prSet presAssocID="{34B3709B-35E0-4D6E-AAC7-45F3C196B8CF}" presName="sibTrans" presStyleLbl="sibTrans1D1" presStyleIdx="3" presStyleCnt="6"/>
      <dgm:spPr/>
    </dgm:pt>
    <dgm:pt modelId="{A7DDD93A-7A57-4C98-B1A6-CBF88171D0EC}" type="pres">
      <dgm:prSet presAssocID="{34B3709B-35E0-4D6E-AAC7-45F3C196B8CF}" presName="connectorText" presStyleLbl="sibTrans1D1" presStyleIdx="3" presStyleCnt="6"/>
      <dgm:spPr/>
    </dgm:pt>
    <dgm:pt modelId="{A3E609A3-36D2-47C8-8A70-F631DF64FEA6}" type="pres">
      <dgm:prSet presAssocID="{14BAFF59-4C6F-4772-8AC5-AF1FDDB33C8A}" presName="node" presStyleLbl="node1" presStyleIdx="4" presStyleCnt="7" custLinFactNeighborX="-6442">
        <dgm:presLayoutVars>
          <dgm:bulletEnabled val="1"/>
        </dgm:presLayoutVars>
      </dgm:prSet>
      <dgm:spPr/>
    </dgm:pt>
    <dgm:pt modelId="{DB35F90A-0388-47C6-B1EB-1332D4E0788C}" type="pres">
      <dgm:prSet presAssocID="{6847CF00-B765-4B7A-A7A3-3C736A864F0E}" presName="sibTrans" presStyleLbl="sibTrans1D1" presStyleIdx="4" presStyleCnt="6"/>
      <dgm:spPr/>
    </dgm:pt>
    <dgm:pt modelId="{8D9EEBA2-CB31-40F6-9D1E-04C5246BA81E}" type="pres">
      <dgm:prSet presAssocID="{6847CF00-B765-4B7A-A7A3-3C736A864F0E}" presName="connectorText" presStyleLbl="sibTrans1D1" presStyleIdx="4" presStyleCnt="6"/>
      <dgm:spPr/>
    </dgm:pt>
    <dgm:pt modelId="{1E329CFE-F03E-480A-AAD7-E5B61DE54C56}" type="pres">
      <dgm:prSet presAssocID="{15B14AC0-721C-47BD-BBDD-94A1C57ED433}" presName="node" presStyleLbl="node1" presStyleIdx="5" presStyleCnt="7" custLinFactNeighborX="-6442">
        <dgm:presLayoutVars>
          <dgm:bulletEnabled val="1"/>
        </dgm:presLayoutVars>
      </dgm:prSet>
      <dgm:spPr/>
    </dgm:pt>
    <dgm:pt modelId="{2BD1BB8A-3CC4-4E99-8133-E215286203C3}" type="pres">
      <dgm:prSet presAssocID="{53C55455-9483-4445-92FE-789DC1EFDDF9}" presName="sibTrans" presStyleLbl="sibTrans1D1" presStyleIdx="5" presStyleCnt="6"/>
      <dgm:spPr/>
    </dgm:pt>
    <dgm:pt modelId="{D9444955-8636-4A9D-B198-2D7098A0CD0C}" type="pres">
      <dgm:prSet presAssocID="{53C55455-9483-4445-92FE-789DC1EFDDF9}" presName="connectorText" presStyleLbl="sibTrans1D1" presStyleIdx="5" presStyleCnt="6"/>
      <dgm:spPr/>
    </dgm:pt>
    <dgm:pt modelId="{E1B9FE75-632A-44C6-952E-AF9DF4B3CB29}" type="pres">
      <dgm:prSet presAssocID="{55F3C698-CC94-4D72-942F-6D843BBD98BC}" presName="node" presStyleLbl="node1" presStyleIdx="6" presStyleCnt="7" custLinFactNeighborX="-6442">
        <dgm:presLayoutVars>
          <dgm:bulletEnabled val="1"/>
        </dgm:presLayoutVars>
      </dgm:prSet>
      <dgm:spPr/>
    </dgm:pt>
  </dgm:ptLst>
  <dgm:cxnLst>
    <dgm:cxn modelId="{D8CF8402-2B82-4177-ADEF-093CFF1E12BB}" type="presOf" srcId="{F234A1DF-9972-4625-BD4F-B4056504E60D}" destId="{B68FE3C8-B436-48FB-99F1-8507F2C3A110}" srcOrd="0" destOrd="0" presId="urn:microsoft.com/office/officeart/2016/7/layout/RepeatingBendingProcessNew"/>
    <dgm:cxn modelId="{D6F9E902-722F-41BB-8112-C3FFBA808E96}" srcId="{1C959848-2F83-42EC-B00D-016A1B89269F}" destId="{107DD312-A131-4F91-B8BA-4E981BAA948C}" srcOrd="3" destOrd="0" parTransId="{DA8748C4-2114-4C94-B65B-47DC6100B6F3}" sibTransId="{34B3709B-35E0-4D6E-AAC7-45F3C196B8CF}"/>
    <dgm:cxn modelId="{6C14AC05-A203-4272-A6DF-BDD2EC52B542}" srcId="{1C959848-2F83-42EC-B00D-016A1B89269F}" destId="{FABF5296-A563-4041-9E5A-619D4330D864}" srcOrd="1" destOrd="0" parTransId="{C6B7096D-D6D7-4C48-AE70-B9B9649C620D}" sibTransId="{F234A1DF-9972-4625-BD4F-B4056504E60D}"/>
    <dgm:cxn modelId="{DD543C16-8F11-4335-8E64-6AF3AABB99D0}" type="presOf" srcId="{55F3C698-CC94-4D72-942F-6D843BBD98BC}" destId="{E1B9FE75-632A-44C6-952E-AF9DF4B3CB29}" srcOrd="0" destOrd="0" presId="urn:microsoft.com/office/officeart/2016/7/layout/RepeatingBendingProcessNew"/>
    <dgm:cxn modelId="{167B4C1F-E00E-404D-8E64-AEA0BFCD833F}" srcId="{1C959848-2F83-42EC-B00D-016A1B89269F}" destId="{3AFC805E-2537-4CF5-BC1E-A5EB823060AF}" srcOrd="0" destOrd="0" parTransId="{C9E8127A-1075-4568-833D-3FCAB44A7C2C}" sibTransId="{8074080D-A78A-4D1A-9B5A-57B2913EE8A4}"/>
    <dgm:cxn modelId="{44AE7E32-FA81-4CDC-ACD1-42855FFF7A82}" type="presOf" srcId="{53C55455-9483-4445-92FE-789DC1EFDDF9}" destId="{D9444955-8636-4A9D-B198-2D7098A0CD0C}" srcOrd="1" destOrd="0" presId="urn:microsoft.com/office/officeart/2016/7/layout/RepeatingBendingProcessNew"/>
    <dgm:cxn modelId="{E0CDF933-987B-4BC4-B8A2-F29382946AE1}" type="presOf" srcId="{8074080D-A78A-4D1A-9B5A-57B2913EE8A4}" destId="{AC85D525-4635-4DF4-99A8-B615A2972165}" srcOrd="0" destOrd="0" presId="urn:microsoft.com/office/officeart/2016/7/layout/RepeatingBendingProcessNew"/>
    <dgm:cxn modelId="{1293CE5B-4066-412C-B305-2D2DFB2E4A70}" type="presOf" srcId="{AAB47628-452F-4FE7-89B8-5FC00A306835}" destId="{7DF78E83-B099-4571-A85F-BE6DB8E15699}" srcOrd="0" destOrd="0" presId="urn:microsoft.com/office/officeart/2016/7/layout/RepeatingBendingProcessNew"/>
    <dgm:cxn modelId="{D142BF5D-B979-44F9-B0BA-F56F5F5355E5}" type="presOf" srcId="{6847CF00-B765-4B7A-A7A3-3C736A864F0E}" destId="{DB35F90A-0388-47C6-B1EB-1332D4E0788C}" srcOrd="0" destOrd="0" presId="urn:microsoft.com/office/officeart/2016/7/layout/RepeatingBendingProcessNew"/>
    <dgm:cxn modelId="{DDD59863-AE37-47E6-B7EC-7CAE3801C407}" type="presOf" srcId="{FABF5296-A563-4041-9E5A-619D4330D864}" destId="{5DBED803-511D-4B1B-9BEC-DF7218CEB339}" srcOrd="0" destOrd="0" presId="urn:microsoft.com/office/officeart/2016/7/layout/RepeatingBendingProcessNew"/>
    <dgm:cxn modelId="{AE4D4464-28D1-44F8-BE98-24D8CEC2FB5D}" srcId="{1C959848-2F83-42EC-B00D-016A1B89269F}" destId="{15B14AC0-721C-47BD-BBDD-94A1C57ED433}" srcOrd="5" destOrd="0" parTransId="{EF574B60-544A-4D66-9DC8-10808AF3FC79}" sibTransId="{53C55455-9483-4445-92FE-789DC1EFDDF9}"/>
    <dgm:cxn modelId="{BE70AD44-8B25-47E1-B96E-DDF7B3BBEFD0}" type="presOf" srcId="{6847CF00-B765-4B7A-A7A3-3C736A864F0E}" destId="{8D9EEBA2-CB31-40F6-9D1E-04C5246BA81E}" srcOrd="1" destOrd="0" presId="urn:microsoft.com/office/officeart/2016/7/layout/RepeatingBendingProcessNew"/>
    <dgm:cxn modelId="{4EC59770-290A-48BC-A68A-7481555CF7B1}" srcId="{1C959848-2F83-42EC-B00D-016A1B89269F}" destId="{AAB47628-452F-4FE7-89B8-5FC00A306835}" srcOrd="2" destOrd="0" parTransId="{41D2D61B-4F02-45E1-8C3F-236FDFBAA168}" sibTransId="{AA628723-945C-4758-8B2E-113C63F375B3}"/>
    <dgm:cxn modelId="{FEE1EE51-9BB9-476B-BA70-14C6E535BAE6}" type="presOf" srcId="{34B3709B-35E0-4D6E-AAC7-45F3C196B8CF}" destId="{BED0993F-628F-4458-BE73-A0395AA81545}" srcOrd="0" destOrd="0" presId="urn:microsoft.com/office/officeart/2016/7/layout/RepeatingBendingProcessNew"/>
    <dgm:cxn modelId="{73EAD388-9570-47D8-B037-28B3F21B73F8}" srcId="{1C959848-2F83-42EC-B00D-016A1B89269F}" destId="{55F3C698-CC94-4D72-942F-6D843BBD98BC}" srcOrd="6" destOrd="0" parTransId="{6D956286-F79F-4EF5-A781-3811B592516D}" sibTransId="{0867188D-1C27-4004-94D1-CF069662FEC9}"/>
    <dgm:cxn modelId="{9D4B4A8A-3344-4945-B514-061D55D19887}" type="presOf" srcId="{107DD312-A131-4F91-B8BA-4E981BAA948C}" destId="{E6DA92D7-2D75-4DDC-B613-D02AA7547AF2}" srcOrd="0" destOrd="0" presId="urn:microsoft.com/office/officeart/2016/7/layout/RepeatingBendingProcessNew"/>
    <dgm:cxn modelId="{6965CA8B-2E0F-435E-A945-18476B2C87EA}" type="presOf" srcId="{F234A1DF-9972-4625-BD4F-B4056504E60D}" destId="{08E78C6A-7588-424E-978D-D0AC28D41A17}" srcOrd="1" destOrd="0" presId="urn:microsoft.com/office/officeart/2016/7/layout/RepeatingBendingProcessNew"/>
    <dgm:cxn modelId="{DBA1CB8D-D958-4A9E-AFCD-72694F22F913}" type="presOf" srcId="{8074080D-A78A-4D1A-9B5A-57B2913EE8A4}" destId="{A2942278-187B-4578-B79F-DB1D9F35419F}" srcOrd="1" destOrd="0" presId="urn:microsoft.com/office/officeart/2016/7/layout/RepeatingBendingProcessNew"/>
    <dgm:cxn modelId="{2BC4759B-420D-4859-8A43-99DD459FFDB4}" srcId="{1C959848-2F83-42EC-B00D-016A1B89269F}" destId="{14BAFF59-4C6F-4772-8AC5-AF1FDDB33C8A}" srcOrd="4" destOrd="0" parTransId="{6AB1342A-3837-409A-94C3-ABADC861EA06}" sibTransId="{6847CF00-B765-4B7A-A7A3-3C736A864F0E}"/>
    <dgm:cxn modelId="{86CA4E9C-CD96-4398-8E26-F54E06DF973E}" type="presOf" srcId="{15B14AC0-721C-47BD-BBDD-94A1C57ED433}" destId="{1E329CFE-F03E-480A-AAD7-E5B61DE54C56}" srcOrd="0" destOrd="0" presId="urn:microsoft.com/office/officeart/2016/7/layout/RepeatingBendingProcessNew"/>
    <dgm:cxn modelId="{5EA25A9D-CC63-4379-B79C-D5770FF2F30A}" type="presOf" srcId="{AA628723-945C-4758-8B2E-113C63F375B3}" destId="{12B9CAA8-C194-4521-97A5-C1E24E331F18}" srcOrd="0" destOrd="0" presId="urn:microsoft.com/office/officeart/2016/7/layout/RepeatingBendingProcessNew"/>
    <dgm:cxn modelId="{9DA8309F-4F0F-460B-BB18-D7D3FA6F2281}" type="presOf" srcId="{14BAFF59-4C6F-4772-8AC5-AF1FDDB33C8A}" destId="{A3E609A3-36D2-47C8-8A70-F631DF64FEA6}" srcOrd="0" destOrd="0" presId="urn:microsoft.com/office/officeart/2016/7/layout/RepeatingBendingProcessNew"/>
    <dgm:cxn modelId="{14EBF3B7-0541-42FB-96A7-641802A4E7B3}" type="presOf" srcId="{53C55455-9483-4445-92FE-789DC1EFDDF9}" destId="{2BD1BB8A-3CC4-4E99-8133-E215286203C3}" srcOrd="0" destOrd="0" presId="urn:microsoft.com/office/officeart/2016/7/layout/RepeatingBendingProcessNew"/>
    <dgm:cxn modelId="{26E121CC-CBDA-4B3B-A3A7-4BB8361951BC}" type="presOf" srcId="{3AFC805E-2537-4CF5-BC1E-A5EB823060AF}" destId="{E3F9E352-EF48-4AC0-90E1-1898A1840E52}" srcOrd="0" destOrd="0" presId="urn:microsoft.com/office/officeart/2016/7/layout/RepeatingBendingProcessNew"/>
    <dgm:cxn modelId="{E0B9ADD3-9739-478B-985A-E0FDB4DBDC98}" type="presOf" srcId="{1C959848-2F83-42EC-B00D-016A1B89269F}" destId="{C66AE104-ED7E-440C-A749-C1F18F793A7A}" srcOrd="0" destOrd="0" presId="urn:microsoft.com/office/officeart/2016/7/layout/RepeatingBendingProcessNew"/>
    <dgm:cxn modelId="{FD69DBE1-665F-4D1A-8C8F-D2A81B286630}" type="presOf" srcId="{34B3709B-35E0-4D6E-AAC7-45F3C196B8CF}" destId="{A7DDD93A-7A57-4C98-B1A6-CBF88171D0EC}" srcOrd="1" destOrd="0" presId="urn:microsoft.com/office/officeart/2016/7/layout/RepeatingBendingProcessNew"/>
    <dgm:cxn modelId="{5ACBE7E9-43F2-452D-B07E-363A50C2FE42}" type="presOf" srcId="{AA628723-945C-4758-8B2E-113C63F375B3}" destId="{9206ADE4-235A-47A2-BFAE-9AD5ABB78D8B}" srcOrd="1" destOrd="0" presId="urn:microsoft.com/office/officeart/2016/7/layout/RepeatingBendingProcessNew"/>
    <dgm:cxn modelId="{59D68D64-F746-476B-87B2-C58DA1F1A1EA}" type="presParOf" srcId="{C66AE104-ED7E-440C-A749-C1F18F793A7A}" destId="{E3F9E352-EF48-4AC0-90E1-1898A1840E52}" srcOrd="0" destOrd="0" presId="urn:microsoft.com/office/officeart/2016/7/layout/RepeatingBendingProcessNew"/>
    <dgm:cxn modelId="{1818711E-FF84-485E-84E9-C0B6E79E89D4}" type="presParOf" srcId="{C66AE104-ED7E-440C-A749-C1F18F793A7A}" destId="{AC85D525-4635-4DF4-99A8-B615A2972165}" srcOrd="1" destOrd="0" presId="urn:microsoft.com/office/officeart/2016/7/layout/RepeatingBendingProcessNew"/>
    <dgm:cxn modelId="{05B07E42-4003-49D3-8DC8-DBB2D9B3EB6E}" type="presParOf" srcId="{AC85D525-4635-4DF4-99A8-B615A2972165}" destId="{A2942278-187B-4578-B79F-DB1D9F35419F}" srcOrd="0" destOrd="0" presId="urn:microsoft.com/office/officeart/2016/7/layout/RepeatingBendingProcessNew"/>
    <dgm:cxn modelId="{9EE5493C-433C-4B8D-9F65-65DCB9E6B80D}" type="presParOf" srcId="{C66AE104-ED7E-440C-A749-C1F18F793A7A}" destId="{5DBED803-511D-4B1B-9BEC-DF7218CEB339}" srcOrd="2" destOrd="0" presId="urn:microsoft.com/office/officeart/2016/7/layout/RepeatingBendingProcessNew"/>
    <dgm:cxn modelId="{F5CACE89-BB5D-49BA-B3F3-DFFB45EB3B0D}" type="presParOf" srcId="{C66AE104-ED7E-440C-A749-C1F18F793A7A}" destId="{B68FE3C8-B436-48FB-99F1-8507F2C3A110}" srcOrd="3" destOrd="0" presId="urn:microsoft.com/office/officeart/2016/7/layout/RepeatingBendingProcessNew"/>
    <dgm:cxn modelId="{3E29E6A6-03F8-4A4E-8793-D74EA1AF512F}" type="presParOf" srcId="{B68FE3C8-B436-48FB-99F1-8507F2C3A110}" destId="{08E78C6A-7588-424E-978D-D0AC28D41A17}" srcOrd="0" destOrd="0" presId="urn:microsoft.com/office/officeart/2016/7/layout/RepeatingBendingProcessNew"/>
    <dgm:cxn modelId="{9D4E6CDD-8158-4216-BCC2-7F69CB144B4F}" type="presParOf" srcId="{C66AE104-ED7E-440C-A749-C1F18F793A7A}" destId="{7DF78E83-B099-4571-A85F-BE6DB8E15699}" srcOrd="4" destOrd="0" presId="urn:microsoft.com/office/officeart/2016/7/layout/RepeatingBendingProcessNew"/>
    <dgm:cxn modelId="{FDF370BB-B9DB-41D2-BF32-981014514537}" type="presParOf" srcId="{C66AE104-ED7E-440C-A749-C1F18F793A7A}" destId="{12B9CAA8-C194-4521-97A5-C1E24E331F18}" srcOrd="5" destOrd="0" presId="urn:microsoft.com/office/officeart/2016/7/layout/RepeatingBendingProcessNew"/>
    <dgm:cxn modelId="{E39966D7-E588-4304-9B70-DF78CA3246A1}" type="presParOf" srcId="{12B9CAA8-C194-4521-97A5-C1E24E331F18}" destId="{9206ADE4-235A-47A2-BFAE-9AD5ABB78D8B}" srcOrd="0" destOrd="0" presId="urn:microsoft.com/office/officeart/2016/7/layout/RepeatingBendingProcessNew"/>
    <dgm:cxn modelId="{CA3A7D7B-2C77-4683-9512-EF5B6989B47E}" type="presParOf" srcId="{C66AE104-ED7E-440C-A749-C1F18F793A7A}" destId="{E6DA92D7-2D75-4DDC-B613-D02AA7547AF2}" srcOrd="6" destOrd="0" presId="urn:microsoft.com/office/officeart/2016/7/layout/RepeatingBendingProcessNew"/>
    <dgm:cxn modelId="{CA0E6F59-A8BF-4AEA-A1FA-722A488A8281}" type="presParOf" srcId="{C66AE104-ED7E-440C-A749-C1F18F793A7A}" destId="{BED0993F-628F-4458-BE73-A0395AA81545}" srcOrd="7" destOrd="0" presId="urn:microsoft.com/office/officeart/2016/7/layout/RepeatingBendingProcessNew"/>
    <dgm:cxn modelId="{CDDB24FD-314C-4D56-925F-86F7005132AA}" type="presParOf" srcId="{BED0993F-628F-4458-BE73-A0395AA81545}" destId="{A7DDD93A-7A57-4C98-B1A6-CBF88171D0EC}" srcOrd="0" destOrd="0" presId="urn:microsoft.com/office/officeart/2016/7/layout/RepeatingBendingProcessNew"/>
    <dgm:cxn modelId="{2B8C4D62-C8DB-46B7-B562-C98F52138FEB}" type="presParOf" srcId="{C66AE104-ED7E-440C-A749-C1F18F793A7A}" destId="{A3E609A3-36D2-47C8-8A70-F631DF64FEA6}" srcOrd="8" destOrd="0" presId="urn:microsoft.com/office/officeart/2016/7/layout/RepeatingBendingProcessNew"/>
    <dgm:cxn modelId="{C0DA447B-1FD6-4919-B219-0F2423794854}" type="presParOf" srcId="{C66AE104-ED7E-440C-A749-C1F18F793A7A}" destId="{DB35F90A-0388-47C6-B1EB-1332D4E0788C}" srcOrd="9" destOrd="0" presId="urn:microsoft.com/office/officeart/2016/7/layout/RepeatingBendingProcessNew"/>
    <dgm:cxn modelId="{07304A3A-31FA-4ED0-9D84-09E30AA7EBE2}" type="presParOf" srcId="{DB35F90A-0388-47C6-B1EB-1332D4E0788C}" destId="{8D9EEBA2-CB31-40F6-9D1E-04C5246BA81E}" srcOrd="0" destOrd="0" presId="urn:microsoft.com/office/officeart/2016/7/layout/RepeatingBendingProcessNew"/>
    <dgm:cxn modelId="{727084B1-CB6F-483A-B586-810FC09B9002}" type="presParOf" srcId="{C66AE104-ED7E-440C-A749-C1F18F793A7A}" destId="{1E329CFE-F03E-480A-AAD7-E5B61DE54C56}" srcOrd="10" destOrd="0" presId="urn:microsoft.com/office/officeart/2016/7/layout/RepeatingBendingProcessNew"/>
    <dgm:cxn modelId="{79F6CF81-45DE-4566-93EB-9982FFF68B59}" type="presParOf" srcId="{C66AE104-ED7E-440C-A749-C1F18F793A7A}" destId="{2BD1BB8A-3CC4-4E99-8133-E215286203C3}" srcOrd="11" destOrd="0" presId="urn:microsoft.com/office/officeart/2016/7/layout/RepeatingBendingProcessNew"/>
    <dgm:cxn modelId="{7B01D36B-225C-4346-91D5-5D8DD1E5B8B5}" type="presParOf" srcId="{2BD1BB8A-3CC4-4E99-8133-E215286203C3}" destId="{D9444955-8636-4A9D-B198-2D7098A0CD0C}" srcOrd="0" destOrd="0" presId="urn:microsoft.com/office/officeart/2016/7/layout/RepeatingBendingProcessNew"/>
    <dgm:cxn modelId="{BEB14C74-EB36-43F1-B166-DA6AA8C8155B}" type="presParOf" srcId="{C66AE104-ED7E-440C-A749-C1F18F793A7A}" destId="{E1B9FE75-632A-44C6-952E-AF9DF4B3CB29}"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3132A3-A72D-4478-9036-1782D73A1A0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FCF3E2D-7E56-49EC-AA2B-8359D3525C8D}">
      <dgm:prSet/>
      <dgm:spPr/>
      <dgm:t>
        <a:bodyPr/>
        <a:lstStyle/>
        <a:p>
          <a:r>
            <a:rPr lang="en-GB" b="0" dirty="0"/>
            <a:t>Spielberger State-Trait Anxiety Inventory (STAI) score suggests reduced levels of trait and state anxiety following NTP (52 – 48)</a:t>
          </a:r>
          <a:endParaRPr lang="en-US" dirty="0"/>
        </a:p>
      </dgm:t>
    </dgm:pt>
    <dgm:pt modelId="{8E0C7FED-2E9A-4FAC-810D-7AA42CD34881}" type="parTrans" cxnId="{9B41351B-EE68-44E7-8D52-289B56DBF9DA}">
      <dgm:prSet/>
      <dgm:spPr/>
      <dgm:t>
        <a:bodyPr/>
        <a:lstStyle/>
        <a:p>
          <a:endParaRPr lang="en-US"/>
        </a:p>
      </dgm:t>
    </dgm:pt>
    <dgm:pt modelId="{A6DE5C8F-38B5-4FAE-B9B1-3DFB5772E1F7}" type="sibTrans" cxnId="{9B41351B-EE68-44E7-8D52-289B56DBF9DA}">
      <dgm:prSet/>
      <dgm:spPr/>
      <dgm:t>
        <a:bodyPr/>
        <a:lstStyle/>
        <a:p>
          <a:endParaRPr lang="en-US"/>
        </a:p>
      </dgm:t>
    </dgm:pt>
    <dgm:pt modelId="{54A6B5AF-7430-4593-BA1A-EE9F9705AC85}">
      <dgm:prSet/>
      <dgm:spPr/>
      <dgm:t>
        <a:bodyPr/>
        <a:lstStyle/>
        <a:p>
          <a:r>
            <a:rPr lang="en-GB" b="0" dirty="0"/>
            <a:t>Increased levels of confidence in managing an unwell children</a:t>
          </a:r>
        </a:p>
        <a:p>
          <a:r>
            <a:rPr lang="en-GB" b="0" dirty="0"/>
            <a:t>Increased confidence in  chronic disease management </a:t>
          </a:r>
          <a:endParaRPr lang="en-US" dirty="0"/>
        </a:p>
      </dgm:t>
    </dgm:pt>
    <dgm:pt modelId="{E6ADADAC-C037-48F2-80BE-FF1B7B6F05E9}" type="parTrans" cxnId="{CA168CCE-C118-42E8-91ED-5F87074893FD}">
      <dgm:prSet/>
      <dgm:spPr/>
      <dgm:t>
        <a:bodyPr/>
        <a:lstStyle/>
        <a:p>
          <a:endParaRPr lang="en-US"/>
        </a:p>
      </dgm:t>
    </dgm:pt>
    <dgm:pt modelId="{9ECDA938-A5EF-43DB-B238-0FB7C3A69A03}" type="sibTrans" cxnId="{CA168CCE-C118-42E8-91ED-5F87074893FD}">
      <dgm:prSet/>
      <dgm:spPr/>
      <dgm:t>
        <a:bodyPr/>
        <a:lstStyle/>
        <a:p>
          <a:endParaRPr lang="en-US"/>
        </a:p>
      </dgm:t>
    </dgm:pt>
    <dgm:pt modelId="{EA0916E0-F1BD-498D-A5E4-B54E53D6E667}">
      <dgm:prSet/>
      <dgm:spPr/>
      <dgm:t>
        <a:bodyPr/>
        <a:lstStyle/>
        <a:p>
          <a:r>
            <a:rPr lang="en-GB" b="0" dirty="0"/>
            <a:t>Exceeds supervisor expectations (reports working at FY2 + level)</a:t>
          </a:r>
          <a:endParaRPr lang="en-US" dirty="0"/>
        </a:p>
      </dgm:t>
    </dgm:pt>
    <dgm:pt modelId="{6A47E9C0-B77F-4AE8-BDBD-EE789F6F4ABB}" type="parTrans" cxnId="{1C4D34D6-6C09-4216-85C0-887E307B4CB9}">
      <dgm:prSet/>
      <dgm:spPr/>
      <dgm:t>
        <a:bodyPr/>
        <a:lstStyle/>
        <a:p>
          <a:endParaRPr lang="en-US"/>
        </a:p>
      </dgm:t>
    </dgm:pt>
    <dgm:pt modelId="{B0A4FA56-325F-421A-95B6-93CA6ABCB86F}" type="sibTrans" cxnId="{1C4D34D6-6C09-4216-85C0-887E307B4CB9}">
      <dgm:prSet/>
      <dgm:spPr/>
      <dgm:t>
        <a:bodyPr/>
        <a:lstStyle/>
        <a:p>
          <a:endParaRPr lang="en-US"/>
        </a:p>
      </dgm:t>
    </dgm:pt>
    <dgm:pt modelId="{47277175-0DFC-4C1A-BC0A-61334AA362CB}">
      <dgm:prSet/>
      <dgm:spPr/>
      <dgm:t>
        <a:bodyPr/>
        <a:lstStyle/>
        <a:p>
          <a:r>
            <a:rPr lang="en-GB" b="0"/>
            <a:t>Further cohort planned</a:t>
          </a:r>
          <a:endParaRPr lang="en-US"/>
        </a:p>
      </dgm:t>
    </dgm:pt>
    <dgm:pt modelId="{32C5574A-8411-4E79-868D-322428D64116}" type="parTrans" cxnId="{8DAE896B-F2EA-4910-B286-4566B495AB15}">
      <dgm:prSet/>
      <dgm:spPr/>
      <dgm:t>
        <a:bodyPr/>
        <a:lstStyle/>
        <a:p>
          <a:endParaRPr lang="en-US"/>
        </a:p>
      </dgm:t>
    </dgm:pt>
    <dgm:pt modelId="{B85808C7-F584-4A63-8DDE-1E4DE83E65BB}" type="sibTrans" cxnId="{8DAE896B-F2EA-4910-B286-4566B495AB15}">
      <dgm:prSet/>
      <dgm:spPr/>
      <dgm:t>
        <a:bodyPr/>
        <a:lstStyle/>
        <a:p>
          <a:endParaRPr lang="en-US"/>
        </a:p>
      </dgm:t>
    </dgm:pt>
    <dgm:pt modelId="{A8DB9DD9-5B22-43FE-B806-27120613818C}" type="pres">
      <dgm:prSet presAssocID="{8C3132A3-A72D-4478-9036-1782D73A1A00}" presName="root" presStyleCnt="0">
        <dgm:presLayoutVars>
          <dgm:dir/>
          <dgm:resizeHandles val="exact"/>
        </dgm:presLayoutVars>
      </dgm:prSet>
      <dgm:spPr/>
    </dgm:pt>
    <dgm:pt modelId="{B783121C-3339-458D-94CC-59A83DD91703}" type="pres">
      <dgm:prSet presAssocID="{9FCF3E2D-7E56-49EC-AA2B-8359D3525C8D}" presName="compNode" presStyleCnt="0"/>
      <dgm:spPr/>
    </dgm:pt>
    <dgm:pt modelId="{BD06F23E-0BB1-4970-BA03-25AB65F763EC}" type="pres">
      <dgm:prSet presAssocID="{9FCF3E2D-7E56-49EC-AA2B-8359D3525C8D}" presName="bgRect" presStyleLbl="bgShp" presStyleIdx="0" presStyleCnt="4"/>
      <dgm:spPr/>
    </dgm:pt>
    <dgm:pt modelId="{2BC0200D-C728-4D90-A9B2-A9984AFA1482}" type="pres">
      <dgm:prSet presAssocID="{9FCF3E2D-7E56-49EC-AA2B-8359D3525C8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EDD088C4-DCCF-4E8C-89EE-C0281B8E42BF}" type="pres">
      <dgm:prSet presAssocID="{9FCF3E2D-7E56-49EC-AA2B-8359D3525C8D}" presName="spaceRect" presStyleCnt="0"/>
      <dgm:spPr/>
    </dgm:pt>
    <dgm:pt modelId="{B4336BCC-2916-4ED1-B0AF-0FA0A99CCAFC}" type="pres">
      <dgm:prSet presAssocID="{9FCF3E2D-7E56-49EC-AA2B-8359D3525C8D}" presName="parTx" presStyleLbl="revTx" presStyleIdx="0" presStyleCnt="4">
        <dgm:presLayoutVars>
          <dgm:chMax val="0"/>
          <dgm:chPref val="0"/>
        </dgm:presLayoutVars>
      </dgm:prSet>
      <dgm:spPr/>
    </dgm:pt>
    <dgm:pt modelId="{FC3E28D3-7034-43EB-A0B7-1C7E36F75DAF}" type="pres">
      <dgm:prSet presAssocID="{A6DE5C8F-38B5-4FAE-B9B1-3DFB5772E1F7}" presName="sibTrans" presStyleCnt="0"/>
      <dgm:spPr/>
    </dgm:pt>
    <dgm:pt modelId="{C31C0DDC-466A-458B-96CF-13B9C19F1CCC}" type="pres">
      <dgm:prSet presAssocID="{54A6B5AF-7430-4593-BA1A-EE9F9705AC85}" presName="compNode" presStyleCnt="0"/>
      <dgm:spPr/>
    </dgm:pt>
    <dgm:pt modelId="{1768579E-F475-44AD-A033-EAF32DF2587D}" type="pres">
      <dgm:prSet presAssocID="{54A6B5AF-7430-4593-BA1A-EE9F9705AC85}" presName="bgRect" presStyleLbl="bgShp" presStyleIdx="1" presStyleCnt="4"/>
      <dgm:spPr/>
    </dgm:pt>
    <dgm:pt modelId="{9887DFD6-75CD-4BE0-B5DB-3A33DE0825D6}" type="pres">
      <dgm:prSet presAssocID="{54A6B5AF-7430-4593-BA1A-EE9F9705AC8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3C2CDD2E-904E-4F1A-BC35-B94D6A1D35BC}" type="pres">
      <dgm:prSet presAssocID="{54A6B5AF-7430-4593-BA1A-EE9F9705AC85}" presName="spaceRect" presStyleCnt="0"/>
      <dgm:spPr/>
    </dgm:pt>
    <dgm:pt modelId="{C555FA9E-81ED-4668-B45C-EF1AFB805BE3}" type="pres">
      <dgm:prSet presAssocID="{54A6B5AF-7430-4593-BA1A-EE9F9705AC85}" presName="parTx" presStyleLbl="revTx" presStyleIdx="1" presStyleCnt="4">
        <dgm:presLayoutVars>
          <dgm:chMax val="0"/>
          <dgm:chPref val="0"/>
        </dgm:presLayoutVars>
      </dgm:prSet>
      <dgm:spPr/>
    </dgm:pt>
    <dgm:pt modelId="{EC71AA27-E415-46E2-8264-93A29C0EC4C2}" type="pres">
      <dgm:prSet presAssocID="{9ECDA938-A5EF-43DB-B238-0FB7C3A69A03}" presName="sibTrans" presStyleCnt="0"/>
      <dgm:spPr/>
    </dgm:pt>
    <dgm:pt modelId="{E615053F-107D-4403-98F4-66628532178C}" type="pres">
      <dgm:prSet presAssocID="{EA0916E0-F1BD-498D-A5E4-B54E53D6E667}" presName="compNode" presStyleCnt="0"/>
      <dgm:spPr/>
    </dgm:pt>
    <dgm:pt modelId="{E46F0163-A70C-4E68-AF97-029328F81F6E}" type="pres">
      <dgm:prSet presAssocID="{EA0916E0-F1BD-498D-A5E4-B54E53D6E667}" presName="bgRect" presStyleLbl="bgShp" presStyleIdx="2" presStyleCnt="4"/>
      <dgm:spPr/>
    </dgm:pt>
    <dgm:pt modelId="{851ABF55-7F7F-4C77-B64C-4F0E5005B27D}" type="pres">
      <dgm:prSet presAssocID="{EA0916E0-F1BD-498D-A5E4-B54E53D6E66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75673C2F-E477-4CFC-9950-856AC2477999}" type="pres">
      <dgm:prSet presAssocID="{EA0916E0-F1BD-498D-A5E4-B54E53D6E667}" presName="spaceRect" presStyleCnt="0"/>
      <dgm:spPr/>
    </dgm:pt>
    <dgm:pt modelId="{AB26C27F-9EA8-485F-9DE2-802E171A632D}" type="pres">
      <dgm:prSet presAssocID="{EA0916E0-F1BD-498D-A5E4-B54E53D6E667}" presName="parTx" presStyleLbl="revTx" presStyleIdx="2" presStyleCnt="4">
        <dgm:presLayoutVars>
          <dgm:chMax val="0"/>
          <dgm:chPref val="0"/>
        </dgm:presLayoutVars>
      </dgm:prSet>
      <dgm:spPr/>
    </dgm:pt>
    <dgm:pt modelId="{ED75A15D-8B5F-4D04-A620-CE86F8822E19}" type="pres">
      <dgm:prSet presAssocID="{B0A4FA56-325F-421A-95B6-93CA6ABCB86F}" presName="sibTrans" presStyleCnt="0"/>
      <dgm:spPr/>
    </dgm:pt>
    <dgm:pt modelId="{77FECFEF-52C1-4025-ABE0-531417414425}" type="pres">
      <dgm:prSet presAssocID="{47277175-0DFC-4C1A-BC0A-61334AA362CB}" presName="compNode" presStyleCnt="0"/>
      <dgm:spPr/>
    </dgm:pt>
    <dgm:pt modelId="{21ED18F9-BF24-43CF-B0F8-BD0A6D1A339D}" type="pres">
      <dgm:prSet presAssocID="{47277175-0DFC-4C1A-BC0A-61334AA362CB}" presName="bgRect" presStyleLbl="bgShp" presStyleIdx="3" presStyleCnt="4"/>
      <dgm:spPr/>
    </dgm:pt>
    <dgm:pt modelId="{7CC6FB64-6E38-49A4-A2F2-4749DDF18F2F}" type="pres">
      <dgm:prSet presAssocID="{47277175-0DFC-4C1A-BC0A-61334AA362C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28F7B78F-E42B-4870-B633-07D40DF60CE1}" type="pres">
      <dgm:prSet presAssocID="{47277175-0DFC-4C1A-BC0A-61334AA362CB}" presName="spaceRect" presStyleCnt="0"/>
      <dgm:spPr/>
    </dgm:pt>
    <dgm:pt modelId="{F84A5CF0-714A-48C5-AFC5-C1D1361FE55B}" type="pres">
      <dgm:prSet presAssocID="{47277175-0DFC-4C1A-BC0A-61334AA362CB}" presName="parTx" presStyleLbl="revTx" presStyleIdx="3" presStyleCnt="4">
        <dgm:presLayoutVars>
          <dgm:chMax val="0"/>
          <dgm:chPref val="0"/>
        </dgm:presLayoutVars>
      </dgm:prSet>
      <dgm:spPr/>
    </dgm:pt>
  </dgm:ptLst>
  <dgm:cxnLst>
    <dgm:cxn modelId="{9B41351B-EE68-44E7-8D52-289B56DBF9DA}" srcId="{8C3132A3-A72D-4478-9036-1782D73A1A00}" destId="{9FCF3E2D-7E56-49EC-AA2B-8359D3525C8D}" srcOrd="0" destOrd="0" parTransId="{8E0C7FED-2E9A-4FAC-810D-7AA42CD34881}" sibTransId="{A6DE5C8F-38B5-4FAE-B9B1-3DFB5772E1F7}"/>
    <dgm:cxn modelId="{8DAE896B-F2EA-4910-B286-4566B495AB15}" srcId="{8C3132A3-A72D-4478-9036-1782D73A1A00}" destId="{47277175-0DFC-4C1A-BC0A-61334AA362CB}" srcOrd="3" destOrd="0" parTransId="{32C5574A-8411-4E79-868D-322428D64116}" sibTransId="{B85808C7-F584-4A63-8DDE-1E4DE83E65BB}"/>
    <dgm:cxn modelId="{C615BB94-573C-494C-AAB1-8CD741956263}" type="presOf" srcId="{47277175-0DFC-4C1A-BC0A-61334AA362CB}" destId="{F84A5CF0-714A-48C5-AFC5-C1D1361FE55B}" srcOrd="0" destOrd="0" presId="urn:microsoft.com/office/officeart/2018/2/layout/IconVerticalSolidList"/>
    <dgm:cxn modelId="{CFC6809C-2180-404E-B686-6475F30CBC56}" type="presOf" srcId="{EA0916E0-F1BD-498D-A5E4-B54E53D6E667}" destId="{AB26C27F-9EA8-485F-9DE2-802E171A632D}" srcOrd="0" destOrd="0" presId="urn:microsoft.com/office/officeart/2018/2/layout/IconVerticalSolidList"/>
    <dgm:cxn modelId="{5E391AC7-AE1B-462A-8A5C-7AEE1846B3EA}" type="presOf" srcId="{54A6B5AF-7430-4593-BA1A-EE9F9705AC85}" destId="{C555FA9E-81ED-4668-B45C-EF1AFB805BE3}" srcOrd="0" destOrd="0" presId="urn:microsoft.com/office/officeart/2018/2/layout/IconVerticalSolidList"/>
    <dgm:cxn modelId="{CA168CCE-C118-42E8-91ED-5F87074893FD}" srcId="{8C3132A3-A72D-4478-9036-1782D73A1A00}" destId="{54A6B5AF-7430-4593-BA1A-EE9F9705AC85}" srcOrd="1" destOrd="0" parTransId="{E6ADADAC-C037-48F2-80BE-FF1B7B6F05E9}" sibTransId="{9ECDA938-A5EF-43DB-B238-0FB7C3A69A03}"/>
    <dgm:cxn modelId="{FC50B3D5-B4DF-4406-AE66-6ED1CB1D0AE4}" type="presOf" srcId="{9FCF3E2D-7E56-49EC-AA2B-8359D3525C8D}" destId="{B4336BCC-2916-4ED1-B0AF-0FA0A99CCAFC}" srcOrd="0" destOrd="0" presId="urn:microsoft.com/office/officeart/2018/2/layout/IconVerticalSolidList"/>
    <dgm:cxn modelId="{1C4D34D6-6C09-4216-85C0-887E307B4CB9}" srcId="{8C3132A3-A72D-4478-9036-1782D73A1A00}" destId="{EA0916E0-F1BD-498D-A5E4-B54E53D6E667}" srcOrd="2" destOrd="0" parTransId="{6A47E9C0-B77F-4AE8-BDBD-EE789F6F4ABB}" sibTransId="{B0A4FA56-325F-421A-95B6-93CA6ABCB86F}"/>
    <dgm:cxn modelId="{5343DBFB-3087-446F-9C04-0E2051689DD1}" type="presOf" srcId="{8C3132A3-A72D-4478-9036-1782D73A1A00}" destId="{A8DB9DD9-5B22-43FE-B806-27120613818C}" srcOrd="0" destOrd="0" presId="urn:microsoft.com/office/officeart/2018/2/layout/IconVerticalSolidList"/>
    <dgm:cxn modelId="{B79231E7-0FDF-4040-8CDF-73EB12A6CEB9}" type="presParOf" srcId="{A8DB9DD9-5B22-43FE-B806-27120613818C}" destId="{B783121C-3339-458D-94CC-59A83DD91703}" srcOrd="0" destOrd="0" presId="urn:microsoft.com/office/officeart/2018/2/layout/IconVerticalSolidList"/>
    <dgm:cxn modelId="{849BAB1D-57C3-475B-BD5B-904D9562EC53}" type="presParOf" srcId="{B783121C-3339-458D-94CC-59A83DD91703}" destId="{BD06F23E-0BB1-4970-BA03-25AB65F763EC}" srcOrd="0" destOrd="0" presId="urn:microsoft.com/office/officeart/2018/2/layout/IconVerticalSolidList"/>
    <dgm:cxn modelId="{C747830E-E2AB-4CB8-B7F6-E994B3FB5C49}" type="presParOf" srcId="{B783121C-3339-458D-94CC-59A83DD91703}" destId="{2BC0200D-C728-4D90-A9B2-A9984AFA1482}" srcOrd="1" destOrd="0" presId="urn:microsoft.com/office/officeart/2018/2/layout/IconVerticalSolidList"/>
    <dgm:cxn modelId="{DFD218C3-4FAA-4637-B411-A8A8E425001F}" type="presParOf" srcId="{B783121C-3339-458D-94CC-59A83DD91703}" destId="{EDD088C4-DCCF-4E8C-89EE-C0281B8E42BF}" srcOrd="2" destOrd="0" presId="urn:microsoft.com/office/officeart/2018/2/layout/IconVerticalSolidList"/>
    <dgm:cxn modelId="{4A183232-C0D4-4E47-A7A0-686E00F076F8}" type="presParOf" srcId="{B783121C-3339-458D-94CC-59A83DD91703}" destId="{B4336BCC-2916-4ED1-B0AF-0FA0A99CCAFC}" srcOrd="3" destOrd="0" presId="urn:microsoft.com/office/officeart/2018/2/layout/IconVerticalSolidList"/>
    <dgm:cxn modelId="{055191F1-FEF8-4089-A6E2-423323E7BF93}" type="presParOf" srcId="{A8DB9DD9-5B22-43FE-B806-27120613818C}" destId="{FC3E28D3-7034-43EB-A0B7-1C7E36F75DAF}" srcOrd="1" destOrd="0" presId="urn:microsoft.com/office/officeart/2018/2/layout/IconVerticalSolidList"/>
    <dgm:cxn modelId="{3EAEC98E-40F7-431B-A0D8-A3385A5FF084}" type="presParOf" srcId="{A8DB9DD9-5B22-43FE-B806-27120613818C}" destId="{C31C0DDC-466A-458B-96CF-13B9C19F1CCC}" srcOrd="2" destOrd="0" presId="urn:microsoft.com/office/officeart/2018/2/layout/IconVerticalSolidList"/>
    <dgm:cxn modelId="{3A4F811D-8188-4C3D-A87C-722A306868F6}" type="presParOf" srcId="{C31C0DDC-466A-458B-96CF-13B9C19F1CCC}" destId="{1768579E-F475-44AD-A033-EAF32DF2587D}" srcOrd="0" destOrd="0" presId="urn:microsoft.com/office/officeart/2018/2/layout/IconVerticalSolidList"/>
    <dgm:cxn modelId="{B20680BB-9750-475C-AB4F-9DBBF84C8E03}" type="presParOf" srcId="{C31C0DDC-466A-458B-96CF-13B9C19F1CCC}" destId="{9887DFD6-75CD-4BE0-B5DB-3A33DE0825D6}" srcOrd="1" destOrd="0" presId="urn:microsoft.com/office/officeart/2018/2/layout/IconVerticalSolidList"/>
    <dgm:cxn modelId="{97BFC886-2FD7-4FFE-A8F3-C83FD3D97C84}" type="presParOf" srcId="{C31C0DDC-466A-458B-96CF-13B9C19F1CCC}" destId="{3C2CDD2E-904E-4F1A-BC35-B94D6A1D35BC}" srcOrd="2" destOrd="0" presId="urn:microsoft.com/office/officeart/2018/2/layout/IconVerticalSolidList"/>
    <dgm:cxn modelId="{B5FB6CBB-BA2F-4B7A-B9F0-72B9A7F1B29B}" type="presParOf" srcId="{C31C0DDC-466A-458B-96CF-13B9C19F1CCC}" destId="{C555FA9E-81ED-4668-B45C-EF1AFB805BE3}" srcOrd="3" destOrd="0" presId="urn:microsoft.com/office/officeart/2018/2/layout/IconVerticalSolidList"/>
    <dgm:cxn modelId="{3B4DD270-BA1B-42DE-AF45-C309F315803B}" type="presParOf" srcId="{A8DB9DD9-5B22-43FE-B806-27120613818C}" destId="{EC71AA27-E415-46E2-8264-93A29C0EC4C2}" srcOrd="3" destOrd="0" presId="urn:microsoft.com/office/officeart/2018/2/layout/IconVerticalSolidList"/>
    <dgm:cxn modelId="{5D4FD689-AF7F-444B-987A-824563CB6636}" type="presParOf" srcId="{A8DB9DD9-5B22-43FE-B806-27120613818C}" destId="{E615053F-107D-4403-98F4-66628532178C}" srcOrd="4" destOrd="0" presId="urn:microsoft.com/office/officeart/2018/2/layout/IconVerticalSolidList"/>
    <dgm:cxn modelId="{301D5A38-7E89-42B3-B67E-CF314F1A1FD6}" type="presParOf" srcId="{E615053F-107D-4403-98F4-66628532178C}" destId="{E46F0163-A70C-4E68-AF97-029328F81F6E}" srcOrd="0" destOrd="0" presId="urn:microsoft.com/office/officeart/2018/2/layout/IconVerticalSolidList"/>
    <dgm:cxn modelId="{7DC2D7D9-A405-4263-A768-52FEE3712698}" type="presParOf" srcId="{E615053F-107D-4403-98F4-66628532178C}" destId="{851ABF55-7F7F-4C77-B64C-4F0E5005B27D}" srcOrd="1" destOrd="0" presId="urn:microsoft.com/office/officeart/2018/2/layout/IconVerticalSolidList"/>
    <dgm:cxn modelId="{23A75FF2-4CD4-4CA8-95A5-69573901380A}" type="presParOf" srcId="{E615053F-107D-4403-98F4-66628532178C}" destId="{75673C2F-E477-4CFC-9950-856AC2477999}" srcOrd="2" destOrd="0" presId="urn:microsoft.com/office/officeart/2018/2/layout/IconVerticalSolidList"/>
    <dgm:cxn modelId="{A6C81F0E-2A5C-43A4-AA91-5E479E02ADF8}" type="presParOf" srcId="{E615053F-107D-4403-98F4-66628532178C}" destId="{AB26C27F-9EA8-485F-9DE2-802E171A632D}" srcOrd="3" destOrd="0" presId="urn:microsoft.com/office/officeart/2018/2/layout/IconVerticalSolidList"/>
    <dgm:cxn modelId="{621C5EE0-78A0-4C13-8594-7AAF0B79F0B7}" type="presParOf" srcId="{A8DB9DD9-5B22-43FE-B806-27120613818C}" destId="{ED75A15D-8B5F-4D04-A620-CE86F8822E19}" srcOrd="5" destOrd="0" presId="urn:microsoft.com/office/officeart/2018/2/layout/IconVerticalSolidList"/>
    <dgm:cxn modelId="{4FB8505A-1952-4AAC-B60B-C54C48345927}" type="presParOf" srcId="{A8DB9DD9-5B22-43FE-B806-27120613818C}" destId="{77FECFEF-52C1-4025-ABE0-531417414425}" srcOrd="6" destOrd="0" presId="urn:microsoft.com/office/officeart/2018/2/layout/IconVerticalSolidList"/>
    <dgm:cxn modelId="{20B1C0A4-B830-4F25-8DDA-C455A1F8BFDC}" type="presParOf" srcId="{77FECFEF-52C1-4025-ABE0-531417414425}" destId="{21ED18F9-BF24-43CF-B0F8-BD0A6D1A339D}" srcOrd="0" destOrd="0" presId="urn:microsoft.com/office/officeart/2018/2/layout/IconVerticalSolidList"/>
    <dgm:cxn modelId="{06F8C5C8-876F-4154-819E-7ABB4A31A5DD}" type="presParOf" srcId="{77FECFEF-52C1-4025-ABE0-531417414425}" destId="{7CC6FB64-6E38-49A4-A2F2-4749DDF18F2F}" srcOrd="1" destOrd="0" presId="urn:microsoft.com/office/officeart/2018/2/layout/IconVerticalSolidList"/>
    <dgm:cxn modelId="{2689D10A-4546-4FDC-A278-B3DE04EF7F7D}" type="presParOf" srcId="{77FECFEF-52C1-4025-ABE0-531417414425}" destId="{28F7B78F-E42B-4870-B633-07D40DF60CE1}" srcOrd="2" destOrd="0" presId="urn:microsoft.com/office/officeart/2018/2/layout/IconVerticalSolidList"/>
    <dgm:cxn modelId="{E0521B6E-11DB-4A35-BA94-5E7EE96D55CF}" type="presParOf" srcId="{77FECFEF-52C1-4025-ABE0-531417414425}" destId="{F84A5CF0-714A-48C5-AFC5-C1D1361FE55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890739-8494-4A9D-A15C-85FE71DFE94D}"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588B226C-59A6-40CF-8D50-DC54017AF02B}">
      <dgm:prSet/>
      <dgm:spPr/>
      <dgm:t>
        <a:bodyPr/>
        <a:lstStyle/>
        <a:p>
          <a:r>
            <a:rPr lang="en-GB" dirty="0"/>
            <a:t>“The potential hurdles which we have talked come would be the prescribing element and the lack of clarity or the clinical responsibility or the cases. We are aware that as in any job it is the individual who defines the job and hence it will be a learning process for both of us.”</a:t>
          </a:r>
          <a:endParaRPr lang="en-US" dirty="0"/>
        </a:p>
      </dgm:t>
    </dgm:pt>
    <dgm:pt modelId="{9620EE0A-133F-491D-9DAB-2027E6187817}" type="parTrans" cxnId="{EAB136EE-BB21-4C89-95B9-4756AD864D84}">
      <dgm:prSet/>
      <dgm:spPr/>
      <dgm:t>
        <a:bodyPr/>
        <a:lstStyle/>
        <a:p>
          <a:endParaRPr lang="en-US"/>
        </a:p>
      </dgm:t>
    </dgm:pt>
    <dgm:pt modelId="{F22FC2D2-B73C-4359-B4BE-0FE0A0359EEB}" type="sibTrans" cxnId="{EAB136EE-BB21-4C89-95B9-4756AD864D84}">
      <dgm:prSet/>
      <dgm:spPr/>
      <dgm:t>
        <a:bodyPr/>
        <a:lstStyle/>
        <a:p>
          <a:endParaRPr lang="en-US"/>
        </a:p>
      </dgm:t>
    </dgm:pt>
    <dgm:pt modelId="{1DD45528-7B37-4228-8713-1DF1DC5C4F60}">
      <dgm:prSet/>
      <dgm:spPr/>
      <dgm:t>
        <a:bodyPr/>
        <a:lstStyle/>
        <a:p>
          <a:r>
            <a:rPr lang="en-GB" dirty="0"/>
            <a:t>“Patients not understanding or accepting the PA as the medical care provider In my experience most newly qualified PAs require significant support, supervision and mentorship. This requires a lot of time which can be difficult in practice.”</a:t>
          </a:r>
          <a:endParaRPr lang="en-US" dirty="0"/>
        </a:p>
      </dgm:t>
    </dgm:pt>
    <dgm:pt modelId="{3DB42E93-4C78-48FE-8F03-4827FDC937BB}" type="parTrans" cxnId="{8F005543-4D1C-464C-9AFC-702DC12C1C6B}">
      <dgm:prSet/>
      <dgm:spPr/>
      <dgm:t>
        <a:bodyPr/>
        <a:lstStyle/>
        <a:p>
          <a:endParaRPr lang="en-US"/>
        </a:p>
      </dgm:t>
    </dgm:pt>
    <dgm:pt modelId="{E20CF45D-5111-49A2-80D8-B30A1D7B026C}" type="sibTrans" cxnId="{8F005543-4D1C-464C-9AFC-702DC12C1C6B}">
      <dgm:prSet/>
      <dgm:spPr/>
      <dgm:t>
        <a:bodyPr/>
        <a:lstStyle/>
        <a:p>
          <a:endParaRPr lang="en-US"/>
        </a:p>
      </dgm:t>
    </dgm:pt>
    <dgm:pt modelId="{ADD2DCB3-F638-46A4-937F-9BE98164F564}" type="pres">
      <dgm:prSet presAssocID="{9D890739-8494-4A9D-A15C-85FE71DFE94D}" presName="hierChild1" presStyleCnt="0">
        <dgm:presLayoutVars>
          <dgm:chPref val="1"/>
          <dgm:dir/>
          <dgm:animOne val="branch"/>
          <dgm:animLvl val="lvl"/>
          <dgm:resizeHandles/>
        </dgm:presLayoutVars>
      </dgm:prSet>
      <dgm:spPr/>
    </dgm:pt>
    <dgm:pt modelId="{BAA280A0-A696-49F6-B55C-79CE6F4EFAD9}" type="pres">
      <dgm:prSet presAssocID="{588B226C-59A6-40CF-8D50-DC54017AF02B}" presName="hierRoot1" presStyleCnt="0"/>
      <dgm:spPr/>
    </dgm:pt>
    <dgm:pt modelId="{AA867033-43AD-44B7-9010-0CC69C0F4192}" type="pres">
      <dgm:prSet presAssocID="{588B226C-59A6-40CF-8D50-DC54017AF02B}" presName="composite" presStyleCnt="0"/>
      <dgm:spPr/>
    </dgm:pt>
    <dgm:pt modelId="{46F7B968-EA1E-41CB-8F60-6A3D1FEE9241}" type="pres">
      <dgm:prSet presAssocID="{588B226C-59A6-40CF-8D50-DC54017AF02B}" presName="background" presStyleLbl="node0" presStyleIdx="0" presStyleCnt="2"/>
      <dgm:spPr/>
    </dgm:pt>
    <dgm:pt modelId="{C508DE39-E51B-4E64-9B71-6F922867FA6B}" type="pres">
      <dgm:prSet presAssocID="{588B226C-59A6-40CF-8D50-DC54017AF02B}" presName="text" presStyleLbl="fgAcc0" presStyleIdx="0" presStyleCnt="2">
        <dgm:presLayoutVars>
          <dgm:chPref val="3"/>
        </dgm:presLayoutVars>
      </dgm:prSet>
      <dgm:spPr/>
    </dgm:pt>
    <dgm:pt modelId="{4DFC9B0A-ED11-4F2B-A682-53A757492026}" type="pres">
      <dgm:prSet presAssocID="{588B226C-59A6-40CF-8D50-DC54017AF02B}" presName="hierChild2" presStyleCnt="0"/>
      <dgm:spPr/>
    </dgm:pt>
    <dgm:pt modelId="{4DD28405-8FFB-4A61-8759-67F17E09CC55}" type="pres">
      <dgm:prSet presAssocID="{1DD45528-7B37-4228-8713-1DF1DC5C4F60}" presName="hierRoot1" presStyleCnt="0"/>
      <dgm:spPr/>
    </dgm:pt>
    <dgm:pt modelId="{ABECFD44-684F-4B65-B74B-5058AB1E1220}" type="pres">
      <dgm:prSet presAssocID="{1DD45528-7B37-4228-8713-1DF1DC5C4F60}" presName="composite" presStyleCnt="0"/>
      <dgm:spPr/>
    </dgm:pt>
    <dgm:pt modelId="{5A50AAD3-FF20-426C-A377-7CBE7DBCDBA6}" type="pres">
      <dgm:prSet presAssocID="{1DD45528-7B37-4228-8713-1DF1DC5C4F60}" presName="background" presStyleLbl="node0" presStyleIdx="1" presStyleCnt="2"/>
      <dgm:spPr/>
    </dgm:pt>
    <dgm:pt modelId="{F113E2DD-36E4-4AF2-ACEA-B74229E9EDAF}" type="pres">
      <dgm:prSet presAssocID="{1DD45528-7B37-4228-8713-1DF1DC5C4F60}" presName="text" presStyleLbl="fgAcc0" presStyleIdx="1" presStyleCnt="2">
        <dgm:presLayoutVars>
          <dgm:chPref val="3"/>
        </dgm:presLayoutVars>
      </dgm:prSet>
      <dgm:spPr/>
    </dgm:pt>
    <dgm:pt modelId="{C50D27F8-F644-4FD9-9B78-BFC5CECFD39C}" type="pres">
      <dgm:prSet presAssocID="{1DD45528-7B37-4228-8713-1DF1DC5C4F60}" presName="hierChild2" presStyleCnt="0"/>
      <dgm:spPr/>
    </dgm:pt>
  </dgm:ptLst>
  <dgm:cxnLst>
    <dgm:cxn modelId="{8F005543-4D1C-464C-9AFC-702DC12C1C6B}" srcId="{9D890739-8494-4A9D-A15C-85FE71DFE94D}" destId="{1DD45528-7B37-4228-8713-1DF1DC5C4F60}" srcOrd="1" destOrd="0" parTransId="{3DB42E93-4C78-48FE-8F03-4827FDC937BB}" sibTransId="{E20CF45D-5111-49A2-80D8-B30A1D7B026C}"/>
    <dgm:cxn modelId="{91D95F75-6CE8-4338-9E13-F91EA372CC6F}" type="presOf" srcId="{1DD45528-7B37-4228-8713-1DF1DC5C4F60}" destId="{F113E2DD-36E4-4AF2-ACEA-B74229E9EDAF}" srcOrd="0" destOrd="0" presId="urn:microsoft.com/office/officeart/2005/8/layout/hierarchy1"/>
    <dgm:cxn modelId="{D861497B-D069-4368-A89E-E9BA7ABAC1CE}" type="presOf" srcId="{9D890739-8494-4A9D-A15C-85FE71DFE94D}" destId="{ADD2DCB3-F638-46A4-937F-9BE98164F564}" srcOrd="0" destOrd="0" presId="urn:microsoft.com/office/officeart/2005/8/layout/hierarchy1"/>
    <dgm:cxn modelId="{6BB02386-797E-4543-B55B-21BD444FDD38}" type="presOf" srcId="{588B226C-59A6-40CF-8D50-DC54017AF02B}" destId="{C508DE39-E51B-4E64-9B71-6F922867FA6B}" srcOrd="0" destOrd="0" presId="urn:microsoft.com/office/officeart/2005/8/layout/hierarchy1"/>
    <dgm:cxn modelId="{EAB136EE-BB21-4C89-95B9-4756AD864D84}" srcId="{9D890739-8494-4A9D-A15C-85FE71DFE94D}" destId="{588B226C-59A6-40CF-8D50-DC54017AF02B}" srcOrd="0" destOrd="0" parTransId="{9620EE0A-133F-491D-9DAB-2027E6187817}" sibTransId="{F22FC2D2-B73C-4359-B4BE-0FE0A0359EEB}"/>
    <dgm:cxn modelId="{4BB92FA0-01D8-473D-AF5C-1C90C7D17129}" type="presParOf" srcId="{ADD2DCB3-F638-46A4-937F-9BE98164F564}" destId="{BAA280A0-A696-49F6-B55C-79CE6F4EFAD9}" srcOrd="0" destOrd="0" presId="urn:microsoft.com/office/officeart/2005/8/layout/hierarchy1"/>
    <dgm:cxn modelId="{23B32D9E-683F-469C-AFCA-9B7BE8FD82C0}" type="presParOf" srcId="{BAA280A0-A696-49F6-B55C-79CE6F4EFAD9}" destId="{AA867033-43AD-44B7-9010-0CC69C0F4192}" srcOrd="0" destOrd="0" presId="urn:microsoft.com/office/officeart/2005/8/layout/hierarchy1"/>
    <dgm:cxn modelId="{320AE70D-485E-413D-8C6D-E886CCEFE2C1}" type="presParOf" srcId="{AA867033-43AD-44B7-9010-0CC69C0F4192}" destId="{46F7B968-EA1E-41CB-8F60-6A3D1FEE9241}" srcOrd="0" destOrd="0" presId="urn:microsoft.com/office/officeart/2005/8/layout/hierarchy1"/>
    <dgm:cxn modelId="{07E02F10-F0A1-47E5-BA5C-C6234BFD4F98}" type="presParOf" srcId="{AA867033-43AD-44B7-9010-0CC69C0F4192}" destId="{C508DE39-E51B-4E64-9B71-6F922867FA6B}" srcOrd="1" destOrd="0" presId="urn:microsoft.com/office/officeart/2005/8/layout/hierarchy1"/>
    <dgm:cxn modelId="{2C0F021D-0ADD-4D36-AA61-EAC4E47A44DE}" type="presParOf" srcId="{BAA280A0-A696-49F6-B55C-79CE6F4EFAD9}" destId="{4DFC9B0A-ED11-4F2B-A682-53A757492026}" srcOrd="1" destOrd="0" presId="urn:microsoft.com/office/officeart/2005/8/layout/hierarchy1"/>
    <dgm:cxn modelId="{8A0AAC79-7770-4EFC-9ABC-F65092F49315}" type="presParOf" srcId="{ADD2DCB3-F638-46A4-937F-9BE98164F564}" destId="{4DD28405-8FFB-4A61-8759-67F17E09CC55}" srcOrd="1" destOrd="0" presId="urn:microsoft.com/office/officeart/2005/8/layout/hierarchy1"/>
    <dgm:cxn modelId="{72070D2F-3BA2-4A8D-96AD-07CE7C27AABC}" type="presParOf" srcId="{4DD28405-8FFB-4A61-8759-67F17E09CC55}" destId="{ABECFD44-684F-4B65-B74B-5058AB1E1220}" srcOrd="0" destOrd="0" presId="urn:microsoft.com/office/officeart/2005/8/layout/hierarchy1"/>
    <dgm:cxn modelId="{A1B6DCD7-57D2-47CF-89AA-D338E2FF76D6}" type="presParOf" srcId="{ABECFD44-684F-4B65-B74B-5058AB1E1220}" destId="{5A50AAD3-FF20-426C-A377-7CBE7DBCDBA6}" srcOrd="0" destOrd="0" presId="urn:microsoft.com/office/officeart/2005/8/layout/hierarchy1"/>
    <dgm:cxn modelId="{09C9E815-C37C-4373-906C-C60518A8A278}" type="presParOf" srcId="{ABECFD44-684F-4B65-B74B-5058AB1E1220}" destId="{F113E2DD-36E4-4AF2-ACEA-B74229E9EDAF}" srcOrd="1" destOrd="0" presId="urn:microsoft.com/office/officeart/2005/8/layout/hierarchy1"/>
    <dgm:cxn modelId="{C129ED90-A6E8-48CE-963F-A65756500D59}" type="presParOf" srcId="{4DD28405-8FFB-4A61-8759-67F17E09CC55}" destId="{C50D27F8-F644-4FD9-9B78-BFC5CECFD39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0FC2E1-B0DE-408B-BA79-10867430F1E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GB"/>
        </a:p>
      </dgm:t>
    </dgm:pt>
    <dgm:pt modelId="{E2BCFFA8-6B78-4E4D-8CC5-81FC2BAFA73D}">
      <dgm:prSet phldrT="[Text]"/>
      <dgm:spPr/>
      <dgm:t>
        <a:bodyPr/>
        <a:lstStyle/>
        <a:p>
          <a:r>
            <a:rPr lang="en-GB" b="1" dirty="0"/>
            <a:t>Pre Work</a:t>
          </a:r>
        </a:p>
      </dgm:t>
    </dgm:pt>
    <dgm:pt modelId="{D6C4A5CE-CD89-41FB-B7F6-74A8064B5860}" type="parTrans" cxnId="{88218077-A78E-4AE2-A412-6E8291B62ADB}">
      <dgm:prSet/>
      <dgm:spPr/>
      <dgm:t>
        <a:bodyPr/>
        <a:lstStyle/>
        <a:p>
          <a:endParaRPr lang="en-GB"/>
        </a:p>
      </dgm:t>
    </dgm:pt>
    <dgm:pt modelId="{58FC08EE-C400-4DBA-9BAA-26476AB9EF10}" type="sibTrans" cxnId="{88218077-A78E-4AE2-A412-6E8291B62ADB}">
      <dgm:prSet/>
      <dgm:spPr/>
      <dgm:t>
        <a:bodyPr/>
        <a:lstStyle/>
        <a:p>
          <a:endParaRPr lang="en-GB"/>
        </a:p>
      </dgm:t>
    </dgm:pt>
    <dgm:pt modelId="{F89C859A-BB2D-470C-9C93-B1C3B98094BD}">
      <dgm:prSet phldrT="[Text]"/>
      <dgm:spPr/>
      <dgm:t>
        <a:bodyPr/>
        <a:lstStyle/>
        <a:p>
          <a:r>
            <a:rPr lang="en-GB" dirty="0"/>
            <a:t>Skills Assessment</a:t>
          </a:r>
        </a:p>
      </dgm:t>
    </dgm:pt>
    <dgm:pt modelId="{DBACA534-AD5C-40F6-BC49-D3241269BB8E}" type="parTrans" cxnId="{384D31EF-B7D4-408F-8D4D-91A6B98B00B1}">
      <dgm:prSet/>
      <dgm:spPr/>
      <dgm:t>
        <a:bodyPr/>
        <a:lstStyle/>
        <a:p>
          <a:endParaRPr lang="en-GB"/>
        </a:p>
      </dgm:t>
    </dgm:pt>
    <dgm:pt modelId="{990AA772-6FF4-42C2-97E9-458B843D9F0D}" type="sibTrans" cxnId="{384D31EF-B7D4-408F-8D4D-91A6B98B00B1}">
      <dgm:prSet/>
      <dgm:spPr/>
      <dgm:t>
        <a:bodyPr/>
        <a:lstStyle/>
        <a:p>
          <a:endParaRPr lang="en-GB"/>
        </a:p>
      </dgm:t>
    </dgm:pt>
    <dgm:pt modelId="{626B0C1A-2371-41BA-A53B-13E525BB1B18}">
      <dgm:prSet phldrT="[Text]"/>
      <dgm:spPr/>
      <dgm:t>
        <a:bodyPr/>
        <a:lstStyle/>
        <a:p>
          <a:r>
            <a:rPr lang="en-GB" dirty="0"/>
            <a:t>Workbook &amp; pre-reading</a:t>
          </a:r>
        </a:p>
      </dgm:t>
    </dgm:pt>
    <dgm:pt modelId="{7E5F2475-AB42-4CF5-BA61-B51A9A78E36C}" type="parTrans" cxnId="{8AA2DE07-3A47-49E7-9CA9-57B5185807F4}">
      <dgm:prSet/>
      <dgm:spPr/>
      <dgm:t>
        <a:bodyPr/>
        <a:lstStyle/>
        <a:p>
          <a:endParaRPr lang="en-GB"/>
        </a:p>
      </dgm:t>
    </dgm:pt>
    <dgm:pt modelId="{68EEE938-6DBE-4DC6-B50F-E3CB6695506D}" type="sibTrans" cxnId="{8AA2DE07-3A47-49E7-9CA9-57B5185807F4}">
      <dgm:prSet/>
      <dgm:spPr/>
      <dgm:t>
        <a:bodyPr/>
        <a:lstStyle/>
        <a:p>
          <a:endParaRPr lang="en-GB"/>
        </a:p>
      </dgm:t>
    </dgm:pt>
    <dgm:pt modelId="{2655AC2E-3631-4BA4-B3E6-A8F0647F291A}">
      <dgm:prSet phldrT="[Text]"/>
      <dgm:spPr/>
      <dgm:t>
        <a:bodyPr/>
        <a:lstStyle/>
        <a:p>
          <a:r>
            <a:rPr lang="en-GB" b="1" dirty="0"/>
            <a:t>Virtual Workshop 1</a:t>
          </a:r>
        </a:p>
      </dgm:t>
    </dgm:pt>
    <dgm:pt modelId="{EFBCDB88-7D9C-4D00-AB8C-AB71CE259C9A}" type="parTrans" cxnId="{F76142EB-4D9F-48C8-8899-4735649EBE2D}">
      <dgm:prSet/>
      <dgm:spPr/>
      <dgm:t>
        <a:bodyPr/>
        <a:lstStyle/>
        <a:p>
          <a:endParaRPr lang="en-GB"/>
        </a:p>
      </dgm:t>
    </dgm:pt>
    <dgm:pt modelId="{E874574C-A391-46D4-B0FB-C7A871EA60FF}" type="sibTrans" cxnId="{F76142EB-4D9F-48C8-8899-4735649EBE2D}">
      <dgm:prSet/>
      <dgm:spPr/>
      <dgm:t>
        <a:bodyPr/>
        <a:lstStyle/>
        <a:p>
          <a:endParaRPr lang="en-GB"/>
        </a:p>
      </dgm:t>
    </dgm:pt>
    <dgm:pt modelId="{4BDC23C6-A5F5-4A7B-AF5A-8BD9DCCAEC2D}">
      <dgm:prSet phldrT="[Text]"/>
      <dgm:spPr/>
      <dgm:t>
        <a:bodyPr/>
        <a:lstStyle/>
        <a:p>
          <a:r>
            <a:rPr lang="en-GB" dirty="0"/>
            <a:t>Introduction to QI</a:t>
          </a:r>
        </a:p>
      </dgm:t>
    </dgm:pt>
    <dgm:pt modelId="{5CDBBC6C-A1E8-44C6-8D0B-4A44064DA253}" type="parTrans" cxnId="{F6DDFBFA-7217-4FD3-B7B5-149068E5FB67}">
      <dgm:prSet/>
      <dgm:spPr/>
      <dgm:t>
        <a:bodyPr/>
        <a:lstStyle/>
        <a:p>
          <a:endParaRPr lang="en-GB"/>
        </a:p>
      </dgm:t>
    </dgm:pt>
    <dgm:pt modelId="{E2E9DF62-5E54-45BC-A6D9-66D065598D98}" type="sibTrans" cxnId="{F6DDFBFA-7217-4FD3-B7B5-149068E5FB67}">
      <dgm:prSet/>
      <dgm:spPr/>
      <dgm:t>
        <a:bodyPr/>
        <a:lstStyle/>
        <a:p>
          <a:endParaRPr lang="en-GB"/>
        </a:p>
      </dgm:t>
    </dgm:pt>
    <dgm:pt modelId="{752DE50E-BB17-47EE-A242-D5C3E9F43E1B}">
      <dgm:prSet phldrT="[Text]"/>
      <dgm:spPr/>
      <dgm:t>
        <a:bodyPr/>
        <a:lstStyle/>
        <a:p>
          <a:r>
            <a:rPr lang="en-GB" dirty="0"/>
            <a:t>Stakeholder Engagement</a:t>
          </a:r>
        </a:p>
      </dgm:t>
    </dgm:pt>
    <dgm:pt modelId="{678E235A-FF54-4F94-B8D2-0B87BE48A850}" type="parTrans" cxnId="{2B1956CE-603E-4C5C-A040-D4D1D327D0B8}">
      <dgm:prSet/>
      <dgm:spPr/>
      <dgm:t>
        <a:bodyPr/>
        <a:lstStyle/>
        <a:p>
          <a:endParaRPr lang="en-GB"/>
        </a:p>
      </dgm:t>
    </dgm:pt>
    <dgm:pt modelId="{C4CAB8FC-9468-4188-A858-E3F572611746}" type="sibTrans" cxnId="{2B1956CE-603E-4C5C-A040-D4D1D327D0B8}">
      <dgm:prSet/>
      <dgm:spPr/>
      <dgm:t>
        <a:bodyPr/>
        <a:lstStyle/>
        <a:p>
          <a:endParaRPr lang="en-GB"/>
        </a:p>
      </dgm:t>
    </dgm:pt>
    <dgm:pt modelId="{A920BE75-E0D6-4FCC-826A-371146AECC06}">
      <dgm:prSet phldrT="[Text]"/>
      <dgm:spPr/>
      <dgm:t>
        <a:bodyPr/>
        <a:lstStyle/>
        <a:p>
          <a:r>
            <a:rPr lang="en-GB" b="1" dirty="0"/>
            <a:t>Virtual Workshop 2</a:t>
          </a:r>
        </a:p>
      </dgm:t>
    </dgm:pt>
    <dgm:pt modelId="{8BB0D1A4-B062-4921-A16F-C3CC40708673}" type="parTrans" cxnId="{9E4E3C4A-7A12-42CF-96BC-6C431105CDAE}">
      <dgm:prSet/>
      <dgm:spPr/>
      <dgm:t>
        <a:bodyPr/>
        <a:lstStyle/>
        <a:p>
          <a:endParaRPr lang="en-GB"/>
        </a:p>
      </dgm:t>
    </dgm:pt>
    <dgm:pt modelId="{01D2D263-0209-40B6-8D88-E37D1A64638F}" type="sibTrans" cxnId="{9E4E3C4A-7A12-42CF-96BC-6C431105CDAE}">
      <dgm:prSet/>
      <dgm:spPr/>
      <dgm:t>
        <a:bodyPr/>
        <a:lstStyle/>
        <a:p>
          <a:endParaRPr lang="en-GB"/>
        </a:p>
      </dgm:t>
    </dgm:pt>
    <dgm:pt modelId="{344B33ED-27FB-4376-9829-33B8A86D1E01}">
      <dgm:prSet phldrT="[Text]"/>
      <dgm:spPr/>
      <dgm:t>
        <a:bodyPr/>
        <a:lstStyle/>
        <a:p>
          <a:r>
            <a:rPr lang="en-GB" b="1" dirty="0"/>
            <a:t>Virtual Workshop 3</a:t>
          </a:r>
        </a:p>
      </dgm:t>
    </dgm:pt>
    <dgm:pt modelId="{937C5ED0-6339-4A17-956B-F3C2CB83FB89}" type="parTrans" cxnId="{D191DD00-C109-4474-845E-5EC8F56C7C1F}">
      <dgm:prSet/>
      <dgm:spPr/>
      <dgm:t>
        <a:bodyPr/>
        <a:lstStyle/>
        <a:p>
          <a:endParaRPr lang="en-GB"/>
        </a:p>
      </dgm:t>
    </dgm:pt>
    <dgm:pt modelId="{D0B6B038-CD24-4C25-96EC-9A2D271FD4B7}" type="sibTrans" cxnId="{D191DD00-C109-4474-845E-5EC8F56C7C1F}">
      <dgm:prSet/>
      <dgm:spPr/>
      <dgm:t>
        <a:bodyPr/>
        <a:lstStyle/>
        <a:p>
          <a:endParaRPr lang="en-GB"/>
        </a:p>
      </dgm:t>
    </dgm:pt>
    <dgm:pt modelId="{6A7A05DA-D060-4E89-BCD1-2CFF4172E185}">
      <dgm:prSet phldrT="[Text]"/>
      <dgm:spPr/>
      <dgm:t>
        <a:bodyPr/>
        <a:lstStyle/>
        <a:p>
          <a:r>
            <a:rPr lang="en-GB" dirty="0"/>
            <a:t>Leadership</a:t>
          </a:r>
        </a:p>
      </dgm:t>
    </dgm:pt>
    <dgm:pt modelId="{F234C94F-D231-420C-892B-0C4567BB115C}" type="parTrans" cxnId="{3494DBA2-DFE6-477C-A7F9-1118F3FA3EBB}">
      <dgm:prSet/>
      <dgm:spPr/>
      <dgm:t>
        <a:bodyPr/>
        <a:lstStyle/>
        <a:p>
          <a:endParaRPr lang="en-GB"/>
        </a:p>
      </dgm:t>
    </dgm:pt>
    <dgm:pt modelId="{5865C1A4-605C-4ECB-818F-CA41A531DA2B}" type="sibTrans" cxnId="{3494DBA2-DFE6-477C-A7F9-1118F3FA3EBB}">
      <dgm:prSet/>
      <dgm:spPr/>
      <dgm:t>
        <a:bodyPr/>
        <a:lstStyle/>
        <a:p>
          <a:endParaRPr lang="en-GB"/>
        </a:p>
      </dgm:t>
    </dgm:pt>
    <dgm:pt modelId="{33F251CD-8276-4A96-906D-9EF9C16BAF02}">
      <dgm:prSet phldrT="[Text]"/>
      <dgm:spPr/>
      <dgm:t>
        <a:bodyPr/>
        <a:lstStyle/>
        <a:p>
          <a:r>
            <a:rPr lang="en-GB" dirty="0"/>
            <a:t>QI E-Learning</a:t>
          </a:r>
        </a:p>
      </dgm:t>
    </dgm:pt>
    <dgm:pt modelId="{B1767AA9-7C3A-46B2-A6A6-0847FDA43641}" type="parTrans" cxnId="{3B67A515-66F3-42AF-82EF-A5CDE84C76A8}">
      <dgm:prSet/>
      <dgm:spPr/>
      <dgm:t>
        <a:bodyPr/>
        <a:lstStyle/>
        <a:p>
          <a:endParaRPr lang="en-GB"/>
        </a:p>
      </dgm:t>
    </dgm:pt>
    <dgm:pt modelId="{AB84061B-39B0-400D-BCE7-81DC7B76FDA9}" type="sibTrans" cxnId="{3B67A515-66F3-42AF-82EF-A5CDE84C76A8}">
      <dgm:prSet/>
      <dgm:spPr/>
      <dgm:t>
        <a:bodyPr/>
        <a:lstStyle/>
        <a:p>
          <a:endParaRPr lang="en-GB"/>
        </a:p>
      </dgm:t>
    </dgm:pt>
    <dgm:pt modelId="{DD525CEE-7772-4553-8C61-47817CF4C473}">
      <dgm:prSet phldrT="[Text]"/>
      <dgm:spPr/>
      <dgm:t>
        <a:bodyPr/>
        <a:lstStyle/>
        <a:p>
          <a:r>
            <a:rPr lang="en-GB" dirty="0"/>
            <a:t>Process Mapping</a:t>
          </a:r>
        </a:p>
      </dgm:t>
    </dgm:pt>
    <dgm:pt modelId="{9DE17651-599C-4E1E-A897-A62598408A8D}" type="parTrans" cxnId="{193DFE86-1236-44E8-B8F1-93C69D4E16E0}">
      <dgm:prSet/>
      <dgm:spPr/>
      <dgm:t>
        <a:bodyPr/>
        <a:lstStyle/>
        <a:p>
          <a:endParaRPr lang="en-GB"/>
        </a:p>
      </dgm:t>
    </dgm:pt>
    <dgm:pt modelId="{15B18915-E412-4C81-9936-07C6FA9F424B}" type="sibTrans" cxnId="{193DFE86-1236-44E8-B8F1-93C69D4E16E0}">
      <dgm:prSet/>
      <dgm:spPr/>
      <dgm:t>
        <a:bodyPr/>
        <a:lstStyle/>
        <a:p>
          <a:endParaRPr lang="en-GB"/>
        </a:p>
      </dgm:t>
    </dgm:pt>
    <dgm:pt modelId="{46E2FAC1-68CD-429B-BE6B-8BB03F4CB330}">
      <dgm:prSet phldrT="[Text]"/>
      <dgm:spPr/>
      <dgm:t>
        <a:bodyPr/>
        <a:lstStyle/>
        <a:p>
          <a:r>
            <a:rPr lang="en-GB" dirty="0"/>
            <a:t>Aim Statements/ Driver Diagrams </a:t>
          </a:r>
        </a:p>
      </dgm:t>
    </dgm:pt>
    <dgm:pt modelId="{15FC2EF0-A4D0-4DB4-92C3-573BB1351E22}" type="parTrans" cxnId="{3A0E5F83-F390-49A1-9871-0E4AA75CD2B7}">
      <dgm:prSet/>
      <dgm:spPr/>
      <dgm:t>
        <a:bodyPr/>
        <a:lstStyle/>
        <a:p>
          <a:endParaRPr lang="en-GB"/>
        </a:p>
      </dgm:t>
    </dgm:pt>
    <dgm:pt modelId="{3B3A424F-4FC8-4F78-86EA-BE7C1849E441}" type="sibTrans" cxnId="{3A0E5F83-F390-49A1-9871-0E4AA75CD2B7}">
      <dgm:prSet/>
      <dgm:spPr/>
      <dgm:t>
        <a:bodyPr/>
        <a:lstStyle/>
        <a:p>
          <a:endParaRPr lang="en-GB"/>
        </a:p>
      </dgm:t>
    </dgm:pt>
    <dgm:pt modelId="{D9C37AA7-31B5-4496-9D03-966E59764A91}">
      <dgm:prSet phldrT="[Text]"/>
      <dgm:spPr/>
      <dgm:t>
        <a:bodyPr/>
        <a:lstStyle/>
        <a:p>
          <a:r>
            <a:rPr lang="en-GB" b="1" dirty="0"/>
            <a:t>Presentation of Projects to PCN</a:t>
          </a:r>
        </a:p>
      </dgm:t>
    </dgm:pt>
    <dgm:pt modelId="{A2A5FA8F-0DD0-4017-8B6B-2B24B9D982D9}" type="parTrans" cxnId="{DFED552A-953B-49AD-8E06-76EA1E9FB7F8}">
      <dgm:prSet/>
      <dgm:spPr/>
      <dgm:t>
        <a:bodyPr/>
        <a:lstStyle/>
        <a:p>
          <a:endParaRPr lang="en-GB"/>
        </a:p>
      </dgm:t>
    </dgm:pt>
    <dgm:pt modelId="{2ED5F8C5-570C-4845-8599-893B15D77784}" type="sibTrans" cxnId="{DFED552A-953B-49AD-8E06-76EA1E9FB7F8}">
      <dgm:prSet/>
      <dgm:spPr/>
      <dgm:t>
        <a:bodyPr/>
        <a:lstStyle/>
        <a:p>
          <a:endParaRPr lang="en-GB"/>
        </a:p>
      </dgm:t>
    </dgm:pt>
    <dgm:pt modelId="{2C714FEC-ED24-415F-9754-1C4AD9D51258}">
      <dgm:prSet phldrT="[Text]"/>
      <dgm:spPr/>
      <dgm:t>
        <a:bodyPr/>
        <a:lstStyle/>
        <a:p>
          <a:r>
            <a:rPr lang="en-GB" dirty="0"/>
            <a:t>Measurement &amp; Evaluation</a:t>
          </a:r>
        </a:p>
      </dgm:t>
    </dgm:pt>
    <dgm:pt modelId="{9BBA9379-84C0-48AE-8EA3-9815302765A1}" type="parTrans" cxnId="{B4B1A3CA-3BF7-4350-9B93-95B4B41B2398}">
      <dgm:prSet/>
      <dgm:spPr/>
      <dgm:t>
        <a:bodyPr/>
        <a:lstStyle/>
        <a:p>
          <a:endParaRPr lang="en-GB"/>
        </a:p>
      </dgm:t>
    </dgm:pt>
    <dgm:pt modelId="{CD800DAD-DE94-4E22-87E4-EA25915DC279}" type="sibTrans" cxnId="{B4B1A3CA-3BF7-4350-9B93-95B4B41B2398}">
      <dgm:prSet/>
      <dgm:spPr/>
      <dgm:t>
        <a:bodyPr/>
        <a:lstStyle/>
        <a:p>
          <a:endParaRPr lang="en-GB"/>
        </a:p>
      </dgm:t>
    </dgm:pt>
    <dgm:pt modelId="{432E07DB-E281-4F79-959C-131913DB5474}">
      <dgm:prSet/>
      <dgm:spPr/>
      <dgm:t>
        <a:bodyPr/>
        <a:lstStyle/>
        <a:p>
          <a:r>
            <a:rPr lang="en-GB" dirty="0"/>
            <a:t>Project Update/ALS</a:t>
          </a:r>
        </a:p>
      </dgm:t>
    </dgm:pt>
    <dgm:pt modelId="{D837FCC3-E7B4-4FF7-948E-5B079E912990}" type="parTrans" cxnId="{9864D134-518F-43A2-8CF6-FFDE1BF5CBE2}">
      <dgm:prSet/>
      <dgm:spPr/>
      <dgm:t>
        <a:bodyPr/>
        <a:lstStyle/>
        <a:p>
          <a:endParaRPr lang="en-GB"/>
        </a:p>
      </dgm:t>
    </dgm:pt>
    <dgm:pt modelId="{43BF17DC-08DF-4F17-A690-A1A022CC3297}" type="sibTrans" cxnId="{9864D134-518F-43A2-8CF6-FFDE1BF5CBE2}">
      <dgm:prSet/>
      <dgm:spPr/>
      <dgm:t>
        <a:bodyPr/>
        <a:lstStyle/>
        <a:p>
          <a:endParaRPr lang="en-GB"/>
        </a:p>
      </dgm:t>
    </dgm:pt>
    <dgm:pt modelId="{B5142ACC-1425-45F0-B482-A2E3227F34F4}">
      <dgm:prSet phldrT="[Text]"/>
      <dgm:spPr/>
      <dgm:t>
        <a:bodyPr/>
        <a:lstStyle/>
        <a:p>
          <a:r>
            <a:rPr lang="en-GB" dirty="0"/>
            <a:t>Poster</a:t>
          </a:r>
        </a:p>
      </dgm:t>
    </dgm:pt>
    <dgm:pt modelId="{ABCF7460-7DBA-4E1C-BFC2-5B05706F7943}" type="parTrans" cxnId="{D251F53E-9D0B-4204-A237-5626446B1E03}">
      <dgm:prSet/>
      <dgm:spPr/>
      <dgm:t>
        <a:bodyPr/>
        <a:lstStyle/>
        <a:p>
          <a:endParaRPr lang="en-GB"/>
        </a:p>
      </dgm:t>
    </dgm:pt>
    <dgm:pt modelId="{769D9337-F613-465C-9056-C96519721675}" type="sibTrans" cxnId="{D251F53E-9D0B-4204-A237-5626446B1E03}">
      <dgm:prSet/>
      <dgm:spPr/>
      <dgm:t>
        <a:bodyPr/>
        <a:lstStyle/>
        <a:p>
          <a:endParaRPr lang="en-GB"/>
        </a:p>
      </dgm:t>
    </dgm:pt>
    <dgm:pt modelId="{41CEFBA3-7EA6-4014-8104-C6CE442EBAEF}">
      <dgm:prSet phldrT="[Text]"/>
      <dgm:spPr/>
      <dgm:t>
        <a:bodyPr/>
        <a:lstStyle/>
        <a:p>
          <a:r>
            <a:rPr lang="en-GB" dirty="0"/>
            <a:t>Presentation</a:t>
          </a:r>
        </a:p>
      </dgm:t>
    </dgm:pt>
    <dgm:pt modelId="{D8EA1635-509E-4D2A-8E3F-58404AE4F98B}" type="parTrans" cxnId="{CD622870-1C63-4B21-93D7-4E27166E654F}">
      <dgm:prSet/>
      <dgm:spPr/>
      <dgm:t>
        <a:bodyPr/>
        <a:lstStyle/>
        <a:p>
          <a:endParaRPr lang="en-GB"/>
        </a:p>
      </dgm:t>
    </dgm:pt>
    <dgm:pt modelId="{47E986A8-B73D-4ADE-A571-9102BC125F54}" type="sibTrans" cxnId="{CD622870-1C63-4B21-93D7-4E27166E654F}">
      <dgm:prSet/>
      <dgm:spPr/>
      <dgm:t>
        <a:bodyPr/>
        <a:lstStyle/>
        <a:p>
          <a:endParaRPr lang="en-GB"/>
        </a:p>
      </dgm:t>
    </dgm:pt>
    <dgm:pt modelId="{99793569-F4B6-4FDA-BC31-57676A855CAA}">
      <dgm:prSet phldrT="[Text]"/>
      <dgm:spPr/>
      <dgm:t>
        <a:bodyPr/>
        <a:lstStyle/>
        <a:p>
          <a:r>
            <a:rPr lang="en-GB" dirty="0" err="1"/>
            <a:t>Vlog</a:t>
          </a:r>
          <a:endParaRPr lang="en-GB" dirty="0"/>
        </a:p>
      </dgm:t>
    </dgm:pt>
    <dgm:pt modelId="{3AC48EF1-8F12-4E32-8651-EB574A74B911}" type="parTrans" cxnId="{77A4D392-DBDE-4495-82B7-F109E1DF4AD9}">
      <dgm:prSet/>
      <dgm:spPr/>
      <dgm:t>
        <a:bodyPr/>
        <a:lstStyle/>
        <a:p>
          <a:endParaRPr lang="en-GB"/>
        </a:p>
      </dgm:t>
    </dgm:pt>
    <dgm:pt modelId="{00E38BE2-DAF3-4E9F-9C8B-61C5F3A2719E}" type="sibTrans" cxnId="{77A4D392-DBDE-4495-82B7-F109E1DF4AD9}">
      <dgm:prSet/>
      <dgm:spPr/>
      <dgm:t>
        <a:bodyPr/>
        <a:lstStyle/>
        <a:p>
          <a:endParaRPr lang="en-GB"/>
        </a:p>
      </dgm:t>
    </dgm:pt>
    <dgm:pt modelId="{72FA5EB3-BC51-4E1C-ABF9-1D7C2EB18068}">
      <dgm:prSet phldrT="[Text]"/>
      <dgm:spPr/>
      <dgm:t>
        <a:bodyPr/>
        <a:lstStyle/>
        <a:p>
          <a:r>
            <a:rPr lang="en-GB" dirty="0"/>
            <a:t>ALS</a:t>
          </a:r>
        </a:p>
      </dgm:t>
    </dgm:pt>
    <dgm:pt modelId="{D1E9EE92-850F-41B5-9049-A838152B5427}" type="parTrans" cxnId="{56932F16-E085-44D7-B91A-E52F81E43548}">
      <dgm:prSet/>
      <dgm:spPr/>
      <dgm:t>
        <a:bodyPr/>
        <a:lstStyle/>
        <a:p>
          <a:endParaRPr lang="en-GB"/>
        </a:p>
      </dgm:t>
    </dgm:pt>
    <dgm:pt modelId="{59320C6C-C867-4330-928B-9E35888EEC1B}" type="sibTrans" cxnId="{56932F16-E085-44D7-B91A-E52F81E43548}">
      <dgm:prSet/>
      <dgm:spPr/>
      <dgm:t>
        <a:bodyPr/>
        <a:lstStyle/>
        <a:p>
          <a:endParaRPr lang="en-GB"/>
        </a:p>
      </dgm:t>
    </dgm:pt>
    <dgm:pt modelId="{7A1C07F7-15C9-48E9-8BA9-4C1F3279E746}" type="pres">
      <dgm:prSet presAssocID="{2B0FC2E1-B0DE-408B-BA79-10867430F1E8}" presName="Name0" presStyleCnt="0">
        <dgm:presLayoutVars>
          <dgm:dir/>
          <dgm:animLvl val="lvl"/>
          <dgm:resizeHandles val="exact"/>
        </dgm:presLayoutVars>
      </dgm:prSet>
      <dgm:spPr/>
    </dgm:pt>
    <dgm:pt modelId="{190028ED-55C0-40A0-BA3B-2FE0B66AEEFC}" type="pres">
      <dgm:prSet presAssocID="{2B0FC2E1-B0DE-408B-BA79-10867430F1E8}" presName="tSp" presStyleCnt="0"/>
      <dgm:spPr/>
    </dgm:pt>
    <dgm:pt modelId="{F0B0B33F-4859-4B6A-9124-0F5B876036BA}" type="pres">
      <dgm:prSet presAssocID="{2B0FC2E1-B0DE-408B-BA79-10867430F1E8}" presName="bSp" presStyleCnt="0"/>
      <dgm:spPr/>
    </dgm:pt>
    <dgm:pt modelId="{963485FD-0E68-46FF-BF4F-34A3E97A0FF5}" type="pres">
      <dgm:prSet presAssocID="{2B0FC2E1-B0DE-408B-BA79-10867430F1E8}" presName="process" presStyleCnt="0"/>
      <dgm:spPr/>
    </dgm:pt>
    <dgm:pt modelId="{D3B174C3-57D8-41BE-AB44-EDE866294BE0}" type="pres">
      <dgm:prSet presAssocID="{E2BCFFA8-6B78-4E4D-8CC5-81FC2BAFA73D}" presName="composite1" presStyleCnt="0"/>
      <dgm:spPr/>
    </dgm:pt>
    <dgm:pt modelId="{9C59F949-CD92-44FA-919A-769FD64C8FA6}" type="pres">
      <dgm:prSet presAssocID="{E2BCFFA8-6B78-4E4D-8CC5-81FC2BAFA73D}" presName="dummyNode1" presStyleLbl="node1" presStyleIdx="0" presStyleCnt="5"/>
      <dgm:spPr/>
    </dgm:pt>
    <dgm:pt modelId="{9BE90DDF-AAD7-4AF7-B5C5-9D847B97663B}" type="pres">
      <dgm:prSet presAssocID="{E2BCFFA8-6B78-4E4D-8CC5-81FC2BAFA73D}" presName="childNode1" presStyleLbl="bgAcc1" presStyleIdx="0" presStyleCnt="5">
        <dgm:presLayoutVars>
          <dgm:bulletEnabled val="1"/>
        </dgm:presLayoutVars>
      </dgm:prSet>
      <dgm:spPr/>
    </dgm:pt>
    <dgm:pt modelId="{6EDC917E-A22E-41C4-9158-327141EA63DC}" type="pres">
      <dgm:prSet presAssocID="{E2BCFFA8-6B78-4E4D-8CC5-81FC2BAFA73D}" presName="childNode1tx" presStyleLbl="bgAcc1" presStyleIdx="0" presStyleCnt="5">
        <dgm:presLayoutVars>
          <dgm:bulletEnabled val="1"/>
        </dgm:presLayoutVars>
      </dgm:prSet>
      <dgm:spPr/>
    </dgm:pt>
    <dgm:pt modelId="{FA78B074-5F9A-4F0A-9464-4E5934CC132D}" type="pres">
      <dgm:prSet presAssocID="{E2BCFFA8-6B78-4E4D-8CC5-81FC2BAFA73D}" presName="parentNode1" presStyleLbl="node1" presStyleIdx="0" presStyleCnt="5">
        <dgm:presLayoutVars>
          <dgm:chMax val="1"/>
          <dgm:bulletEnabled val="1"/>
        </dgm:presLayoutVars>
      </dgm:prSet>
      <dgm:spPr/>
    </dgm:pt>
    <dgm:pt modelId="{E0EE8078-6DDE-4DE9-A87F-A6BF6AA3B053}" type="pres">
      <dgm:prSet presAssocID="{E2BCFFA8-6B78-4E4D-8CC5-81FC2BAFA73D}" presName="connSite1" presStyleCnt="0"/>
      <dgm:spPr/>
    </dgm:pt>
    <dgm:pt modelId="{6FF87DC0-33D4-45A5-8375-A304132467BB}" type="pres">
      <dgm:prSet presAssocID="{58FC08EE-C400-4DBA-9BAA-26476AB9EF10}" presName="Name9" presStyleLbl="sibTrans2D1" presStyleIdx="0" presStyleCnt="4"/>
      <dgm:spPr/>
    </dgm:pt>
    <dgm:pt modelId="{01F9D830-A3F7-4649-95D2-446249E252E8}" type="pres">
      <dgm:prSet presAssocID="{2655AC2E-3631-4BA4-B3E6-A8F0647F291A}" presName="composite2" presStyleCnt="0"/>
      <dgm:spPr/>
    </dgm:pt>
    <dgm:pt modelId="{CB8BB9E8-9D9F-4809-99A9-8EA9BA9AD972}" type="pres">
      <dgm:prSet presAssocID="{2655AC2E-3631-4BA4-B3E6-A8F0647F291A}" presName="dummyNode2" presStyleLbl="node1" presStyleIdx="0" presStyleCnt="5"/>
      <dgm:spPr/>
    </dgm:pt>
    <dgm:pt modelId="{6AED026D-396E-4726-8CD4-054558534024}" type="pres">
      <dgm:prSet presAssocID="{2655AC2E-3631-4BA4-B3E6-A8F0647F291A}" presName="childNode2" presStyleLbl="bgAcc1" presStyleIdx="1" presStyleCnt="5">
        <dgm:presLayoutVars>
          <dgm:bulletEnabled val="1"/>
        </dgm:presLayoutVars>
      </dgm:prSet>
      <dgm:spPr/>
    </dgm:pt>
    <dgm:pt modelId="{81DA9B8B-0F1C-4109-A3AB-1C8D7234BBF2}" type="pres">
      <dgm:prSet presAssocID="{2655AC2E-3631-4BA4-B3E6-A8F0647F291A}" presName="childNode2tx" presStyleLbl="bgAcc1" presStyleIdx="1" presStyleCnt="5">
        <dgm:presLayoutVars>
          <dgm:bulletEnabled val="1"/>
        </dgm:presLayoutVars>
      </dgm:prSet>
      <dgm:spPr/>
    </dgm:pt>
    <dgm:pt modelId="{39C7729D-E43D-4683-A224-F0904EA06F3F}" type="pres">
      <dgm:prSet presAssocID="{2655AC2E-3631-4BA4-B3E6-A8F0647F291A}" presName="parentNode2" presStyleLbl="node1" presStyleIdx="1" presStyleCnt="5">
        <dgm:presLayoutVars>
          <dgm:chMax val="0"/>
          <dgm:bulletEnabled val="1"/>
        </dgm:presLayoutVars>
      </dgm:prSet>
      <dgm:spPr/>
    </dgm:pt>
    <dgm:pt modelId="{4641B695-A409-459D-8B5E-D93C986467FE}" type="pres">
      <dgm:prSet presAssocID="{2655AC2E-3631-4BA4-B3E6-A8F0647F291A}" presName="connSite2" presStyleCnt="0"/>
      <dgm:spPr/>
    </dgm:pt>
    <dgm:pt modelId="{9FF83963-4595-4902-8A46-66B788515E71}" type="pres">
      <dgm:prSet presAssocID="{E874574C-A391-46D4-B0FB-C7A871EA60FF}" presName="Name18" presStyleLbl="sibTrans2D1" presStyleIdx="1" presStyleCnt="4"/>
      <dgm:spPr/>
    </dgm:pt>
    <dgm:pt modelId="{A70CAF63-A784-4548-8889-31C7ED4C4C7A}" type="pres">
      <dgm:prSet presAssocID="{A920BE75-E0D6-4FCC-826A-371146AECC06}" presName="composite1" presStyleCnt="0"/>
      <dgm:spPr/>
    </dgm:pt>
    <dgm:pt modelId="{FE71ECFF-9CFA-49C2-ACDB-53D3078FB7C2}" type="pres">
      <dgm:prSet presAssocID="{A920BE75-E0D6-4FCC-826A-371146AECC06}" presName="dummyNode1" presStyleLbl="node1" presStyleIdx="1" presStyleCnt="5"/>
      <dgm:spPr/>
    </dgm:pt>
    <dgm:pt modelId="{E3C16A84-D426-4CAC-9BCD-CDA2B6AF6E72}" type="pres">
      <dgm:prSet presAssocID="{A920BE75-E0D6-4FCC-826A-371146AECC06}" presName="childNode1" presStyleLbl="bgAcc1" presStyleIdx="2" presStyleCnt="5">
        <dgm:presLayoutVars>
          <dgm:bulletEnabled val="1"/>
        </dgm:presLayoutVars>
      </dgm:prSet>
      <dgm:spPr/>
    </dgm:pt>
    <dgm:pt modelId="{EE48431D-9258-453F-B9E1-3FD1B470EAD6}" type="pres">
      <dgm:prSet presAssocID="{A920BE75-E0D6-4FCC-826A-371146AECC06}" presName="childNode1tx" presStyleLbl="bgAcc1" presStyleIdx="2" presStyleCnt="5">
        <dgm:presLayoutVars>
          <dgm:bulletEnabled val="1"/>
        </dgm:presLayoutVars>
      </dgm:prSet>
      <dgm:spPr/>
    </dgm:pt>
    <dgm:pt modelId="{FDBEBC6C-1997-4F39-809D-D9353FD4002B}" type="pres">
      <dgm:prSet presAssocID="{A920BE75-E0D6-4FCC-826A-371146AECC06}" presName="parentNode1" presStyleLbl="node1" presStyleIdx="2" presStyleCnt="5">
        <dgm:presLayoutVars>
          <dgm:chMax val="1"/>
          <dgm:bulletEnabled val="1"/>
        </dgm:presLayoutVars>
      </dgm:prSet>
      <dgm:spPr/>
    </dgm:pt>
    <dgm:pt modelId="{F48A12C7-90B7-4B13-98BB-98317F88030D}" type="pres">
      <dgm:prSet presAssocID="{A920BE75-E0D6-4FCC-826A-371146AECC06}" presName="connSite1" presStyleCnt="0"/>
      <dgm:spPr/>
    </dgm:pt>
    <dgm:pt modelId="{D0F5EE83-6C9A-436C-9886-6AE77B39A97B}" type="pres">
      <dgm:prSet presAssocID="{01D2D263-0209-40B6-8D88-E37D1A64638F}" presName="Name9" presStyleLbl="sibTrans2D1" presStyleIdx="2" presStyleCnt="4"/>
      <dgm:spPr/>
    </dgm:pt>
    <dgm:pt modelId="{ED60C185-90DB-4917-8560-53623C32BD8C}" type="pres">
      <dgm:prSet presAssocID="{344B33ED-27FB-4376-9829-33B8A86D1E01}" presName="composite2" presStyleCnt="0"/>
      <dgm:spPr/>
    </dgm:pt>
    <dgm:pt modelId="{5E53EA38-4CB2-4E51-B7DD-88F382BC7D1B}" type="pres">
      <dgm:prSet presAssocID="{344B33ED-27FB-4376-9829-33B8A86D1E01}" presName="dummyNode2" presStyleLbl="node1" presStyleIdx="2" presStyleCnt="5"/>
      <dgm:spPr/>
    </dgm:pt>
    <dgm:pt modelId="{765EF786-6430-420D-B3E2-F012687CA3EE}" type="pres">
      <dgm:prSet presAssocID="{344B33ED-27FB-4376-9829-33B8A86D1E01}" presName="childNode2" presStyleLbl="bgAcc1" presStyleIdx="3" presStyleCnt="5">
        <dgm:presLayoutVars>
          <dgm:bulletEnabled val="1"/>
        </dgm:presLayoutVars>
      </dgm:prSet>
      <dgm:spPr/>
    </dgm:pt>
    <dgm:pt modelId="{81CE39B6-04B7-4A52-A29A-0C18E46DAAC1}" type="pres">
      <dgm:prSet presAssocID="{344B33ED-27FB-4376-9829-33B8A86D1E01}" presName="childNode2tx" presStyleLbl="bgAcc1" presStyleIdx="3" presStyleCnt="5">
        <dgm:presLayoutVars>
          <dgm:bulletEnabled val="1"/>
        </dgm:presLayoutVars>
      </dgm:prSet>
      <dgm:spPr/>
    </dgm:pt>
    <dgm:pt modelId="{5B34C624-DEA9-4CB6-87FB-3BA3A8190111}" type="pres">
      <dgm:prSet presAssocID="{344B33ED-27FB-4376-9829-33B8A86D1E01}" presName="parentNode2" presStyleLbl="node1" presStyleIdx="3" presStyleCnt="5">
        <dgm:presLayoutVars>
          <dgm:chMax val="0"/>
          <dgm:bulletEnabled val="1"/>
        </dgm:presLayoutVars>
      </dgm:prSet>
      <dgm:spPr/>
    </dgm:pt>
    <dgm:pt modelId="{857A4CD9-C07E-4845-BF5E-7B5EA45754D4}" type="pres">
      <dgm:prSet presAssocID="{344B33ED-27FB-4376-9829-33B8A86D1E01}" presName="connSite2" presStyleCnt="0"/>
      <dgm:spPr/>
    </dgm:pt>
    <dgm:pt modelId="{CAC72D4D-37C4-4F28-87B9-4FB79E7D25F1}" type="pres">
      <dgm:prSet presAssocID="{D0B6B038-CD24-4C25-96EC-9A2D271FD4B7}" presName="Name18" presStyleLbl="sibTrans2D1" presStyleIdx="3" presStyleCnt="4"/>
      <dgm:spPr/>
    </dgm:pt>
    <dgm:pt modelId="{DEC1C9DD-3EB5-45FD-8FD8-DEF941221C3A}" type="pres">
      <dgm:prSet presAssocID="{D9C37AA7-31B5-4496-9D03-966E59764A91}" presName="composite1" presStyleCnt="0"/>
      <dgm:spPr/>
    </dgm:pt>
    <dgm:pt modelId="{E36EC435-65C3-43E6-9542-4A7D91F28518}" type="pres">
      <dgm:prSet presAssocID="{D9C37AA7-31B5-4496-9D03-966E59764A91}" presName="dummyNode1" presStyleLbl="node1" presStyleIdx="3" presStyleCnt="5"/>
      <dgm:spPr/>
    </dgm:pt>
    <dgm:pt modelId="{53D35EC3-FDC4-4DC8-8E88-67C3EFA88476}" type="pres">
      <dgm:prSet presAssocID="{D9C37AA7-31B5-4496-9D03-966E59764A91}" presName="childNode1" presStyleLbl="bgAcc1" presStyleIdx="4" presStyleCnt="5">
        <dgm:presLayoutVars>
          <dgm:bulletEnabled val="1"/>
        </dgm:presLayoutVars>
      </dgm:prSet>
      <dgm:spPr/>
    </dgm:pt>
    <dgm:pt modelId="{50A1D4C3-E987-4FDB-A077-26ED0A7549FF}" type="pres">
      <dgm:prSet presAssocID="{D9C37AA7-31B5-4496-9D03-966E59764A91}" presName="childNode1tx" presStyleLbl="bgAcc1" presStyleIdx="4" presStyleCnt="5">
        <dgm:presLayoutVars>
          <dgm:bulletEnabled val="1"/>
        </dgm:presLayoutVars>
      </dgm:prSet>
      <dgm:spPr/>
    </dgm:pt>
    <dgm:pt modelId="{D4771DDE-6711-4F88-8E52-50C78C51A7EC}" type="pres">
      <dgm:prSet presAssocID="{D9C37AA7-31B5-4496-9D03-966E59764A91}" presName="parentNode1" presStyleLbl="node1" presStyleIdx="4" presStyleCnt="5">
        <dgm:presLayoutVars>
          <dgm:chMax val="1"/>
          <dgm:bulletEnabled val="1"/>
        </dgm:presLayoutVars>
      </dgm:prSet>
      <dgm:spPr/>
    </dgm:pt>
    <dgm:pt modelId="{8FEC0BA8-9B40-4392-85B0-528295FA9340}" type="pres">
      <dgm:prSet presAssocID="{D9C37AA7-31B5-4496-9D03-966E59764A91}" presName="connSite1" presStyleCnt="0"/>
      <dgm:spPr/>
    </dgm:pt>
  </dgm:ptLst>
  <dgm:cxnLst>
    <dgm:cxn modelId="{D191DD00-C109-4474-845E-5EC8F56C7C1F}" srcId="{2B0FC2E1-B0DE-408B-BA79-10867430F1E8}" destId="{344B33ED-27FB-4376-9829-33B8A86D1E01}" srcOrd="3" destOrd="0" parTransId="{937C5ED0-6339-4A17-956B-F3C2CB83FB89}" sibTransId="{D0B6B038-CD24-4C25-96EC-9A2D271FD4B7}"/>
    <dgm:cxn modelId="{EA5A8501-1DC4-4F4E-ABDF-400FD6C26AC6}" type="presOf" srcId="{2655AC2E-3631-4BA4-B3E6-A8F0647F291A}" destId="{39C7729D-E43D-4683-A224-F0904EA06F3F}" srcOrd="0" destOrd="0" presId="urn:microsoft.com/office/officeart/2005/8/layout/hProcess4"/>
    <dgm:cxn modelId="{8EC37106-570F-405A-93CE-93128413EC17}" type="presOf" srcId="{58FC08EE-C400-4DBA-9BAA-26476AB9EF10}" destId="{6FF87DC0-33D4-45A5-8375-A304132467BB}" srcOrd="0" destOrd="0" presId="urn:microsoft.com/office/officeart/2005/8/layout/hProcess4"/>
    <dgm:cxn modelId="{8AA2DE07-3A47-49E7-9CA9-57B5185807F4}" srcId="{E2BCFFA8-6B78-4E4D-8CC5-81FC2BAFA73D}" destId="{626B0C1A-2371-41BA-A53B-13E525BB1B18}" srcOrd="2" destOrd="0" parTransId="{7E5F2475-AB42-4CF5-BA61-B51A9A78E36C}" sibTransId="{68EEE938-6DBE-4DC6-B50F-E3CB6695506D}"/>
    <dgm:cxn modelId="{1F828508-5713-4027-8F19-79BECE69B75F}" type="presOf" srcId="{41CEFBA3-7EA6-4014-8104-C6CE442EBAEF}" destId="{53D35EC3-FDC4-4DC8-8E88-67C3EFA88476}" srcOrd="0" destOrd="1" presId="urn:microsoft.com/office/officeart/2005/8/layout/hProcess4"/>
    <dgm:cxn modelId="{3B67A515-66F3-42AF-82EF-A5CDE84C76A8}" srcId="{E2BCFFA8-6B78-4E4D-8CC5-81FC2BAFA73D}" destId="{33F251CD-8276-4A96-906D-9EF9C16BAF02}" srcOrd="1" destOrd="0" parTransId="{B1767AA9-7C3A-46B2-A6A6-0847FDA43641}" sibTransId="{AB84061B-39B0-400D-BCE7-81DC7B76FDA9}"/>
    <dgm:cxn modelId="{56932F16-E085-44D7-B91A-E52F81E43548}" srcId="{A920BE75-E0D6-4FCC-826A-371146AECC06}" destId="{72FA5EB3-BC51-4E1C-ABF9-1D7C2EB18068}" srcOrd="2" destOrd="0" parTransId="{D1E9EE92-850F-41B5-9049-A838152B5427}" sibTransId="{59320C6C-C867-4330-928B-9E35888EEC1B}"/>
    <dgm:cxn modelId="{E6241717-70FB-4AD7-80FB-F5C7C2816367}" type="presOf" srcId="{41CEFBA3-7EA6-4014-8104-C6CE442EBAEF}" destId="{50A1D4C3-E987-4FDB-A077-26ED0A7549FF}" srcOrd="1" destOrd="1" presId="urn:microsoft.com/office/officeart/2005/8/layout/hProcess4"/>
    <dgm:cxn modelId="{DFED552A-953B-49AD-8E06-76EA1E9FB7F8}" srcId="{2B0FC2E1-B0DE-408B-BA79-10867430F1E8}" destId="{D9C37AA7-31B5-4496-9D03-966E59764A91}" srcOrd="4" destOrd="0" parTransId="{A2A5FA8F-0DD0-4017-8B6B-2B24B9D982D9}" sibTransId="{2ED5F8C5-570C-4845-8599-893B15D77784}"/>
    <dgm:cxn modelId="{9864D134-518F-43A2-8CF6-FFDE1BF5CBE2}" srcId="{344B33ED-27FB-4376-9829-33B8A86D1E01}" destId="{432E07DB-E281-4F79-959C-131913DB5474}" srcOrd="1" destOrd="0" parTransId="{D837FCC3-E7B4-4FF7-948E-5B079E912990}" sibTransId="{43BF17DC-08DF-4F17-A690-A1A022CC3297}"/>
    <dgm:cxn modelId="{456F3A38-344D-424A-A684-28D49528F5C5}" type="presOf" srcId="{B5142ACC-1425-45F0-B482-A2E3227F34F4}" destId="{50A1D4C3-E987-4FDB-A077-26ED0A7549FF}" srcOrd="1" destOrd="0" presId="urn:microsoft.com/office/officeart/2005/8/layout/hProcess4"/>
    <dgm:cxn modelId="{323DE63A-F405-4D73-8718-D0DA011527D1}" type="presOf" srcId="{DD525CEE-7772-4553-8C61-47817CF4C473}" destId="{6AED026D-396E-4726-8CD4-054558534024}" srcOrd="0" destOrd="1" presId="urn:microsoft.com/office/officeart/2005/8/layout/hProcess4"/>
    <dgm:cxn modelId="{965F2F3C-ADA8-460E-9CF2-F3054FB1643A}" type="presOf" srcId="{46E2FAC1-68CD-429B-BE6B-8BB03F4CB330}" destId="{EE48431D-9258-453F-B9E1-3FD1B470EAD6}" srcOrd="1" destOrd="1" presId="urn:microsoft.com/office/officeart/2005/8/layout/hProcess4"/>
    <dgm:cxn modelId="{FED34E3D-F041-40C7-8B7E-A0F5870A658C}" type="presOf" srcId="{432E07DB-E281-4F79-959C-131913DB5474}" destId="{81CE39B6-04B7-4A52-A29A-0C18E46DAAC1}" srcOrd="1" destOrd="1" presId="urn:microsoft.com/office/officeart/2005/8/layout/hProcess4"/>
    <dgm:cxn modelId="{DC4DF13E-A291-44E2-9A97-0DEB444223B3}" type="presOf" srcId="{33F251CD-8276-4A96-906D-9EF9C16BAF02}" destId="{6EDC917E-A22E-41C4-9158-327141EA63DC}" srcOrd="1" destOrd="1" presId="urn:microsoft.com/office/officeart/2005/8/layout/hProcess4"/>
    <dgm:cxn modelId="{D251F53E-9D0B-4204-A237-5626446B1E03}" srcId="{D9C37AA7-31B5-4496-9D03-966E59764A91}" destId="{B5142ACC-1425-45F0-B482-A2E3227F34F4}" srcOrd="0" destOrd="0" parTransId="{ABCF7460-7DBA-4E1C-BFC2-5B05706F7943}" sibTransId="{769D9337-F613-465C-9056-C96519721675}"/>
    <dgm:cxn modelId="{81D0525E-60F4-4DC8-A7F0-A5141E3FADF6}" type="presOf" srcId="{626B0C1A-2371-41BA-A53B-13E525BB1B18}" destId="{6EDC917E-A22E-41C4-9158-327141EA63DC}" srcOrd="1" destOrd="2" presId="urn:microsoft.com/office/officeart/2005/8/layout/hProcess4"/>
    <dgm:cxn modelId="{438CDB5E-C45B-479C-9F0C-B2D9C9E2DA3B}" type="presOf" srcId="{F89C859A-BB2D-470C-9C93-B1C3B98094BD}" destId="{9BE90DDF-AAD7-4AF7-B5C5-9D847B97663B}" srcOrd="0" destOrd="0" presId="urn:microsoft.com/office/officeart/2005/8/layout/hProcess4"/>
    <dgm:cxn modelId="{38C6EB61-050C-4719-B1BC-01CFC3058941}" type="presOf" srcId="{B5142ACC-1425-45F0-B482-A2E3227F34F4}" destId="{53D35EC3-FDC4-4DC8-8E88-67C3EFA88476}" srcOrd="0" destOrd="0" presId="urn:microsoft.com/office/officeart/2005/8/layout/hProcess4"/>
    <dgm:cxn modelId="{8F2E6D62-BA0E-4B91-A739-ADFF5330A24B}" type="presOf" srcId="{6A7A05DA-D060-4E89-BCD1-2CFF4172E185}" destId="{EE48431D-9258-453F-B9E1-3FD1B470EAD6}" srcOrd="1" destOrd="0" presId="urn:microsoft.com/office/officeart/2005/8/layout/hProcess4"/>
    <dgm:cxn modelId="{09699662-744A-43E2-ABEE-368A2D759478}" type="presOf" srcId="{626B0C1A-2371-41BA-A53B-13E525BB1B18}" destId="{9BE90DDF-AAD7-4AF7-B5C5-9D847B97663B}" srcOrd="0" destOrd="2" presId="urn:microsoft.com/office/officeart/2005/8/layout/hProcess4"/>
    <dgm:cxn modelId="{17259565-FC0E-4234-A2C4-068A34E3929C}" type="presOf" srcId="{DD525CEE-7772-4553-8C61-47817CF4C473}" destId="{81DA9B8B-0F1C-4109-A3AB-1C8D7234BBF2}" srcOrd="1" destOrd="1" presId="urn:microsoft.com/office/officeart/2005/8/layout/hProcess4"/>
    <dgm:cxn modelId="{9E4E3C4A-7A12-42CF-96BC-6C431105CDAE}" srcId="{2B0FC2E1-B0DE-408B-BA79-10867430F1E8}" destId="{A920BE75-E0D6-4FCC-826A-371146AECC06}" srcOrd="2" destOrd="0" parTransId="{8BB0D1A4-B062-4921-A16F-C3CC40708673}" sibTransId="{01D2D263-0209-40B6-8D88-E37D1A64638F}"/>
    <dgm:cxn modelId="{1D89894B-1005-44AC-B378-D86193FC4601}" type="presOf" srcId="{2B0FC2E1-B0DE-408B-BA79-10867430F1E8}" destId="{7A1C07F7-15C9-48E9-8BA9-4C1F3279E746}" srcOrd="0" destOrd="0" presId="urn:microsoft.com/office/officeart/2005/8/layout/hProcess4"/>
    <dgm:cxn modelId="{A8AA954D-34EF-48C5-BDE4-B3E621CBD310}" type="presOf" srcId="{E2BCFFA8-6B78-4E4D-8CC5-81FC2BAFA73D}" destId="{FA78B074-5F9A-4F0A-9464-4E5934CC132D}" srcOrd="0" destOrd="0" presId="urn:microsoft.com/office/officeart/2005/8/layout/hProcess4"/>
    <dgm:cxn modelId="{CD622870-1C63-4B21-93D7-4E27166E654F}" srcId="{D9C37AA7-31B5-4496-9D03-966E59764A91}" destId="{41CEFBA3-7EA6-4014-8104-C6CE442EBAEF}" srcOrd="1" destOrd="0" parTransId="{D8EA1635-509E-4D2A-8E3F-58404AE4F98B}" sibTransId="{47E986A8-B73D-4ADE-A571-9102BC125F54}"/>
    <dgm:cxn modelId="{E08D3D70-7A7B-4B03-A452-534D6FEDACB6}" type="presOf" srcId="{99793569-F4B6-4FDA-BC31-57676A855CAA}" destId="{50A1D4C3-E987-4FDB-A077-26ED0A7549FF}" srcOrd="1" destOrd="2" presId="urn:microsoft.com/office/officeart/2005/8/layout/hProcess4"/>
    <dgm:cxn modelId="{11F8A570-D5A4-422B-B30D-4C580370678E}" type="presOf" srcId="{99793569-F4B6-4FDA-BC31-57676A855CAA}" destId="{53D35EC3-FDC4-4DC8-8E88-67C3EFA88476}" srcOrd="0" destOrd="2" presId="urn:microsoft.com/office/officeart/2005/8/layout/hProcess4"/>
    <dgm:cxn modelId="{88218077-A78E-4AE2-A412-6E8291B62ADB}" srcId="{2B0FC2E1-B0DE-408B-BA79-10867430F1E8}" destId="{E2BCFFA8-6B78-4E4D-8CC5-81FC2BAFA73D}" srcOrd="0" destOrd="0" parTransId="{D6C4A5CE-CD89-41FB-B7F6-74A8064B5860}" sibTransId="{58FC08EE-C400-4DBA-9BAA-26476AB9EF10}"/>
    <dgm:cxn modelId="{A26A7580-74B3-4313-B178-C49D67A43F29}" type="presOf" srcId="{2C714FEC-ED24-415F-9754-1C4AD9D51258}" destId="{765EF786-6430-420D-B3E2-F012687CA3EE}" srcOrd="0" destOrd="0" presId="urn:microsoft.com/office/officeart/2005/8/layout/hProcess4"/>
    <dgm:cxn modelId="{3A0E5F83-F390-49A1-9871-0E4AA75CD2B7}" srcId="{A920BE75-E0D6-4FCC-826A-371146AECC06}" destId="{46E2FAC1-68CD-429B-BE6B-8BB03F4CB330}" srcOrd="1" destOrd="0" parTransId="{15FC2EF0-A4D0-4DB4-92C3-573BB1351E22}" sibTransId="{3B3A424F-4FC8-4F78-86EA-BE7C1849E441}"/>
    <dgm:cxn modelId="{193DFE86-1236-44E8-B8F1-93C69D4E16E0}" srcId="{2655AC2E-3631-4BA4-B3E6-A8F0647F291A}" destId="{DD525CEE-7772-4553-8C61-47817CF4C473}" srcOrd="1" destOrd="0" parTransId="{9DE17651-599C-4E1E-A897-A62598408A8D}" sibTransId="{15B18915-E412-4C81-9936-07C6FA9F424B}"/>
    <dgm:cxn modelId="{E0BC338A-FBD5-4DB7-9FA8-608C189DEEF4}" type="presOf" srcId="{A920BE75-E0D6-4FCC-826A-371146AECC06}" destId="{FDBEBC6C-1997-4F39-809D-D9353FD4002B}" srcOrd="0" destOrd="0" presId="urn:microsoft.com/office/officeart/2005/8/layout/hProcess4"/>
    <dgm:cxn modelId="{77A4D392-DBDE-4495-82B7-F109E1DF4AD9}" srcId="{D9C37AA7-31B5-4496-9D03-966E59764A91}" destId="{99793569-F4B6-4FDA-BC31-57676A855CAA}" srcOrd="2" destOrd="0" parTransId="{3AC48EF1-8F12-4E32-8651-EB574A74B911}" sibTransId="{00E38BE2-DAF3-4E9F-9C8B-61C5F3A2719E}"/>
    <dgm:cxn modelId="{ECA225A2-C6F5-4472-A47C-191686A0B44C}" type="presOf" srcId="{4BDC23C6-A5F5-4A7B-AF5A-8BD9DCCAEC2D}" destId="{6AED026D-396E-4726-8CD4-054558534024}" srcOrd="0" destOrd="0" presId="urn:microsoft.com/office/officeart/2005/8/layout/hProcess4"/>
    <dgm:cxn modelId="{3494DBA2-DFE6-477C-A7F9-1118F3FA3EBB}" srcId="{A920BE75-E0D6-4FCC-826A-371146AECC06}" destId="{6A7A05DA-D060-4E89-BCD1-2CFF4172E185}" srcOrd="0" destOrd="0" parTransId="{F234C94F-D231-420C-892B-0C4567BB115C}" sibTransId="{5865C1A4-605C-4ECB-818F-CA41A531DA2B}"/>
    <dgm:cxn modelId="{E11BD1B7-C038-44EC-A557-FECC1F4B08E5}" type="presOf" srcId="{2C714FEC-ED24-415F-9754-1C4AD9D51258}" destId="{81CE39B6-04B7-4A52-A29A-0C18E46DAAC1}" srcOrd="1" destOrd="0" presId="urn:microsoft.com/office/officeart/2005/8/layout/hProcess4"/>
    <dgm:cxn modelId="{BA6CA2BA-D2D2-46D2-8A11-3BD6068AB415}" type="presOf" srcId="{72FA5EB3-BC51-4E1C-ABF9-1D7C2EB18068}" destId="{EE48431D-9258-453F-B9E1-3FD1B470EAD6}" srcOrd="1" destOrd="2" presId="urn:microsoft.com/office/officeart/2005/8/layout/hProcess4"/>
    <dgm:cxn modelId="{77C2FDC0-7CB3-4764-9103-81B1A78E39AF}" type="presOf" srcId="{72FA5EB3-BC51-4E1C-ABF9-1D7C2EB18068}" destId="{E3C16A84-D426-4CAC-9BCD-CDA2B6AF6E72}" srcOrd="0" destOrd="2" presId="urn:microsoft.com/office/officeart/2005/8/layout/hProcess4"/>
    <dgm:cxn modelId="{08B95FC2-3BBD-499C-852C-6E3A64FF44CF}" type="presOf" srcId="{F89C859A-BB2D-470C-9C93-B1C3B98094BD}" destId="{6EDC917E-A22E-41C4-9158-327141EA63DC}" srcOrd="1" destOrd="0" presId="urn:microsoft.com/office/officeart/2005/8/layout/hProcess4"/>
    <dgm:cxn modelId="{9B6454C2-34A9-43A7-8873-2A41B7319FFA}" type="presOf" srcId="{344B33ED-27FB-4376-9829-33B8A86D1E01}" destId="{5B34C624-DEA9-4CB6-87FB-3BA3A8190111}" srcOrd="0" destOrd="0" presId="urn:microsoft.com/office/officeart/2005/8/layout/hProcess4"/>
    <dgm:cxn modelId="{19F9FAC7-A8E9-4C8D-8006-8E3AB81DB767}" type="presOf" srcId="{752DE50E-BB17-47EE-A242-D5C3E9F43E1B}" destId="{81DA9B8B-0F1C-4109-A3AB-1C8D7234BBF2}" srcOrd="1" destOrd="2" presId="urn:microsoft.com/office/officeart/2005/8/layout/hProcess4"/>
    <dgm:cxn modelId="{3F3F16C9-852C-4696-BC3A-2BBC0AB5D0B2}" type="presOf" srcId="{6A7A05DA-D060-4E89-BCD1-2CFF4172E185}" destId="{E3C16A84-D426-4CAC-9BCD-CDA2B6AF6E72}" srcOrd="0" destOrd="0" presId="urn:microsoft.com/office/officeart/2005/8/layout/hProcess4"/>
    <dgm:cxn modelId="{B4B1A3CA-3BF7-4350-9B93-95B4B41B2398}" srcId="{344B33ED-27FB-4376-9829-33B8A86D1E01}" destId="{2C714FEC-ED24-415F-9754-1C4AD9D51258}" srcOrd="0" destOrd="0" parTransId="{9BBA9379-84C0-48AE-8EA3-9815302765A1}" sibTransId="{CD800DAD-DE94-4E22-87E4-EA25915DC279}"/>
    <dgm:cxn modelId="{2B1956CE-603E-4C5C-A040-D4D1D327D0B8}" srcId="{2655AC2E-3631-4BA4-B3E6-A8F0647F291A}" destId="{752DE50E-BB17-47EE-A242-D5C3E9F43E1B}" srcOrd="2" destOrd="0" parTransId="{678E235A-FF54-4F94-B8D2-0B87BE48A850}" sibTransId="{C4CAB8FC-9468-4188-A858-E3F572611746}"/>
    <dgm:cxn modelId="{13B424DA-1E0C-4767-B3D9-3F568F2C1E5D}" type="presOf" srcId="{D9C37AA7-31B5-4496-9D03-966E59764A91}" destId="{D4771DDE-6711-4F88-8E52-50C78C51A7EC}" srcOrd="0" destOrd="0" presId="urn:microsoft.com/office/officeart/2005/8/layout/hProcess4"/>
    <dgm:cxn modelId="{38E5EFDD-BBA9-4EE4-B4A3-EB320FD23CE9}" type="presOf" srcId="{E874574C-A391-46D4-B0FB-C7A871EA60FF}" destId="{9FF83963-4595-4902-8A46-66B788515E71}" srcOrd="0" destOrd="0" presId="urn:microsoft.com/office/officeart/2005/8/layout/hProcess4"/>
    <dgm:cxn modelId="{F9D3CEE0-05C2-4519-9DD4-296DE624DF78}" type="presOf" srcId="{01D2D263-0209-40B6-8D88-E37D1A64638F}" destId="{D0F5EE83-6C9A-436C-9886-6AE77B39A97B}" srcOrd="0" destOrd="0" presId="urn:microsoft.com/office/officeart/2005/8/layout/hProcess4"/>
    <dgm:cxn modelId="{A3A618E3-40B1-4E19-B9E7-12B0EB5ECE9B}" type="presOf" srcId="{752DE50E-BB17-47EE-A242-D5C3E9F43E1B}" destId="{6AED026D-396E-4726-8CD4-054558534024}" srcOrd="0" destOrd="2" presId="urn:microsoft.com/office/officeart/2005/8/layout/hProcess4"/>
    <dgm:cxn modelId="{F76142EB-4D9F-48C8-8899-4735649EBE2D}" srcId="{2B0FC2E1-B0DE-408B-BA79-10867430F1E8}" destId="{2655AC2E-3631-4BA4-B3E6-A8F0647F291A}" srcOrd="1" destOrd="0" parTransId="{EFBCDB88-7D9C-4D00-AB8C-AB71CE259C9A}" sibTransId="{E874574C-A391-46D4-B0FB-C7A871EA60FF}"/>
    <dgm:cxn modelId="{B090FEEC-E5FE-4B03-AACC-997F2C25A637}" type="presOf" srcId="{33F251CD-8276-4A96-906D-9EF9C16BAF02}" destId="{9BE90DDF-AAD7-4AF7-B5C5-9D847B97663B}" srcOrd="0" destOrd="1" presId="urn:microsoft.com/office/officeart/2005/8/layout/hProcess4"/>
    <dgm:cxn modelId="{384D31EF-B7D4-408F-8D4D-91A6B98B00B1}" srcId="{E2BCFFA8-6B78-4E4D-8CC5-81FC2BAFA73D}" destId="{F89C859A-BB2D-470C-9C93-B1C3B98094BD}" srcOrd="0" destOrd="0" parTransId="{DBACA534-AD5C-40F6-BC49-D3241269BB8E}" sibTransId="{990AA772-6FF4-42C2-97E9-458B843D9F0D}"/>
    <dgm:cxn modelId="{363441EF-4654-4441-AA85-145350CC7932}" type="presOf" srcId="{46E2FAC1-68CD-429B-BE6B-8BB03F4CB330}" destId="{E3C16A84-D426-4CAC-9BCD-CDA2B6AF6E72}" srcOrd="0" destOrd="1" presId="urn:microsoft.com/office/officeart/2005/8/layout/hProcess4"/>
    <dgm:cxn modelId="{350785F2-0466-4C4F-89CC-F24E56414029}" type="presOf" srcId="{D0B6B038-CD24-4C25-96EC-9A2D271FD4B7}" destId="{CAC72D4D-37C4-4F28-87B9-4FB79E7D25F1}" srcOrd="0" destOrd="0" presId="urn:microsoft.com/office/officeart/2005/8/layout/hProcess4"/>
    <dgm:cxn modelId="{286158F9-1152-4207-89D1-9B69A79FA5BD}" type="presOf" srcId="{432E07DB-E281-4F79-959C-131913DB5474}" destId="{765EF786-6430-420D-B3E2-F012687CA3EE}" srcOrd="0" destOrd="1" presId="urn:microsoft.com/office/officeart/2005/8/layout/hProcess4"/>
    <dgm:cxn modelId="{B06A9BF9-3A03-423A-B42D-0FC5A25A8E1F}" type="presOf" srcId="{4BDC23C6-A5F5-4A7B-AF5A-8BD9DCCAEC2D}" destId="{81DA9B8B-0F1C-4109-A3AB-1C8D7234BBF2}" srcOrd="1" destOrd="0" presId="urn:microsoft.com/office/officeart/2005/8/layout/hProcess4"/>
    <dgm:cxn modelId="{F6DDFBFA-7217-4FD3-B7B5-149068E5FB67}" srcId="{2655AC2E-3631-4BA4-B3E6-A8F0647F291A}" destId="{4BDC23C6-A5F5-4A7B-AF5A-8BD9DCCAEC2D}" srcOrd="0" destOrd="0" parTransId="{5CDBBC6C-A1E8-44C6-8D0B-4A44064DA253}" sibTransId="{E2E9DF62-5E54-45BC-A6D9-66D065598D98}"/>
    <dgm:cxn modelId="{DC5CCCFD-132E-4EE3-B67E-B6754AFA3B37}" type="presParOf" srcId="{7A1C07F7-15C9-48E9-8BA9-4C1F3279E746}" destId="{190028ED-55C0-40A0-BA3B-2FE0B66AEEFC}" srcOrd="0" destOrd="0" presId="urn:microsoft.com/office/officeart/2005/8/layout/hProcess4"/>
    <dgm:cxn modelId="{741D2CF2-FDE1-4F83-ABC5-24AD7918EC29}" type="presParOf" srcId="{7A1C07F7-15C9-48E9-8BA9-4C1F3279E746}" destId="{F0B0B33F-4859-4B6A-9124-0F5B876036BA}" srcOrd="1" destOrd="0" presId="urn:microsoft.com/office/officeart/2005/8/layout/hProcess4"/>
    <dgm:cxn modelId="{7C78EB18-50AB-47AC-93E5-B94F9E4B5CD5}" type="presParOf" srcId="{7A1C07F7-15C9-48E9-8BA9-4C1F3279E746}" destId="{963485FD-0E68-46FF-BF4F-34A3E97A0FF5}" srcOrd="2" destOrd="0" presId="urn:microsoft.com/office/officeart/2005/8/layout/hProcess4"/>
    <dgm:cxn modelId="{E9E0C76D-5BA6-473B-BFB6-FAFDD3A16B5B}" type="presParOf" srcId="{963485FD-0E68-46FF-BF4F-34A3E97A0FF5}" destId="{D3B174C3-57D8-41BE-AB44-EDE866294BE0}" srcOrd="0" destOrd="0" presId="urn:microsoft.com/office/officeart/2005/8/layout/hProcess4"/>
    <dgm:cxn modelId="{2598C2F6-8EB6-4EF9-9392-4D67742A7391}" type="presParOf" srcId="{D3B174C3-57D8-41BE-AB44-EDE866294BE0}" destId="{9C59F949-CD92-44FA-919A-769FD64C8FA6}" srcOrd="0" destOrd="0" presId="urn:microsoft.com/office/officeart/2005/8/layout/hProcess4"/>
    <dgm:cxn modelId="{398A38B0-21E8-4264-8CC9-91BADE0A4B17}" type="presParOf" srcId="{D3B174C3-57D8-41BE-AB44-EDE866294BE0}" destId="{9BE90DDF-AAD7-4AF7-B5C5-9D847B97663B}" srcOrd="1" destOrd="0" presId="urn:microsoft.com/office/officeart/2005/8/layout/hProcess4"/>
    <dgm:cxn modelId="{87C64FD8-A15F-45F0-9414-09BE5E84D1DB}" type="presParOf" srcId="{D3B174C3-57D8-41BE-AB44-EDE866294BE0}" destId="{6EDC917E-A22E-41C4-9158-327141EA63DC}" srcOrd="2" destOrd="0" presId="urn:microsoft.com/office/officeart/2005/8/layout/hProcess4"/>
    <dgm:cxn modelId="{26EFBDC6-EE1D-4599-9E7D-3D3BDED1BA5C}" type="presParOf" srcId="{D3B174C3-57D8-41BE-AB44-EDE866294BE0}" destId="{FA78B074-5F9A-4F0A-9464-4E5934CC132D}" srcOrd="3" destOrd="0" presId="urn:microsoft.com/office/officeart/2005/8/layout/hProcess4"/>
    <dgm:cxn modelId="{FB180A6B-0365-4324-B23D-D4B7EFC22D90}" type="presParOf" srcId="{D3B174C3-57D8-41BE-AB44-EDE866294BE0}" destId="{E0EE8078-6DDE-4DE9-A87F-A6BF6AA3B053}" srcOrd="4" destOrd="0" presId="urn:microsoft.com/office/officeart/2005/8/layout/hProcess4"/>
    <dgm:cxn modelId="{27B56F30-5C8F-4163-9542-E6B1A76DA693}" type="presParOf" srcId="{963485FD-0E68-46FF-BF4F-34A3E97A0FF5}" destId="{6FF87DC0-33D4-45A5-8375-A304132467BB}" srcOrd="1" destOrd="0" presId="urn:microsoft.com/office/officeart/2005/8/layout/hProcess4"/>
    <dgm:cxn modelId="{8C86D367-2DC0-4F48-B514-18C9AFF6FA3D}" type="presParOf" srcId="{963485FD-0E68-46FF-BF4F-34A3E97A0FF5}" destId="{01F9D830-A3F7-4649-95D2-446249E252E8}" srcOrd="2" destOrd="0" presId="urn:microsoft.com/office/officeart/2005/8/layout/hProcess4"/>
    <dgm:cxn modelId="{1FE04755-6A8E-484F-BF8C-E44A725BD15D}" type="presParOf" srcId="{01F9D830-A3F7-4649-95D2-446249E252E8}" destId="{CB8BB9E8-9D9F-4809-99A9-8EA9BA9AD972}" srcOrd="0" destOrd="0" presId="urn:microsoft.com/office/officeart/2005/8/layout/hProcess4"/>
    <dgm:cxn modelId="{BD3F8D5E-E39B-4D92-91FB-093B2745BB5D}" type="presParOf" srcId="{01F9D830-A3F7-4649-95D2-446249E252E8}" destId="{6AED026D-396E-4726-8CD4-054558534024}" srcOrd="1" destOrd="0" presId="urn:microsoft.com/office/officeart/2005/8/layout/hProcess4"/>
    <dgm:cxn modelId="{574D2CCC-DCF5-48BB-A3F2-5146FED31C11}" type="presParOf" srcId="{01F9D830-A3F7-4649-95D2-446249E252E8}" destId="{81DA9B8B-0F1C-4109-A3AB-1C8D7234BBF2}" srcOrd="2" destOrd="0" presId="urn:microsoft.com/office/officeart/2005/8/layout/hProcess4"/>
    <dgm:cxn modelId="{FEF40064-511E-4E56-B266-56F8A1D1FDEC}" type="presParOf" srcId="{01F9D830-A3F7-4649-95D2-446249E252E8}" destId="{39C7729D-E43D-4683-A224-F0904EA06F3F}" srcOrd="3" destOrd="0" presId="urn:microsoft.com/office/officeart/2005/8/layout/hProcess4"/>
    <dgm:cxn modelId="{2F1BB0ED-4B54-4550-A126-132619A23FA1}" type="presParOf" srcId="{01F9D830-A3F7-4649-95D2-446249E252E8}" destId="{4641B695-A409-459D-8B5E-D93C986467FE}" srcOrd="4" destOrd="0" presId="urn:microsoft.com/office/officeart/2005/8/layout/hProcess4"/>
    <dgm:cxn modelId="{1C51E311-DFCB-40CE-9B58-7ACB32B67060}" type="presParOf" srcId="{963485FD-0E68-46FF-BF4F-34A3E97A0FF5}" destId="{9FF83963-4595-4902-8A46-66B788515E71}" srcOrd="3" destOrd="0" presId="urn:microsoft.com/office/officeart/2005/8/layout/hProcess4"/>
    <dgm:cxn modelId="{B1979B80-BC89-4CB2-922A-7CC9ACBEFE8D}" type="presParOf" srcId="{963485FD-0E68-46FF-BF4F-34A3E97A0FF5}" destId="{A70CAF63-A784-4548-8889-31C7ED4C4C7A}" srcOrd="4" destOrd="0" presId="urn:microsoft.com/office/officeart/2005/8/layout/hProcess4"/>
    <dgm:cxn modelId="{9D63FFDC-3307-4854-812F-A4D05B862DA6}" type="presParOf" srcId="{A70CAF63-A784-4548-8889-31C7ED4C4C7A}" destId="{FE71ECFF-9CFA-49C2-ACDB-53D3078FB7C2}" srcOrd="0" destOrd="0" presId="urn:microsoft.com/office/officeart/2005/8/layout/hProcess4"/>
    <dgm:cxn modelId="{E02E5513-E4A6-4AA3-BC8A-852717F57058}" type="presParOf" srcId="{A70CAF63-A784-4548-8889-31C7ED4C4C7A}" destId="{E3C16A84-D426-4CAC-9BCD-CDA2B6AF6E72}" srcOrd="1" destOrd="0" presId="urn:microsoft.com/office/officeart/2005/8/layout/hProcess4"/>
    <dgm:cxn modelId="{491B7FB4-385E-49CE-A04A-32C0D0DCA131}" type="presParOf" srcId="{A70CAF63-A784-4548-8889-31C7ED4C4C7A}" destId="{EE48431D-9258-453F-B9E1-3FD1B470EAD6}" srcOrd="2" destOrd="0" presId="urn:microsoft.com/office/officeart/2005/8/layout/hProcess4"/>
    <dgm:cxn modelId="{9523DB34-D601-4755-9DA0-CF35DB35FD59}" type="presParOf" srcId="{A70CAF63-A784-4548-8889-31C7ED4C4C7A}" destId="{FDBEBC6C-1997-4F39-809D-D9353FD4002B}" srcOrd="3" destOrd="0" presId="urn:microsoft.com/office/officeart/2005/8/layout/hProcess4"/>
    <dgm:cxn modelId="{D31709F6-14A0-430E-9318-077A739172B6}" type="presParOf" srcId="{A70CAF63-A784-4548-8889-31C7ED4C4C7A}" destId="{F48A12C7-90B7-4B13-98BB-98317F88030D}" srcOrd="4" destOrd="0" presId="urn:microsoft.com/office/officeart/2005/8/layout/hProcess4"/>
    <dgm:cxn modelId="{A87F873F-9774-4D89-82D5-390865CB425E}" type="presParOf" srcId="{963485FD-0E68-46FF-BF4F-34A3E97A0FF5}" destId="{D0F5EE83-6C9A-436C-9886-6AE77B39A97B}" srcOrd="5" destOrd="0" presId="urn:microsoft.com/office/officeart/2005/8/layout/hProcess4"/>
    <dgm:cxn modelId="{D4C5D818-7264-4627-92F7-68A42EF4F72A}" type="presParOf" srcId="{963485FD-0E68-46FF-BF4F-34A3E97A0FF5}" destId="{ED60C185-90DB-4917-8560-53623C32BD8C}" srcOrd="6" destOrd="0" presId="urn:microsoft.com/office/officeart/2005/8/layout/hProcess4"/>
    <dgm:cxn modelId="{FB6BDC62-A974-4081-9948-8E4883D2DF75}" type="presParOf" srcId="{ED60C185-90DB-4917-8560-53623C32BD8C}" destId="{5E53EA38-4CB2-4E51-B7DD-88F382BC7D1B}" srcOrd="0" destOrd="0" presId="urn:microsoft.com/office/officeart/2005/8/layout/hProcess4"/>
    <dgm:cxn modelId="{85A189F6-6704-499D-A829-31E459ABBB88}" type="presParOf" srcId="{ED60C185-90DB-4917-8560-53623C32BD8C}" destId="{765EF786-6430-420D-B3E2-F012687CA3EE}" srcOrd="1" destOrd="0" presId="urn:microsoft.com/office/officeart/2005/8/layout/hProcess4"/>
    <dgm:cxn modelId="{1AEBB4D4-AC56-4FF8-BA9D-B3DF71DBC20F}" type="presParOf" srcId="{ED60C185-90DB-4917-8560-53623C32BD8C}" destId="{81CE39B6-04B7-4A52-A29A-0C18E46DAAC1}" srcOrd="2" destOrd="0" presId="urn:microsoft.com/office/officeart/2005/8/layout/hProcess4"/>
    <dgm:cxn modelId="{58FA9416-7EB3-4458-9A39-92F01759C9B1}" type="presParOf" srcId="{ED60C185-90DB-4917-8560-53623C32BD8C}" destId="{5B34C624-DEA9-4CB6-87FB-3BA3A8190111}" srcOrd="3" destOrd="0" presId="urn:microsoft.com/office/officeart/2005/8/layout/hProcess4"/>
    <dgm:cxn modelId="{4A759018-3D84-47DE-98EE-A443EF8892BB}" type="presParOf" srcId="{ED60C185-90DB-4917-8560-53623C32BD8C}" destId="{857A4CD9-C07E-4845-BF5E-7B5EA45754D4}" srcOrd="4" destOrd="0" presId="urn:microsoft.com/office/officeart/2005/8/layout/hProcess4"/>
    <dgm:cxn modelId="{97DE0328-BD4C-448F-A141-783781F10C92}" type="presParOf" srcId="{963485FD-0E68-46FF-BF4F-34A3E97A0FF5}" destId="{CAC72D4D-37C4-4F28-87B9-4FB79E7D25F1}" srcOrd="7" destOrd="0" presId="urn:microsoft.com/office/officeart/2005/8/layout/hProcess4"/>
    <dgm:cxn modelId="{F4B68AD8-22C5-4BCD-BD57-CB7A59EFAE1E}" type="presParOf" srcId="{963485FD-0E68-46FF-BF4F-34A3E97A0FF5}" destId="{DEC1C9DD-3EB5-45FD-8FD8-DEF941221C3A}" srcOrd="8" destOrd="0" presId="urn:microsoft.com/office/officeart/2005/8/layout/hProcess4"/>
    <dgm:cxn modelId="{17D0D8DF-B3E1-4D16-914D-8A8B534A3DB9}" type="presParOf" srcId="{DEC1C9DD-3EB5-45FD-8FD8-DEF941221C3A}" destId="{E36EC435-65C3-43E6-9542-4A7D91F28518}" srcOrd="0" destOrd="0" presId="urn:microsoft.com/office/officeart/2005/8/layout/hProcess4"/>
    <dgm:cxn modelId="{0EA32225-B38F-4957-B50F-299C7333A1DE}" type="presParOf" srcId="{DEC1C9DD-3EB5-45FD-8FD8-DEF941221C3A}" destId="{53D35EC3-FDC4-4DC8-8E88-67C3EFA88476}" srcOrd="1" destOrd="0" presId="urn:microsoft.com/office/officeart/2005/8/layout/hProcess4"/>
    <dgm:cxn modelId="{B9406927-D190-4583-B6FD-492F52B40B9B}" type="presParOf" srcId="{DEC1C9DD-3EB5-45FD-8FD8-DEF941221C3A}" destId="{50A1D4C3-E987-4FDB-A077-26ED0A7549FF}" srcOrd="2" destOrd="0" presId="urn:microsoft.com/office/officeart/2005/8/layout/hProcess4"/>
    <dgm:cxn modelId="{73C9AAEF-309C-4640-8C02-4C6C0464209F}" type="presParOf" srcId="{DEC1C9DD-3EB5-45FD-8FD8-DEF941221C3A}" destId="{D4771DDE-6711-4F88-8E52-50C78C51A7EC}" srcOrd="3" destOrd="0" presId="urn:microsoft.com/office/officeart/2005/8/layout/hProcess4"/>
    <dgm:cxn modelId="{BD4926E5-7784-4E5A-9E4D-0BFCB0F6D60C}" type="presParOf" srcId="{DEC1C9DD-3EB5-45FD-8FD8-DEF941221C3A}" destId="{8FEC0BA8-9B40-4392-85B0-528295FA9340}"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31C911-23CB-42F0-9A6C-06108802CCE5}" type="doc">
      <dgm:prSet loTypeId="urn:microsoft.com/office/officeart/2005/8/layout/hProcess9" loCatId="process" qsTypeId="urn:microsoft.com/office/officeart/2005/8/quickstyle/simple1" qsCatId="simple" csTypeId="urn:microsoft.com/office/officeart/2005/8/colors/accent1_2" csCatId="accent1" phldr="1"/>
      <dgm:spPr/>
    </dgm:pt>
    <dgm:pt modelId="{9047FC0D-6F5E-4503-9067-4D17CB9BF5EB}">
      <dgm:prSet phldrT="[Text]"/>
      <dgm:spPr/>
      <dgm:t>
        <a:bodyPr/>
        <a:lstStyle/>
        <a:p>
          <a:r>
            <a:rPr lang="en-GB" dirty="0"/>
            <a:t>Stage 1</a:t>
          </a:r>
        </a:p>
      </dgm:t>
    </dgm:pt>
    <dgm:pt modelId="{E3B69BA3-BD2A-4867-A931-939471115EEE}" type="parTrans" cxnId="{B6CA3D86-1F05-41EE-94F3-0EE6030DA19C}">
      <dgm:prSet/>
      <dgm:spPr/>
      <dgm:t>
        <a:bodyPr/>
        <a:lstStyle/>
        <a:p>
          <a:endParaRPr lang="en-GB"/>
        </a:p>
      </dgm:t>
    </dgm:pt>
    <dgm:pt modelId="{E4F2C3A9-F383-4710-9ECC-379E60AD7AB6}" type="sibTrans" cxnId="{B6CA3D86-1F05-41EE-94F3-0EE6030DA19C}">
      <dgm:prSet/>
      <dgm:spPr/>
      <dgm:t>
        <a:bodyPr/>
        <a:lstStyle/>
        <a:p>
          <a:endParaRPr lang="en-GB"/>
        </a:p>
      </dgm:t>
    </dgm:pt>
    <dgm:pt modelId="{7E61C3A9-5380-47D4-9CAF-60D98DCE39FB}">
      <dgm:prSet phldrT="[Text]"/>
      <dgm:spPr/>
      <dgm:t>
        <a:bodyPr/>
        <a:lstStyle/>
        <a:p>
          <a:r>
            <a:rPr lang="en-GB" dirty="0"/>
            <a:t>Stage 2</a:t>
          </a:r>
        </a:p>
        <a:p>
          <a:r>
            <a:rPr lang="en-GB" dirty="0"/>
            <a:t>Months 7-12</a:t>
          </a:r>
        </a:p>
      </dgm:t>
    </dgm:pt>
    <dgm:pt modelId="{1387A655-3E28-481D-BA6B-E0D7B365E728}" type="parTrans" cxnId="{2071F39C-6306-425A-9C0A-5AF1DA606DE1}">
      <dgm:prSet/>
      <dgm:spPr/>
      <dgm:t>
        <a:bodyPr/>
        <a:lstStyle/>
        <a:p>
          <a:endParaRPr lang="en-GB"/>
        </a:p>
      </dgm:t>
    </dgm:pt>
    <dgm:pt modelId="{7F02DCAA-DEFE-448A-A011-CA9B751B9657}" type="sibTrans" cxnId="{2071F39C-6306-425A-9C0A-5AF1DA606DE1}">
      <dgm:prSet/>
      <dgm:spPr/>
      <dgm:t>
        <a:bodyPr/>
        <a:lstStyle/>
        <a:p>
          <a:endParaRPr lang="en-GB"/>
        </a:p>
      </dgm:t>
    </dgm:pt>
    <dgm:pt modelId="{8C616A3A-ECAF-4ADF-AF1F-8570FDF5BDAC}">
      <dgm:prSet phldrT="[Text]"/>
      <dgm:spPr/>
      <dgm:t>
        <a:bodyPr/>
        <a:lstStyle/>
        <a:p>
          <a:r>
            <a:rPr lang="en-GB" dirty="0"/>
            <a:t>Stage 3</a:t>
          </a:r>
        </a:p>
      </dgm:t>
    </dgm:pt>
    <dgm:pt modelId="{0D12D109-4355-4203-850B-BBB612AF2729}" type="parTrans" cxnId="{0F195DB3-4440-4A8C-AD47-A4F1DF4C6B0B}">
      <dgm:prSet/>
      <dgm:spPr/>
      <dgm:t>
        <a:bodyPr/>
        <a:lstStyle/>
        <a:p>
          <a:endParaRPr lang="en-GB"/>
        </a:p>
      </dgm:t>
    </dgm:pt>
    <dgm:pt modelId="{E9BB572B-2E21-4834-AFE1-404F948D241A}" type="sibTrans" cxnId="{0F195DB3-4440-4A8C-AD47-A4F1DF4C6B0B}">
      <dgm:prSet/>
      <dgm:spPr/>
      <dgm:t>
        <a:bodyPr/>
        <a:lstStyle/>
        <a:p>
          <a:endParaRPr lang="en-GB"/>
        </a:p>
      </dgm:t>
    </dgm:pt>
    <dgm:pt modelId="{21056A77-2954-4B61-BD21-70D72309AAE3}" type="pres">
      <dgm:prSet presAssocID="{5A31C911-23CB-42F0-9A6C-06108802CCE5}" presName="CompostProcess" presStyleCnt="0">
        <dgm:presLayoutVars>
          <dgm:dir/>
          <dgm:resizeHandles val="exact"/>
        </dgm:presLayoutVars>
      </dgm:prSet>
      <dgm:spPr/>
    </dgm:pt>
    <dgm:pt modelId="{DA9CDB97-D11C-4CEA-89C3-6B8272B2EC3D}" type="pres">
      <dgm:prSet presAssocID="{5A31C911-23CB-42F0-9A6C-06108802CCE5}" presName="arrow" presStyleLbl="bgShp" presStyleIdx="0" presStyleCnt="1"/>
      <dgm:spPr/>
    </dgm:pt>
    <dgm:pt modelId="{42B29F87-B6FF-4767-A06A-D5D8C7B99BFA}" type="pres">
      <dgm:prSet presAssocID="{5A31C911-23CB-42F0-9A6C-06108802CCE5}" presName="linearProcess" presStyleCnt="0"/>
      <dgm:spPr/>
    </dgm:pt>
    <dgm:pt modelId="{B300A747-D2E4-4A52-AB5B-CC11790D079B}" type="pres">
      <dgm:prSet presAssocID="{9047FC0D-6F5E-4503-9067-4D17CB9BF5EB}" presName="textNode" presStyleLbl="node1" presStyleIdx="0" presStyleCnt="3">
        <dgm:presLayoutVars>
          <dgm:bulletEnabled val="1"/>
        </dgm:presLayoutVars>
      </dgm:prSet>
      <dgm:spPr/>
    </dgm:pt>
    <dgm:pt modelId="{DB3AC6CB-2EC9-45B1-8314-2F73FDCF5659}" type="pres">
      <dgm:prSet presAssocID="{E4F2C3A9-F383-4710-9ECC-379E60AD7AB6}" presName="sibTrans" presStyleCnt="0"/>
      <dgm:spPr/>
    </dgm:pt>
    <dgm:pt modelId="{718E5878-CD73-4A6E-9371-B31AED1FA541}" type="pres">
      <dgm:prSet presAssocID="{7E61C3A9-5380-47D4-9CAF-60D98DCE39FB}" presName="textNode" presStyleLbl="node1" presStyleIdx="1" presStyleCnt="3" custScaleX="422377" custLinFactNeighborX="1" custLinFactNeighborY="-3599">
        <dgm:presLayoutVars>
          <dgm:bulletEnabled val="1"/>
        </dgm:presLayoutVars>
      </dgm:prSet>
      <dgm:spPr/>
    </dgm:pt>
    <dgm:pt modelId="{0CF43786-CB95-4D0D-9505-AB4B57732C0D}" type="pres">
      <dgm:prSet presAssocID="{7F02DCAA-DEFE-448A-A011-CA9B751B9657}" presName="sibTrans" presStyleCnt="0"/>
      <dgm:spPr/>
    </dgm:pt>
    <dgm:pt modelId="{0F9B4CC9-7B5B-457B-9124-EC774DA5A63C}" type="pres">
      <dgm:prSet presAssocID="{8C616A3A-ECAF-4ADF-AF1F-8570FDF5BDAC}" presName="textNode" presStyleLbl="node1" presStyleIdx="2" presStyleCnt="3">
        <dgm:presLayoutVars>
          <dgm:bulletEnabled val="1"/>
        </dgm:presLayoutVars>
      </dgm:prSet>
      <dgm:spPr/>
    </dgm:pt>
  </dgm:ptLst>
  <dgm:cxnLst>
    <dgm:cxn modelId="{91C66360-A3D9-44D3-8327-BBD0B03C9921}" type="presOf" srcId="{5A31C911-23CB-42F0-9A6C-06108802CCE5}" destId="{21056A77-2954-4B61-BD21-70D72309AAE3}" srcOrd="0" destOrd="0" presId="urn:microsoft.com/office/officeart/2005/8/layout/hProcess9"/>
    <dgm:cxn modelId="{A660C076-78F3-438D-9617-B3EC334E2443}" type="presOf" srcId="{9047FC0D-6F5E-4503-9067-4D17CB9BF5EB}" destId="{B300A747-D2E4-4A52-AB5B-CC11790D079B}" srcOrd="0" destOrd="0" presId="urn:microsoft.com/office/officeart/2005/8/layout/hProcess9"/>
    <dgm:cxn modelId="{50FD1482-23C7-44CD-BDF0-DDEBDE6A4A5E}" type="presOf" srcId="{7E61C3A9-5380-47D4-9CAF-60D98DCE39FB}" destId="{718E5878-CD73-4A6E-9371-B31AED1FA541}" srcOrd="0" destOrd="0" presId="urn:microsoft.com/office/officeart/2005/8/layout/hProcess9"/>
    <dgm:cxn modelId="{B6CA3D86-1F05-41EE-94F3-0EE6030DA19C}" srcId="{5A31C911-23CB-42F0-9A6C-06108802CCE5}" destId="{9047FC0D-6F5E-4503-9067-4D17CB9BF5EB}" srcOrd="0" destOrd="0" parTransId="{E3B69BA3-BD2A-4867-A931-939471115EEE}" sibTransId="{E4F2C3A9-F383-4710-9ECC-379E60AD7AB6}"/>
    <dgm:cxn modelId="{2071F39C-6306-425A-9C0A-5AF1DA606DE1}" srcId="{5A31C911-23CB-42F0-9A6C-06108802CCE5}" destId="{7E61C3A9-5380-47D4-9CAF-60D98DCE39FB}" srcOrd="1" destOrd="0" parTransId="{1387A655-3E28-481D-BA6B-E0D7B365E728}" sibTransId="{7F02DCAA-DEFE-448A-A011-CA9B751B9657}"/>
    <dgm:cxn modelId="{0F195DB3-4440-4A8C-AD47-A4F1DF4C6B0B}" srcId="{5A31C911-23CB-42F0-9A6C-06108802CCE5}" destId="{8C616A3A-ECAF-4ADF-AF1F-8570FDF5BDAC}" srcOrd="2" destOrd="0" parTransId="{0D12D109-4355-4203-850B-BBB612AF2729}" sibTransId="{E9BB572B-2E21-4834-AFE1-404F948D241A}"/>
    <dgm:cxn modelId="{13DFAEFE-ECF0-446A-800C-96C7085B7390}" type="presOf" srcId="{8C616A3A-ECAF-4ADF-AF1F-8570FDF5BDAC}" destId="{0F9B4CC9-7B5B-457B-9124-EC774DA5A63C}" srcOrd="0" destOrd="0" presId="urn:microsoft.com/office/officeart/2005/8/layout/hProcess9"/>
    <dgm:cxn modelId="{37D830EF-1ACB-4D24-B2C6-9C535DE9891F}" type="presParOf" srcId="{21056A77-2954-4B61-BD21-70D72309AAE3}" destId="{DA9CDB97-D11C-4CEA-89C3-6B8272B2EC3D}" srcOrd="0" destOrd="0" presId="urn:microsoft.com/office/officeart/2005/8/layout/hProcess9"/>
    <dgm:cxn modelId="{C9CAD727-C742-4458-BACA-F9B3F05E640E}" type="presParOf" srcId="{21056A77-2954-4B61-BD21-70D72309AAE3}" destId="{42B29F87-B6FF-4767-A06A-D5D8C7B99BFA}" srcOrd="1" destOrd="0" presId="urn:microsoft.com/office/officeart/2005/8/layout/hProcess9"/>
    <dgm:cxn modelId="{A3907350-8EFB-47CC-8098-4BA9116FA0BA}" type="presParOf" srcId="{42B29F87-B6FF-4767-A06A-D5D8C7B99BFA}" destId="{B300A747-D2E4-4A52-AB5B-CC11790D079B}" srcOrd="0" destOrd="0" presId="urn:microsoft.com/office/officeart/2005/8/layout/hProcess9"/>
    <dgm:cxn modelId="{8BA5C0CF-7B5A-4F48-B863-BC6E97E9FF4C}" type="presParOf" srcId="{42B29F87-B6FF-4767-A06A-D5D8C7B99BFA}" destId="{DB3AC6CB-2EC9-45B1-8314-2F73FDCF5659}" srcOrd="1" destOrd="0" presId="urn:microsoft.com/office/officeart/2005/8/layout/hProcess9"/>
    <dgm:cxn modelId="{467F6427-9C2B-443E-9083-B5B8ECF27BEF}" type="presParOf" srcId="{42B29F87-B6FF-4767-A06A-D5D8C7B99BFA}" destId="{718E5878-CD73-4A6E-9371-B31AED1FA541}" srcOrd="2" destOrd="0" presId="urn:microsoft.com/office/officeart/2005/8/layout/hProcess9"/>
    <dgm:cxn modelId="{87D28509-21B1-4BB0-BAFC-97C8DBA4F1A2}" type="presParOf" srcId="{42B29F87-B6FF-4767-A06A-D5D8C7B99BFA}" destId="{0CF43786-CB95-4D0D-9505-AB4B57732C0D}" srcOrd="3" destOrd="0" presId="urn:microsoft.com/office/officeart/2005/8/layout/hProcess9"/>
    <dgm:cxn modelId="{A9C051CD-8E69-47DF-BAC6-016D31848102}" type="presParOf" srcId="{42B29F87-B6FF-4767-A06A-D5D8C7B99BFA}" destId="{0F9B4CC9-7B5B-457B-9124-EC774DA5A63C}"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495527-C6F1-4E2C-8195-D356CEFC34E2}"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ECC9932B-B7BA-409F-9CF9-AF3F8EDC7A6D}">
      <dgm:prSet/>
      <dgm:spPr/>
      <dgm:t>
        <a:bodyPr/>
        <a:lstStyle/>
        <a:p>
          <a:r>
            <a:rPr lang="en-GB"/>
            <a:t>Specialised clinics e.g. diabetes lead</a:t>
          </a:r>
          <a:endParaRPr lang="en-US"/>
        </a:p>
      </dgm:t>
    </dgm:pt>
    <dgm:pt modelId="{EFEBD11E-BE76-4697-8451-9A499EDCFA91}" type="parTrans" cxnId="{9FD3769A-2DF9-4E8E-9D24-3AEBE6A39824}">
      <dgm:prSet/>
      <dgm:spPr/>
      <dgm:t>
        <a:bodyPr/>
        <a:lstStyle/>
        <a:p>
          <a:endParaRPr lang="en-US"/>
        </a:p>
      </dgm:t>
    </dgm:pt>
    <dgm:pt modelId="{030ED1AC-A0D0-48F7-BE8D-93B86974990C}" type="sibTrans" cxnId="{9FD3769A-2DF9-4E8E-9D24-3AEBE6A39824}">
      <dgm:prSet/>
      <dgm:spPr/>
      <dgm:t>
        <a:bodyPr/>
        <a:lstStyle/>
        <a:p>
          <a:endParaRPr lang="en-US"/>
        </a:p>
      </dgm:t>
    </dgm:pt>
    <dgm:pt modelId="{B7908053-8C80-444E-A409-43C37043D5AC}">
      <dgm:prSet/>
      <dgm:spPr/>
      <dgm:t>
        <a:bodyPr/>
        <a:lstStyle/>
        <a:p>
          <a:r>
            <a:rPr lang="en-GB"/>
            <a:t>Like-for-like appointments</a:t>
          </a:r>
          <a:endParaRPr lang="en-US"/>
        </a:p>
      </dgm:t>
    </dgm:pt>
    <dgm:pt modelId="{1D8F491C-CD40-4F7B-BD52-302A593A62E1}" type="parTrans" cxnId="{C253FD24-8173-4866-8EC3-CBB408AD53F5}">
      <dgm:prSet/>
      <dgm:spPr/>
      <dgm:t>
        <a:bodyPr/>
        <a:lstStyle/>
        <a:p>
          <a:endParaRPr lang="en-US"/>
        </a:p>
      </dgm:t>
    </dgm:pt>
    <dgm:pt modelId="{8C2AF7AA-B68F-4BB5-9BD4-4AD20DD2A03C}" type="sibTrans" cxnId="{C253FD24-8173-4866-8EC3-CBB408AD53F5}">
      <dgm:prSet/>
      <dgm:spPr/>
      <dgm:t>
        <a:bodyPr/>
        <a:lstStyle/>
        <a:p>
          <a:endParaRPr lang="en-US"/>
        </a:p>
      </dgm:t>
    </dgm:pt>
    <dgm:pt modelId="{5F4BE4F9-AAEA-44AD-9C7D-EDAB07ED7F2D}">
      <dgm:prSet/>
      <dgm:spPr/>
      <dgm:t>
        <a:bodyPr/>
        <a:lstStyle/>
        <a:p>
          <a:r>
            <a:rPr lang="en-GB"/>
            <a:t>Leading MDTs</a:t>
          </a:r>
          <a:endParaRPr lang="en-US"/>
        </a:p>
      </dgm:t>
    </dgm:pt>
    <dgm:pt modelId="{263A7D11-CF78-4D68-AE7C-1D5C1BE3574B}" type="parTrans" cxnId="{D46BE8A5-AAE0-4A5B-98D8-957525E5E2B1}">
      <dgm:prSet/>
      <dgm:spPr/>
      <dgm:t>
        <a:bodyPr/>
        <a:lstStyle/>
        <a:p>
          <a:endParaRPr lang="en-US"/>
        </a:p>
      </dgm:t>
    </dgm:pt>
    <dgm:pt modelId="{B6D8F54C-10EF-41B4-BEAB-7E1BE875AE0F}" type="sibTrans" cxnId="{D46BE8A5-AAE0-4A5B-98D8-957525E5E2B1}">
      <dgm:prSet/>
      <dgm:spPr/>
      <dgm:t>
        <a:bodyPr/>
        <a:lstStyle/>
        <a:p>
          <a:endParaRPr lang="en-US"/>
        </a:p>
      </dgm:t>
    </dgm:pt>
    <dgm:pt modelId="{5510C214-E1BC-439C-95E3-5293C6DE2AC1}">
      <dgm:prSet/>
      <dgm:spPr/>
      <dgm:t>
        <a:bodyPr/>
        <a:lstStyle/>
        <a:p>
          <a:r>
            <a:rPr lang="en-GB"/>
            <a:t>Acute care home visits</a:t>
          </a:r>
          <a:endParaRPr lang="en-US"/>
        </a:p>
      </dgm:t>
    </dgm:pt>
    <dgm:pt modelId="{2ED90102-4CD3-4399-9382-E8B43CE75628}" type="parTrans" cxnId="{BDECA4A6-7145-41D6-9599-9E8D9A6B7F43}">
      <dgm:prSet/>
      <dgm:spPr/>
      <dgm:t>
        <a:bodyPr/>
        <a:lstStyle/>
        <a:p>
          <a:endParaRPr lang="en-US"/>
        </a:p>
      </dgm:t>
    </dgm:pt>
    <dgm:pt modelId="{849A0621-EBA6-41F4-B6D0-3AA14A21E1B1}" type="sibTrans" cxnId="{BDECA4A6-7145-41D6-9599-9E8D9A6B7F43}">
      <dgm:prSet/>
      <dgm:spPr/>
      <dgm:t>
        <a:bodyPr/>
        <a:lstStyle/>
        <a:p>
          <a:endParaRPr lang="en-US"/>
        </a:p>
      </dgm:t>
    </dgm:pt>
    <dgm:pt modelId="{391D301E-C761-4584-9A27-FCBAD0300103}">
      <dgm:prSet/>
      <dgm:spPr/>
      <dgm:t>
        <a:bodyPr/>
        <a:lstStyle/>
        <a:p>
          <a:r>
            <a:rPr lang="en-GB"/>
            <a:t>Supervising medical students/ FY2s</a:t>
          </a:r>
          <a:endParaRPr lang="en-US"/>
        </a:p>
      </dgm:t>
    </dgm:pt>
    <dgm:pt modelId="{3AF71EE3-4FC8-49DC-8831-612C5AC63E8C}" type="parTrans" cxnId="{6883B59F-AEBC-43CB-880A-9F1E3C7A4B8F}">
      <dgm:prSet/>
      <dgm:spPr/>
      <dgm:t>
        <a:bodyPr/>
        <a:lstStyle/>
        <a:p>
          <a:endParaRPr lang="en-US"/>
        </a:p>
      </dgm:t>
    </dgm:pt>
    <dgm:pt modelId="{04574F92-739F-4EE9-9BD7-ADD336CEA551}" type="sibTrans" cxnId="{6883B59F-AEBC-43CB-880A-9F1E3C7A4B8F}">
      <dgm:prSet/>
      <dgm:spPr/>
      <dgm:t>
        <a:bodyPr/>
        <a:lstStyle/>
        <a:p>
          <a:endParaRPr lang="en-US"/>
        </a:p>
      </dgm:t>
    </dgm:pt>
    <dgm:pt modelId="{BE018853-E43E-4658-AEB6-D2B06B15B74D}">
      <dgm:prSet/>
      <dgm:spPr/>
      <dgm:t>
        <a:bodyPr/>
        <a:lstStyle/>
        <a:p>
          <a:r>
            <a:rPr lang="en-GB"/>
            <a:t>Management of complex patients</a:t>
          </a:r>
          <a:endParaRPr lang="en-US"/>
        </a:p>
      </dgm:t>
    </dgm:pt>
    <dgm:pt modelId="{858D9D96-6C64-4233-8882-BAF16DF96531}" type="parTrans" cxnId="{72BC7436-96B9-4CCA-BAF0-C40E29407795}">
      <dgm:prSet/>
      <dgm:spPr/>
      <dgm:t>
        <a:bodyPr/>
        <a:lstStyle/>
        <a:p>
          <a:endParaRPr lang="en-US"/>
        </a:p>
      </dgm:t>
    </dgm:pt>
    <dgm:pt modelId="{7BEC8446-4775-4852-ABEF-812713B40BDD}" type="sibTrans" cxnId="{72BC7436-96B9-4CCA-BAF0-C40E29407795}">
      <dgm:prSet/>
      <dgm:spPr/>
      <dgm:t>
        <a:bodyPr/>
        <a:lstStyle/>
        <a:p>
          <a:endParaRPr lang="en-US"/>
        </a:p>
      </dgm:t>
    </dgm:pt>
    <dgm:pt modelId="{1F988B9D-A7D2-4D13-A509-D02FFC05EFAD}">
      <dgm:prSet/>
      <dgm:spPr/>
      <dgm:t>
        <a:bodyPr/>
        <a:lstStyle/>
        <a:p>
          <a:r>
            <a:rPr lang="en-GB"/>
            <a:t>Palliative care/end of life planning</a:t>
          </a:r>
          <a:endParaRPr lang="en-US"/>
        </a:p>
      </dgm:t>
    </dgm:pt>
    <dgm:pt modelId="{351A5C30-D025-4C7C-8ACA-C6400D4C5803}" type="parTrans" cxnId="{E61997A3-DC4A-4B3C-B2A2-EF1D6706409F}">
      <dgm:prSet/>
      <dgm:spPr/>
      <dgm:t>
        <a:bodyPr/>
        <a:lstStyle/>
        <a:p>
          <a:endParaRPr lang="en-US"/>
        </a:p>
      </dgm:t>
    </dgm:pt>
    <dgm:pt modelId="{6EA498FF-2974-436C-AB52-8C827A3EA628}" type="sibTrans" cxnId="{E61997A3-DC4A-4B3C-B2A2-EF1D6706409F}">
      <dgm:prSet/>
      <dgm:spPr/>
      <dgm:t>
        <a:bodyPr/>
        <a:lstStyle/>
        <a:p>
          <a:endParaRPr lang="en-US"/>
        </a:p>
      </dgm:t>
    </dgm:pt>
    <dgm:pt modelId="{D01CF81C-D5D8-4C29-A3CF-39DBC60AD9D4}">
      <dgm:prSet/>
      <dgm:spPr/>
      <dgm:t>
        <a:bodyPr/>
        <a:lstStyle/>
        <a:p>
          <a:r>
            <a:rPr lang="en-GB"/>
            <a:t>Integrated as part of the team</a:t>
          </a:r>
          <a:endParaRPr lang="en-US"/>
        </a:p>
      </dgm:t>
    </dgm:pt>
    <dgm:pt modelId="{EF6B48C4-5C63-43DD-BFAD-28432AA5086F}" type="parTrans" cxnId="{F731A34C-CD3F-489D-862F-6EC259EC5D0F}">
      <dgm:prSet/>
      <dgm:spPr/>
      <dgm:t>
        <a:bodyPr/>
        <a:lstStyle/>
        <a:p>
          <a:endParaRPr lang="en-US"/>
        </a:p>
      </dgm:t>
    </dgm:pt>
    <dgm:pt modelId="{3A3AE252-C3CA-45B1-A790-F39EBCEAA59C}" type="sibTrans" cxnId="{F731A34C-CD3F-489D-862F-6EC259EC5D0F}">
      <dgm:prSet/>
      <dgm:spPr/>
      <dgm:t>
        <a:bodyPr/>
        <a:lstStyle/>
        <a:p>
          <a:endParaRPr lang="en-US"/>
        </a:p>
      </dgm:t>
    </dgm:pt>
    <dgm:pt modelId="{1BD88557-DB1F-49D0-A16C-7F129379BA87}">
      <dgm:prSet/>
      <dgm:spPr/>
      <dgm:t>
        <a:bodyPr/>
        <a:lstStyle/>
        <a:p>
          <a:r>
            <a:rPr lang="en-GB"/>
            <a:t>Leadership </a:t>
          </a:r>
          <a:endParaRPr lang="en-US"/>
        </a:p>
      </dgm:t>
    </dgm:pt>
    <dgm:pt modelId="{41868687-86A7-46C8-AE49-A6A9E1931886}" type="parTrans" cxnId="{7E3D4539-B719-46BA-9CD9-43B734B63C7A}">
      <dgm:prSet/>
      <dgm:spPr/>
      <dgm:t>
        <a:bodyPr/>
        <a:lstStyle/>
        <a:p>
          <a:endParaRPr lang="en-US"/>
        </a:p>
      </dgm:t>
    </dgm:pt>
    <dgm:pt modelId="{A3802A2A-1422-4F4B-BFB0-F44FFBF19696}" type="sibTrans" cxnId="{7E3D4539-B719-46BA-9CD9-43B734B63C7A}">
      <dgm:prSet/>
      <dgm:spPr/>
      <dgm:t>
        <a:bodyPr/>
        <a:lstStyle/>
        <a:p>
          <a:endParaRPr lang="en-US"/>
        </a:p>
      </dgm:t>
    </dgm:pt>
    <dgm:pt modelId="{0FD43531-C153-4526-9319-C35D4417D102}">
      <dgm:prSet/>
      <dgm:spPr/>
      <dgm:t>
        <a:bodyPr/>
        <a:lstStyle/>
        <a:p>
          <a:r>
            <a:rPr lang="en-GB" b="1"/>
            <a:t>Continuity of care</a:t>
          </a:r>
          <a:endParaRPr lang="en-US"/>
        </a:p>
      </dgm:t>
    </dgm:pt>
    <dgm:pt modelId="{51CBB19A-0B2D-4DD5-9506-1F95AB3B481E}" type="parTrans" cxnId="{13EADCEF-C146-4A0D-923E-3F147A074897}">
      <dgm:prSet/>
      <dgm:spPr/>
      <dgm:t>
        <a:bodyPr/>
        <a:lstStyle/>
        <a:p>
          <a:endParaRPr lang="en-US"/>
        </a:p>
      </dgm:t>
    </dgm:pt>
    <dgm:pt modelId="{2AB41BD8-B4FA-414E-9B3A-C021F6C7EFB7}" type="sibTrans" cxnId="{13EADCEF-C146-4A0D-923E-3F147A074897}">
      <dgm:prSet/>
      <dgm:spPr/>
      <dgm:t>
        <a:bodyPr/>
        <a:lstStyle/>
        <a:p>
          <a:endParaRPr lang="en-US"/>
        </a:p>
      </dgm:t>
    </dgm:pt>
    <dgm:pt modelId="{28B854EB-8CA7-4263-8444-FEF23063FD97}" type="pres">
      <dgm:prSet presAssocID="{F9495527-C6F1-4E2C-8195-D356CEFC34E2}" presName="diagram" presStyleCnt="0">
        <dgm:presLayoutVars>
          <dgm:dir/>
          <dgm:resizeHandles val="exact"/>
        </dgm:presLayoutVars>
      </dgm:prSet>
      <dgm:spPr/>
    </dgm:pt>
    <dgm:pt modelId="{F7D152CD-F440-47E5-BDDF-FD0038C45FD7}" type="pres">
      <dgm:prSet presAssocID="{ECC9932B-B7BA-409F-9CF9-AF3F8EDC7A6D}" presName="node" presStyleLbl="node1" presStyleIdx="0" presStyleCnt="10">
        <dgm:presLayoutVars>
          <dgm:bulletEnabled val="1"/>
        </dgm:presLayoutVars>
      </dgm:prSet>
      <dgm:spPr/>
    </dgm:pt>
    <dgm:pt modelId="{FD9BED01-7DA6-45EA-8B64-26006C682B39}" type="pres">
      <dgm:prSet presAssocID="{030ED1AC-A0D0-48F7-BE8D-93B86974990C}" presName="sibTrans" presStyleCnt="0"/>
      <dgm:spPr/>
    </dgm:pt>
    <dgm:pt modelId="{C2E8CD83-A691-4EE0-AC31-F5AC5A2B7E26}" type="pres">
      <dgm:prSet presAssocID="{B7908053-8C80-444E-A409-43C37043D5AC}" presName="node" presStyleLbl="node1" presStyleIdx="1" presStyleCnt="10">
        <dgm:presLayoutVars>
          <dgm:bulletEnabled val="1"/>
        </dgm:presLayoutVars>
      </dgm:prSet>
      <dgm:spPr/>
    </dgm:pt>
    <dgm:pt modelId="{1987DB16-9D55-42FA-BFFB-C0CAEA8287AB}" type="pres">
      <dgm:prSet presAssocID="{8C2AF7AA-B68F-4BB5-9BD4-4AD20DD2A03C}" presName="sibTrans" presStyleCnt="0"/>
      <dgm:spPr/>
    </dgm:pt>
    <dgm:pt modelId="{35CB4670-C1AA-4761-830B-B97FDF0BBBF2}" type="pres">
      <dgm:prSet presAssocID="{5F4BE4F9-AAEA-44AD-9C7D-EDAB07ED7F2D}" presName="node" presStyleLbl="node1" presStyleIdx="2" presStyleCnt="10">
        <dgm:presLayoutVars>
          <dgm:bulletEnabled val="1"/>
        </dgm:presLayoutVars>
      </dgm:prSet>
      <dgm:spPr/>
    </dgm:pt>
    <dgm:pt modelId="{73F793F3-86B5-46E8-86F8-0FEDB957608A}" type="pres">
      <dgm:prSet presAssocID="{B6D8F54C-10EF-41B4-BEAB-7E1BE875AE0F}" presName="sibTrans" presStyleCnt="0"/>
      <dgm:spPr/>
    </dgm:pt>
    <dgm:pt modelId="{DC482569-1394-405E-9470-9FB2A41955FD}" type="pres">
      <dgm:prSet presAssocID="{5510C214-E1BC-439C-95E3-5293C6DE2AC1}" presName="node" presStyleLbl="node1" presStyleIdx="3" presStyleCnt="10">
        <dgm:presLayoutVars>
          <dgm:bulletEnabled val="1"/>
        </dgm:presLayoutVars>
      </dgm:prSet>
      <dgm:spPr/>
    </dgm:pt>
    <dgm:pt modelId="{F236D25F-C5B9-4CDA-A36B-8FA97A96683B}" type="pres">
      <dgm:prSet presAssocID="{849A0621-EBA6-41F4-B6D0-3AA14A21E1B1}" presName="sibTrans" presStyleCnt="0"/>
      <dgm:spPr/>
    </dgm:pt>
    <dgm:pt modelId="{D6DC17F8-B5AB-4004-BDA4-5108CF46FEF9}" type="pres">
      <dgm:prSet presAssocID="{391D301E-C761-4584-9A27-FCBAD0300103}" presName="node" presStyleLbl="node1" presStyleIdx="4" presStyleCnt="10">
        <dgm:presLayoutVars>
          <dgm:bulletEnabled val="1"/>
        </dgm:presLayoutVars>
      </dgm:prSet>
      <dgm:spPr/>
    </dgm:pt>
    <dgm:pt modelId="{8C692B99-A3FA-4109-819F-F40B55B42AD6}" type="pres">
      <dgm:prSet presAssocID="{04574F92-739F-4EE9-9BD7-ADD336CEA551}" presName="sibTrans" presStyleCnt="0"/>
      <dgm:spPr/>
    </dgm:pt>
    <dgm:pt modelId="{253D4467-060C-4852-B6D4-9664B76CB043}" type="pres">
      <dgm:prSet presAssocID="{BE018853-E43E-4658-AEB6-D2B06B15B74D}" presName="node" presStyleLbl="node1" presStyleIdx="5" presStyleCnt="10">
        <dgm:presLayoutVars>
          <dgm:bulletEnabled val="1"/>
        </dgm:presLayoutVars>
      </dgm:prSet>
      <dgm:spPr/>
    </dgm:pt>
    <dgm:pt modelId="{49C5B67F-22A1-4613-B929-819388C4DA1F}" type="pres">
      <dgm:prSet presAssocID="{7BEC8446-4775-4852-ABEF-812713B40BDD}" presName="sibTrans" presStyleCnt="0"/>
      <dgm:spPr/>
    </dgm:pt>
    <dgm:pt modelId="{D97108EF-AA38-4E9E-BBD0-43FB7557128A}" type="pres">
      <dgm:prSet presAssocID="{1F988B9D-A7D2-4D13-A509-D02FFC05EFAD}" presName="node" presStyleLbl="node1" presStyleIdx="6" presStyleCnt="10">
        <dgm:presLayoutVars>
          <dgm:bulletEnabled val="1"/>
        </dgm:presLayoutVars>
      </dgm:prSet>
      <dgm:spPr/>
    </dgm:pt>
    <dgm:pt modelId="{5A1260FD-CF8E-4DE5-A8F5-DC5657BB66AD}" type="pres">
      <dgm:prSet presAssocID="{6EA498FF-2974-436C-AB52-8C827A3EA628}" presName="sibTrans" presStyleCnt="0"/>
      <dgm:spPr/>
    </dgm:pt>
    <dgm:pt modelId="{6609FB7F-6F3A-44BF-93D7-FCFB038215FC}" type="pres">
      <dgm:prSet presAssocID="{D01CF81C-D5D8-4C29-A3CF-39DBC60AD9D4}" presName="node" presStyleLbl="node1" presStyleIdx="7" presStyleCnt="10">
        <dgm:presLayoutVars>
          <dgm:bulletEnabled val="1"/>
        </dgm:presLayoutVars>
      </dgm:prSet>
      <dgm:spPr/>
    </dgm:pt>
    <dgm:pt modelId="{E2C1CF62-9A88-4CEC-B26A-58F74B3D289C}" type="pres">
      <dgm:prSet presAssocID="{3A3AE252-C3CA-45B1-A790-F39EBCEAA59C}" presName="sibTrans" presStyleCnt="0"/>
      <dgm:spPr/>
    </dgm:pt>
    <dgm:pt modelId="{8AAA768A-FC9F-462A-9009-E6F5FE480142}" type="pres">
      <dgm:prSet presAssocID="{1BD88557-DB1F-49D0-A16C-7F129379BA87}" presName="node" presStyleLbl="node1" presStyleIdx="8" presStyleCnt="10">
        <dgm:presLayoutVars>
          <dgm:bulletEnabled val="1"/>
        </dgm:presLayoutVars>
      </dgm:prSet>
      <dgm:spPr/>
    </dgm:pt>
    <dgm:pt modelId="{234BEE53-134E-4057-8B77-8610F91275C4}" type="pres">
      <dgm:prSet presAssocID="{A3802A2A-1422-4F4B-BFB0-F44FFBF19696}" presName="sibTrans" presStyleCnt="0"/>
      <dgm:spPr/>
    </dgm:pt>
    <dgm:pt modelId="{D3500C31-6E3E-4A99-8A44-48D1206AEF5E}" type="pres">
      <dgm:prSet presAssocID="{0FD43531-C153-4526-9319-C35D4417D102}" presName="node" presStyleLbl="node1" presStyleIdx="9" presStyleCnt="10">
        <dgm:presLayoutVars>
          <dgm:bulletEnabled val="1"/>
        </dgm:presLayoutVars>
      </dgm:prSet>
      <dgm:spPr/>
    </dgm:pt>
  </dgm:ptLst>
  <dgm:cxnLst>
    <dgm:cxn modelId="{C253FD24-8173-4866-8EC3-CBB408AD53F5}" srcId="{F9495527-C6F1-4E2C-8195-D356CEFC34E2}" destId="{B7908053-8C80-444E-A409-43C37043D5AC}" srcOrd="1" destOrd="0" parTransId="{1D8F491C-CD40-4F7B-BD52-302A593A62E1}" sibTransId="{8C2AF7AA-B68F-4BB5-9BD4-4AD20DD2A03C}"/>
    <dgm:cxn modelId="{72BC7436-96B9-4CCA-BAF0-C40E29407795}" srcId="{F9495527-C6F1-4E2C-8195-D356CEFC34E2}" destId="{BE018853-E43E-4658-AEB6-D2B06B15B74D}" srcOrd="5" destOrd="0" parTransId="{858D9D96-6C64-4233-8882-BAF16DF96531}" sibTransId="{7BEC8446-4775-4852-ABEF-812713B40BDD}"/>
    <dgm:cxn modelId="{7E3D4539-B719-46BA-9CD9-43B734B63C7A}" srcId="{F9495527-C6F1-4E2C-8195-D356CEFC34E2}" destId="{1BD88557-DB1F-49D0-A16C-7F129379BA87}" srcOrd="8" destOrd="0" parTransId="{41868687-86A7-46C8-AE49-A6A9E1931886}" sibTransId="{A3802A2A-1422-4F4B-BFB0-F44FFBF19696}"/>
    <dgm:cxn modelId="{C9E4003A-71FA-4648-9D3D-E7D2B7B142D0}" type="presOf" srcId="{5F4BE4F9-AAEA-44AD-9C7D-EDAB07ED7F2D}" destId="{35CB4670-C1AA-4761-830B-B97FDF0BBBF2}" srcOrd="0" destOrd="0" presId="urn:microsoft.com/office/officeart/2005/8/layout/default"/>
    <dgm:cxn modelId="{CA0F4E4B-44B0-4FCC-88B1-AA1AD0F8A7FD}" type="presOf" srcId="{5510C214-E1BC-439C-95E3-5293C6DE2AC1}" destId="{DC482569-1394-405E-9470-9FB2A41955FD}" srcOrd="0" destOrd="0" presId="urn:microsoft.com/office/officeart/2005/8/layout/default"/>
    <dgm:cxn modelId="{F731A34C-CD3F-489D-862F-6EC259EC5D0F}" srcId="{F9495527-C6F1-4E2C-8195-D356CEFC34E2}" destId="{D01CF81C-D5D8-4C29-A3CF-39DBC60AD9D4}" srcOrd="7" destOrd="0" parTransId="{EF6B48C4-5C63-43DD-BFAD-28432AA5086F}" sibTransId="{3A3AE252-C3CA-45B1-A790-F39EBCEAA59C}"/>
    <dgm:cxn modelId="{FD291B74-BF2D-476C-A5DB-898ED99EB3A3}" type="presOf" srcId="{BE018853-E43E-4658-AEB6-D2B06B15B74D}" destId="{253D4467-060C-4852-B6D4-9664B76CB043}" srcOrd="0" destOrd="0" presId="urn:microsoft.com/office/officeart/2005/8/layout/default"/>
    <dgm:cxn modelId="{194C5C56-870E-4223-875E-659CFF10D10B}" type="presOf" srcId="{1BD88557-DB1F-49D0-A16C-7F129379BA87}" destId="{8AAA768A-FC9F-462A-9009-E6F5FE480142}" srcOrd="0" destOrd="0" presId="urn:microsoft.com/office/officeart/2005/8/layout/default"/>
    <dgm:cxn modelId="{9C48F481-73B5-4173-B09E-3834CCD9F806}" type="presOf" srcId="{ECC9932B-B7BA-409F-9CF9-AF3F8EDC7A6D}" destId="{F7D152CD-F440-47E5-BDDF-FD0038C45FD7}" srcOrd="0" destOrd="0" presId="urn:microsoft.com/office/officeart/2005/8/layout/default"/>
    <dgm:cxn modelId="{9FD3769A-2DF9-4E8E-9D24-3AEBE6A39824}" srcId="{F9495527-C6F1-4E2C-8195-D356CEFC34E2}" destId="{ECC9932B-B7BA-409F-9CF9-AF3F8EDC7A6D}" srcOrd="0" destOrd="0" parTransId="{EFEBD11E-BE76-4697-8451-9A499EDCFA91}" sibTransId="{030ED1AC-A0D0-48F7-BE8D-93B86974990C}"/>
    <dgm:cxn modelId="{6883B59F-AEBC-43CB-880A-9F1E3C7A4B8F}" srcId="{F9495527-C6F1-4E2C-8195-D356CEFC34E2}" destId="{391D301E-C761-4584-9A27-FCBAD0300103}" srcOrd="4" destOrd="0" parTransId="{3AF71EE3-4FC8-49DC-8831-612C5AC63E8C}" sibTransId="{04574F92-739F-4EE9-9BD7-ADD336CEA551}"/>
    <dgm:cxn modelId="{E61997A3-DC4A-4B3C-B2A2-EF1D6706409F}" srcId="{F9495527-C6F1-4E2C-8195-D356CEFC34E2}" destId="{1F988B9D-A7D2-4D13-A509-D02FFC05EFAD}" srcOrd="6" destOrd="0" parTransId="{351A5C30-D025-4C7C-8ACA-C6400D4C5803}" sibTransId="{6EA498FF-2974-436C-AB52-8C827A3EA628}"/>
    <dgm:cxn modelId="{D46BE8A5-AAE0-4A5B-98D8-957525E5E2B1}" srcId="{F9495527-C6F1-4E2C-8195-D356CEFC34E2}" destId="{5F4BE4F9-AAEA-44AD-9C7D-EDAB07ED7F2D}" srcOrd="2" destOrd="0" parTransId="{263A7D11-CF78-4D68-AE7C-1D5C1BE3574B}" sibTransId="{B6D8F54C-10EF-41B4-BEAB-7E1BE875AE0F}"/>
    <dgm:cxn modelId="{BDECA4A6-7145-41D6-9599-9E8D9A6B7F43}" srcId="{F9495527-C6F1-4E2C-8195-D356CEFC34E2}" destId="{5510C214-E1BC-439C-95E3-5293C6DE2AC1}" srcOrd="3" destOrd="0" parTransId="{2ED90102-4CD3-4399-9382-E8B43CE75628}" sibTransId="{849A0621-EBA6-41F4-B6D0-3AA14A21E1B1}"/>
    <dgm:cxn modelId="{10B640B0-2DB7-4D8E-AA98-6B4B6F8E794E}" type="presOf" srcId="{D01CF81C-D5D8-4C29-A3CF-39DBC60AD9D4}" destId="{6609FB7F-6F3A-44BF-93D7-FCFB038215FC}" srcOrd="0" destOrd="0" presId="urn:microsoft.com/office/officeart/2005/8/layout/default"/>
    <dgm:cxn modelId="{A9D397B6-371B-42D5-BA62-89B851ECEC92}" type="presOf" srcId="{B7908053-8C80-444E-A409-43C37043D5AC}" destId="{C2E8CD83-A691-4EE0-AC31-F5AC5A2B7E26}" srcOrd="0" destOrd="0" presId="urn:microsoft.com/office/officeart/2005/8/layout/default"/>
    <dgm:cxn modelId="{BBBD3CC0-8BCE-49AE-9BD5-3E7C8D670E2E}" type="presOf" srcId="{391D301E-C761-4584-9A27-FCBAD0300103}" destId="{D6DC17F8-B5AB-4004-BDA4-5108CF46FEF9}" srcOrd="0" destOrd="0" presId="urn:microsoft.com/office/officeart/2005/8/layout/default"/>
    <dgm:cxn modelId="{5D4E29CB-D6B8-411F-8D5E-9A7393D1D5CC}" type="presOf" srcId="{0FD43531-C153-4526-9319-C35D4417D102}" destId="{D3500C31-6E3E-4A99-8A44-48D1206AEF5E}" srcOrd="0" destOrd="0" presId="urn:microsoft.com/office/officeart/2005/8/layout/default"/>
    <dgm:cxn modelId="{417976D5-7C39-44DD-AD2D-3E35BB1D2A8E}" type="presOf" srcId="{1F988B9D-A7D2-4D13-A509-D02FFC05EFAD}" destId="{D97108EF-AA38-4E9E-BBD0-43FB7557128A}" srcOrd="0" destOrd="0" presId="urn:microsoft.com/office/officeart/2005/8/layout/default"/>
    <dgm:cxn modelId="{7B6C0CDA-8692-4746-AD27-EE3F23C90B98}" type="presOf" srcId="{F9495527-C6F1-4E2C-8195-D356CEFC34E2}" destId="{28B854EB-8CA7-4263-8444-FEF23063FD97}" srcOrd="0" destOrd="0" presId="urn:microsoft.com/office/officeart/2005/8/layout/default"/>
    <dgm:cxn modelId="{13EADCEF-C146-4A0D-923E-3F147A074897}" srcId="{F9495527-C6F1-4E2C-8195-D356CEFC34E2}" destId="{0FD43531-C153-4526-9319-C35D4417D102}" srcOrd="9" destOrd="0" parTransId="{51CBB19A-0B2D-4DD5-9506-1F95AB3B481E}" sibTransId="{2AB41BD8-B4FA-414E-9B3A-C021F6C7EFB7}"/>
    <dgm:cxn modelId="{DFA98035-EF49-4C9E-A2E0-D33CD7AA8EE5}" type="presParOf" srcId="{28B854EB-8CA7-4263-8444-FEF23063FD97}" destId="{F7D152CD-F440-47E5-BDDF-FD0038C45FD7}" srcOrd="0" destOrd="0" presId="urn:microsoft.com/office/officeart/2005/8/layout/default"/>
    <dgm:cxn modelId="{F0DFADD7-12A5-4F0B-A67E-B68D7B2F3DA9}" type="presParOf" srcId="{28B854EB-8CA7-4263-8444-FEF23063FD97}" destId="{FD9BED01-7DA6-45EA-8B64-26006C682B39}" srcOrd="1" destOrd="0" presId="urn:microsoft.com/office/officeart/2005/8/layout/default"/>
    <dgm:cxn modelId="{8FC38FA2-30C0-4B9D-BF39-388DCD3EFE4D}" type="presParOf" srcId="{28B854EB-8CA7-4263-8444-FEF23063FD97}" destId="{C2E8CD83-A691-4EE0-AC31-F5AC5A2B7E26}" srcOrd="2" destOrd="0" presId="urn:microsoft.com/office/officeart/2005/8/layout/default"/>
    <dgm:cxn modelId="{F28EC55F-31D9-4113-A303-914287ACFC03}" type="presParOf" srcId="{28B854EB-8CA7-4263-8444-FEF23063FD97}" destId="{1987DB16-9D55-42FA-BFFB-C0CAEA8287AB}" srcOrd="3" destOrd="0" presId="urn:microsoft.com/office/officeart/2005/8/layout/default"/>
    <dgm:cxn modelId="{91CDE581-7CF0-4C8F-8738-EA2D4415FFF7}" type="presParOf" srcId="{28B854EB-8CA7-4263-8444-FEF23063FD97}" destId="{35CB4670-C1AA-4761-830B-B97FDF0BBBF2}" srcOrd="4" destOrd="0" presId="urn:microsoft.com/office/officeart/2005/8/layout/default"/>
    <dgm:cxn modelId="{CD9C6069-226E-483D-9DF7-F8E209A3C90B}" type="presParOf" srcId="{28B854EB-8CA7-4263-8444-FEF23063FD97}" destId="{73F793F3-86B5-46E8-86F8-0FEDB957608A}" srcOrd="5" destOrd="0" presId="urn:microsoft.com/office/officeart/2005/8/layout/default"/>
    <dgm:cxn modelId="{EC33EA78-FC0D-4E08-B416-2D645735EF55}" type="presParOf" srcId="{28B854EB-8CA7-4263-8444-FEF23063FD97}" destId="{DC482569-1394-405E-9470-9FB2A41955FD}" srcOrd="6" destOrd="0" presId="urn:microsoft.com/office/officeart/2005/8/layout/default"/>
    <dgm:cxn modelId="{6D5F8E40-5A9A-4B5D-B7AC-8195634C9D25}" type="presParOf" srcId="{28B854EB-8CA7-4263-8444-FEF23063FD97}" destId="{F236D25F-C5B9-4CDA-A36B-8FA97A96683B}" srcOrd="7" destOrd="0" presId="urn:microsoft.com/office/officeart/2005/8/layout/default"/>
    <dgm:cxn modelId="{1B472DE9-B1D3-43BF-8262-133B512C8231}" type="presParOf" srcId="{28B854EB-8CA7-4263-8444-FEF23063FD97}" destId="{D6DC17F8-B5AB-4004-BDA4-5108CF46FEF9}" srcOrd="8" destOrd="0" presId="urn:microsoft.com/office/officeart/2005/8/layout/default"/>
    <dgm:cxn modelId="{31259AD3-89E8-4435-998E-2456EA2097A6}" type="presParOf" srcId="{28B854EB-8CA7-4263-8444-FEF23063FD97}" destId="{8C692B99-A3FA-4109-819F-F40B55B42AD6}" srcOrd="9" destOrd="0" presId="urn:microsoft.com/office/officeart/2005/8/layout/default"/>
    <dgm:cxn modelId="{F5F1DC18-1A58-4BF3-A8F3-92DBDD02D2EF}" type="presParOf" srcId="{28B854EB-8CA7-4263-8444-FEF23063FD97}" destId="{253D4467-060C-4852-B6D4-9664B76CB043}" srcOrd="10" destOrd="0" presId="urn:microsoft.com/office/officeart/2005/8/layout/default"/>
    <dgm:cxn modelId="{5C377E8C-C9A2-4063-85FA-66E1002F859A}" type="presParOf" srcId="{28B854EB-8CA7-4263-8444-FEF23063FD97}" destId="{49C5B67F-22A1-4613-B929-819388C4DA1F}" srcOrd="11" destOrd="0" presId="urn:microsoft.com/office/officeart/2005/8/layout/default"/>
    <dgm:cxn modelId="{992F552E-5435-4FDF-B46C-687D02ECBA15}" type="presParOf" srcId="{28B854EB-8CA7-4263-8444-FEF23063FD97}" destId="{D97108EF-AA38-4E9E-BBD0-43FB7557128A}" srcOrd="12" destOrd="0" presId="urn:microsoft.com/office/officeart/2005/8/layout/default"/>
    <dgm:cxn modelId="{6A831323-6ADB-46D3-B26A-37F6CCC319F9}" type="presParOf" srcId="{28B854EB-8CA7-4263-8444-FEF23063FD97}" destId="{5A1260FD-CF8E-4DE5-A8F5-DC5657BB66AD}" srcOrd="13" destOrd="0" presId="urn:microsoft.com/office/officeart/2005/8/layout/default"/>
    <dgm:cxn modelId="{BCBBAA5B-B603-4823-BA6C-425EABE23BFA}" type="presParOf" srcId="{28B854EB-8CA7-4263-8444-FEF23063FD97}" destId="{6609FB7F-6F3A-44BF-93D7-FCFB038215FC}" srcOrd="14" destOrd="0" presId="urn:microsoft.com/office/officeart/2005/8/layout/default"/>
    <dgm:cxn modelId="{F4847019-FFBC-4104-A76D-5317633F8CEA}" type="presParOf" srcId="{28B854EB-8CA7-4263-8444-FEF23063FD97}" destId="{E2C1CF62-9A88-4CEC-B26A-58F74B3D289C}" srcOrd="15" destOrd="0" presId="urn:microsoft.com/office/officeart/2005/8/layout/default"/>
    <dgm:cxn modelId="{FD29918F-B0B8-4A5A-9650-35C3AAF06CE8}" type="presParOf" srcId="{28B854EB-8CA7-4263-8444-FEF23063FD97}" destId="{8AAA768A-FC9F-462A-9009-E6F5FE480142}" srcOrd="16" destOrd="0" presId="urn:microsoft.com/office/officeart/2005/8/layout/default"/>
    <dgm:cxn modelId="{7C85C602-8E7A-4246-A68E-6A619D839E9D}" type="presParOf" srcId="{28B854EB-8CA7-4263-8444-FEF23063FD97}" destId="{234BEE53-134E-4057-8B77-8610F91275C4}" srcOrd="17" destOrd="0" presId="urn:microsoft.com/office/officeart/2005/8/layout/default"/>
    <dgm:cxn modelId="{A02DFCCD-D26F-495C-BE32-48946840B069}" type="presParOf" srcId="{28B854EB-8CA7-4263-8444-FEF23063FD97}" destId="{D3500C31-6E3E-4A99-8A44-48D1206AEF5E}"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D2FADA-1856-4AA1-AEDB-74938637316B}"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45D147AF-7361-461B-AD4F-541F8175CC8C}">
      <dgm:prSet/>
      <dgm:spPr/>
      <dgm:t>
        <a:bodyPr/>
        <a:lstStyle/>
        <a:p>
          <a:r>
            <a:rPr lang="en-GB" dirty="0"/>
            <a:t>Clinical Consultations</a:t>
          </a:r>
          <a:endParaRPr lang="en-US" dirty="0"/>
        </a:p>
      </dgm:t>
    </dgm:pt>
    <dgm:pt modelId="{3D48DF49-8875-4240-8CA4-3BB3E11EB1A8}" type="parTrans" cxnId="{A7339552-F79B-4E85-8CC9-9533AC3BA6E8}">
      <dgm:prSet/>
      <dgm:spPr/>
      <dgm:t>
        <a:bodyPr/>
        <a:lstStyle/>
        <a:p>
          <a:endParaRPr lang="en-US"/>
        </a:p>
      </dgm:t>
    </dgm:pt>
    <dgm:pt modelId="{B256ED87-FA68-49D1-976A-EDB187CD928D}" type="sibTrans" cxnId="{A7339552-F79B-4E85-8CC9-9533AC3BA6E8}">
      <dgm:prSet/>
      <dgm:spPr/>
      <dgm:t>
        <a:bodyPr/>
        <a:lstStyle/>
        <a:p>
          <a:endParaRPr lang="en-US"/>
        </a:p>
      </dgm:t>
    </dgm:pt>
    <dgm:pt modelId="{6ACBF6D1-6F31-4E0D-8A5E-6DA82D3733F0}">
      <dgm:prSet/>
      <dgm:spPr/>
      <dgm:t>
        <a:bodyPr/>
        <a:lstStyle/>
        <a:p>
          <a:r>
            <a:rPr lang="en-GB" dirty="0"/>
            <a:t>Review specialist requests/advice and action this</a:t>
          </a:r>
          <a:endParaRPr lang="en-US" dirty="0"/>
        </a:p>
      </dgm:t>
    </dgm:pt>
    <dgm:pt modelId="{FE6FB13B-6D84-4646-B3B9-D2760417D803}" type="parTrans" cxnId="{6DBD7E64-189A-4589-A5C7-05774ADD4A53}">
      <dgm:prSet/>
      <dgm:spPr/>
      <dgm:t>
        <a:bodyPr/>
        <a:lstStyle/>
        <a:p>
          <a:endParaRPr lang="en-US"/>
        </a:p>
      </dgm:t>
    </dgm:pt>
    <dgm:pt modelId="{BCA9C589-AC39-4359-9503-801E944AB7A6}" type="sibTrans" cxnId="{6DBD7E64-189A-4589-A5C7-05774ADD4A53}">
      <dgm:prSet/>
      <dgm:spPr/>
      <dgm:t>
        <a:bodyPr/>
        <a:lstStyle/>
        <a:p>
          <a:endParaRPr lang="en-US"/>
        </a:p>
      </dgm:t>
    </dgm:pt>
    <dgm:pt modelId="{59180901-8DEE-411A-ACCD-3D275CC30944}">
      <dgm:prSet/>
      <dgm:spPr/>
      <dgm:t>
        <a:bodyPr/>
        <a:lstStyle/>
        <a:p>
          <a:r>
            <a:rPr lang="en-GB" dirty="0"/>
            <a:t>Medication queries/requests</a:t>
          </a:r>
          <a:endParaRPr lang="en-US" dirty="0"/>
        </a:p>
      </dgm:t>
    </dgm:pt>
    <dgm:pt modelId="{7786A817-FC02-49E1-B9B5-E832F16E2C10}" type="parTrans" cxnId="{1AB60B9C-5A09-4DE3-937E-8B48A471CC8E}">
      <dgm:prSet/>
      <dgm:spPr/>
      <dgm:t>
        <a:bodyPr/>
        <a:lstStyle/>
        <a:p>
          <a:endParaRPr lang="en-US"/>
        </a:p>
      </dgm:t>
    </dgm:pt>
    <dgm:pt modelId="{C3CC56AB-BC15-414C-9FF8-42FE86F84891}" type="sibTrans" cxnId="{1AB60B9C-5A09-4DE3-937E-8B48A471CC8E}">
      <dgm:prSet/>
      <dgm:spPr/>
      <dgm:t>
        <a:bodyPr/>
        <a:lstStyle/>
        <a:p>
          <a:endParaRPr lang="en-US"/>
        </a:p>
      </dgm:t>
    </dgm:pt>
    <dgm:pt modelId="{46AA79F8-AD83-4662-BEE2-9C39B95FE0A6}">
      <dgm:prSet/>
      <dgm:spPr/>
      <dgm:t>
        <a:bodyPr/>
        <a:lstStyle/>
        <a:p>
          <a:r>
            <a:rPr lang="en-GB" dirty="0"/>
            <a:t>Nutrition</a:t>
          </a:r>
          <a:endParaRPr lang="en-US" dirty="0"/>
        </a:p>
      </dgm:t>
    </dgm:pt>
    <dgm:pt modelId="{A629862C-A1C3-4BD5-BF0F-76DFA2AE394E}" type="parTrans" cxnId="{56E9432A-706C-454C-A9DE-91290A0EEE9F}">
      <dgm:prSet/>
      <dgm:spPr/>
      <dgm:t>
        <a:bodyPr/>
        <a:lstStyle/>
        <a:p>
          <a:endParaRPr lang="en-US"/>
        </a:p>
      </dgm:t>
    </dgm:pt>
    <dgm:pt modelId="{070ED3FB-B8E2-4668-9140-8EDCB2D85347}" type="sibTrans" cxnId="{56E9432A-706C-454C-A9DE-91290A0EEE9F}">
      <dgm:prSet/>
      <dgm:spPr/>
      <dgm:t>
        <a:bodyPr/>
        <a:lstStyle/>
        <a:p>
          <a:endParaRPr lang="en-US"/>
        </a:p>
      </dgm:t>
    </dgm:pt>
    <dgm:pt modelId="{7FBC996A-9ABA-4D6E-9CA0-E8BD8177AF42}">
      <dgm:prSet/>
      <dgm:spPr/>
      <dgm:t>
        <a:bodyPr/>
        <a:lstStyle/>
        <a:p>
          <a:r>
            <a:rPr lang="en-GB" dirty="0"/>
            <a:t>Mobility</a:t>
          </a:r>
          <a:endParaRPr lang="en-US" dirty="0"/>
        </a:p>
      </dgm:t>
    </dgm:pt>
    <dgm:pt modelId="{B11F8880-79D4-4F7B-BB6E-7CC7D2E1FF16}" type="parTrans" cxnId="{812B8D9B-31CD-42DE-A6F9-4EC83C30B698}">
      <dgm:prSet/>
      <dgm:spPr/>
      <dgm:t>
        <a:bodyPr/>
        <a:lstStyle/>
        <a:p>
          <a:endParaRPr lang="en-US"/>
        </a:p>
      </dgm:t>
    </dgm:pt>
    <dgm:pt modelId="{C1B6BF21-73F9-4F9A-AE82-4AFEF6FD4DD0}" type="sibTrans" cxnId="{812B8D9B-31CD-42DE-A6F9-4EC83C30B698}">
      <dgm:prSet/>
      <dgm:spPr/>
      <dgm:t>
        <a:bodyPr/>
        <a:lstStyle/>
        <a:p>
          <a:endParaRPr lang="en-US"/>
        </a:p>
      </dgm:t>
    </dgm:pt>
    <dgm:pt modelId="{093950F5-11EA-4C9B-A7A6-69824ECAA0D9}">
      <dgm:prSet/>
      <dgm:spPr/>
      <dgm:t>
        <a:bodyPr/>
        <a:lstStyle/>
        <a:p>
          <a:r>
            <a:rPr lang="en-GB" dirty="0"/>
            <a:t>Advanced care plans</a:t>
          </a:r>
          <a:endParaRPr lang="en-US" dirty="0"/>
        </a:p>
      </dgm:t>
    </dgm:pt>
    <dgm:pt modelId="{5F111F06-1FFD-401A-BF2F-A8221CFA86EE}" type="parTrans" cxnId="{D9618949-0B71-4EB7-A892-E2F7D9445078}">
      <dgm:prSet/>
      <dgm:spPr/>
      <dgm:t>
        <a:bodyPr/>
        <a:lstStyle/>
        <a:p>
          <a:endParaRPr lang="en-US"/>
        </a:p>
      </dgm:t>
    </dgm:pt>
    <dgm:pt modelId="{A9735A75-EC8F-42C3-A94F-9B8EDD9A87C8}" type="sibTrans" cxnId="{D9618949-0B71-4EB7-A892-E2F7D9445078}">
      <dgm:prSet/>
      <dgm:spPr/>
      <dgm:t>
        <a:bodyPr/>
        <a:lstStyle/>
        <a:p>
          <a:endParaRPr lang="en-US"/>
        </a:p>
      </dgm:t>
    </dgm:pt>
    <dgm:pt modelId="{1898798D-6673-420C-8AD5-F9FA3E20AA3B}">
      <dgm:prSet/>
      <dgm:spPr/>
      <dgm:t>
        <a:bodyPr/>
        <a:lstStyle/>
        <a:p>
          <a:r>
            <a:rPr lang="en-GB" dirty="0"/>
            <a:t>COVID care plans</a:t>
          </a:r>
          <a:endParaRPr lang="en-US" dirty="0"/>
        </a:p>
      </dgm:t>
    </dgm:pt>
    <dgm:pt modelId="{B2557382-7677-40C7-85ED-7DC12AE4E4A9}" type="parTrans" cxnId="{E38D0CCB-7E25-4021-B832-070747A20DE2}">
      <dgm:prSet/>
      <dgm:spPr/>
      <dgm:t>
        <a:bodyPr/>
        <a:lstStyle/>
        <a:p>
          <a:endParaRPr lang="en-US"/>
        </a:p>
      </dgm:t>
    </dgm:pt>
    <dgm:pt modelId="{6A2D0923-E6FC-4AA3-B491-6C4A32DFC927}" type="sibTrans" cxnId="{E38D0CCB-7E25-4021-B832-070747A20DE2}">
      <dgm:prSet/>
      <dgm:spPr/>
      <dgm:t>
        <a:bodyPr/>
        <a:lstStyle/>
        <a:p>
          <a:endParaRPr lang="en-US"/>
        </a:p>
      </dgm:t>
    </dgm:pt>
    <dgm:pt modelId="{A9287DF0-FFC4-4798-AED7-42856AA8FDF0}">
      <dgm:prSet/>
      <dgm:spPr/>
      <dgm:t>
        <a:bodyPr/>
        <a:lstStyle/>
        <a:p>
          <a:r>
            <a:rPr lang="en-GB" dirty="0"/>
            <a:t>Mental Health</a:t>
          </a:r>
          <a:endParaRPr lang="en-US" dirty="0"/>
        </a:p>
      </dgm:t>
    </dgm:pt>
    <dgm:pt modelId="{2E7B81AB-4D9F-47C6-8339-F80501C148A5}" type="parTrans" cxnId="{A7CBE440-83B1-4C30-ABE9-AFD402F4D08D}">
      <dgm:prSet/>
      <dgm:spPr/>
      <dgm:t>
        <a:bodyPr/>
        <a:lstStyle/>
        <a:p>
          <a:endParaRPr lang="en-US"/>
        </a:p>
      </dgm:t>
    </dgm:pt>
    <dgm:pt modelId="{8663C426-7295-41A9-98CF-C08411E362AF}" type="sibTrans" cxnId="{A7CBE440-83B1-4C30-ABE9-AFD402F4D08D}">
      <dgm:prSet/>
      <dgm:spPr/>
      <dgm:t>
        <a:bodyPr/>
        <a:lstStyle/>
        <a:p>
          <a:endParaRPr lang="en-US"/>
        </a:p>
      </dgm:t>
    </dgm:pt>
    <dgm:pt modelId="{A4EDEA89-2617-46DA-AE3B-2AC1EBA87A2C}">
      <dgm:prSet/>
      <dgm:spPr/>
      <dgm:t>
        <a:bodyPr/>
        <a:lstStyle/>
        <a:p>
          <a:r>
            <a:rPr lang="en-GB" dirty="0"/>
            <a:t>Referrals to/liaise with community services</a:t>
          </a:r>
          <a:endParaRPr lang="en-US" dirty="0"/>
        </a:p>
      </dgm:t>
    </dgm:pt>
    <dgm:pt modelId="{A19F3BE5-D72D-4691-8A5A-2335DCD830EF}" type="parTrans" cxnId="{31E9225F-F567-4F0C-8303-5289F9CF6988}">
      <dgm:prSet/>
      <dgm:spPr/>
      <dgm:t>
        <a:bodyPr/>
        <a:lstStyle/>
        <a:p>
          <a:endParaRPr lang="en-US"/>
        </a:p>
      </dgm:t>
    </dgm:pt>
    <dgm:pt modelId="{7BB84D8E-C1BD-4210-8D70-E8312729C4E1}" type="sibTrans" cxnId="{31E9225F-F567-4F0C-8303-5289F9CF6988}">
      <dgm:prSet/>
      <dgm:spPr/>
      <dgm:t>
        <a:bodyPr/>
        <a:lstStyle/>
        <a:p>
          <a:endParaRPr lang="en-US"/>
        </a:p>
      </dgm:t>
    </dgm:pt>
    <dgm:pt modelId="{D72C547E-D00B-4835-ACCA-C1DE6D1E57CA}" type="pres">
      <dgm:prSet presAssocID="{C3D2FADA-1856-4AA1-AEDB-74938637316B}" presName="linear" presStyleCnt="0">
        <dgm:presLayoutVars>
          <dgm:animLvl val="lvl"/>
          <dgm:resizeHandles val="exact"/>
        </dgm:presLayoutVars>
      </dgm:prSet>
      <dgm:spPr/>
    </dgm:pt>
    <dgm:pt modelId="{FD4437E3-0F3E-4A1F-8F91-8C213045C90A}" type="pres">
      <dgm:prSet presAssocID="{45D147AF-7361-461B-AD4F-541F8175CC8C}" presName="parentText" presStyleLbl="node1" presStyleIdx="0" presStyleCnt="9">
        <dgm:presLayoutVars>
          <dgm:chMax val="0"/>
          <dgm:bulletEnabled val="1"/>
        </dgm:presLayoutVars>
      </dgm:prSet>
      <dgm:spPr/>
    </dgm:pt>
    <dgm:pt modelId="{9B142A74-56C6-4DDC-A55F-D2D29DA1D458}" type="pres">
      <dgm:prSet presAssocID="{B256ED87-FA68-49D1-976A-EDB187CD928D}" presName="spacer" presStyleCnt="0"/>
      <dgm:spPr/>
    </dgm:pt>
    <dgm:pt modelId="{6E94B41F-0ABE-493B-9ED2-3030D73EF250}" type="pres">
      <dgm:prSet presAssocID="{6ACBF6D1-6F31-4E0D-8A5E-6DA82D3733F0}" presName="parentText" presStyleLbl="node1" presStyleIdx="1" presStyleCnt="9">
        <dgm:presLayoutVars>
          <dgm:chMax val="0"/>
          <dgm:bulletEnabled val="1"/>
        </dgm:presLayoutVars>
      </dgm:prSet>
      <dgm:spPr/>
    </dgm:pt>
    <dgm:pt modelId="{ED8B8A0D-1D87-44F4-B25A-EA8C5E58FBE0}" type="pres">
      <dgm:prSet presAssocID="{BCA9C589-AC39-4359-9503-801E944AB7A6}" presName="spacer" presStyleCnt="0"/>
      <dgm:spPr/>
    </dgm:pt>
    <dgm:pt modelId="{2013F7FA-F02B-43D4-AB32-C93038EA2300}" type="pres">
      <dgm:prSet presAssocID="{59180901-8DEE-411A-ACCD-3D275CC30944}" presName="parentText" presStyleLbl="node1" presStyleIdx="2" presStyleCnt="9">
        <dgm:presLayoutVars>
          <dgm:chMax val="0"/>
          <dgm:bulletEnabled val="1"/>
        </dgm:presLayoutVars>
      </dgm:prSet>
      <dgm:spPr/>
    </dgm:pt>
    <dgm:pt modelId="{39F1C086-228A-436C-86EA-98F7F1FDD844}" type="pres">
      <dgm:prSet presAssocID="{C3CC56AB-BC15-414C-9FF8-42FE86F84891}" presName="spacer" presStyleCnt="0"/>
      <dgm:spPr/>
    </dgm:pt>
    <dgm:pt modelId="{A2801631-E840-4C83-8066-A85EC1EB7DA8}" type="pres">
      <dgm:prSet presAssocID="{46AA79F8-AD83-4662-BEE2-9C39B95FE0A6}" presName="parentText" presStyleLbl="node1" presStyleIdx="3" presStyleCnt="9">
        <dgm:presLayoutVars>
          <dgm:chMax val="0"/>
          <dgm:bulletEnabled val="1"/>
        </dgm:presLayoutVars>
      </dgm:prSet>
      <dgm:spPr/>
    </dgm:pt>
    <dgm:pt modelId="{B08C47E9-8242-49AC-95E8-180D12548050}" type="pres">
      <dgm:prSet presAssocID="{070ED3FB-B8E2-4668-9140-8EDCB2D85347}" presName="spacer" presStyleCnt="0"/>
      <dgm:spPr/>
    </dgm:pt>
    <dgm:pt modelId="{8836E378-6CC1-4F34-8094-E1329CD7A5AD}" type="pres">
      <dgm:prSet presAssocID="{7FBC996A-9ABA-4D6E-9CA0-E8BD8177AF42}" presName="parentText" presStyleLbl="node1" presStyleIdx="4" presStyleCnt="9">
        <dgm:presLayoutVars>
          <dgm:chMax val="0"/>
          <dgm:bulletEnabled val="1"/>
        </dgm:presLayoutVars>
      </dgm:prSet>
      <dgm:spPr/>
    </dgm:pt>
    <dgm:pt modelId="{55F0E50B-91D8-46A5-80EE-9D29E7240BB2}" type="pres">
      <dgm:prSet presAssocID="{C1B6BF21-73F9-4F9A-AE82-4AFEF6FD4DD0}" presName="spacer" presStyleCnt="0"/>
      <dgm:spPr/>
    </dgm:pt>
    <dgm:pt modelId="{4F1F4DEB-3161-49BB-82F1-D9AAE191FC57}" type="pres">
      <dgm:prSet presAssocID="{093950F5-11EA-4C9B-A7A6-69824ECAA0D9}" presName="parentText" presStyleLbl="node1" presStyleIdx="5" presStyleCnt="9">
        <dgm:presLayoutVars>
          <dgm:chMax val="0"/>
          <dgm:bulletEnabled val="1"/>
        </dgm:presLayoutVars>
      </dgm:prSet>
      <dgm:spPr/>
    </dgm:pt>
    <dgm:pt modelId="{D2D985D9-EBCA-4F7B-8B56-29AC4086BA4A}" type="pres">
      <dgm:prSet presAssocID="{A9735A75-EC8F-42C3-A94F-9B8EDD9A87C8}" presName="spacer" presStyleCnt="0"/>
      <dgm:spPr/>
    </dgm:pt>
    <dgm:pt modelId="{89FE8B68-3111-4D9F-BA08-62E1A220D6A8}" type="pres">
      <dgm:prSet presAssocID="{1898798D-6673-420C-8AD5-F9FA3E20AA3B}" presName="parentText" presStyleLbl="node1" presStyleIdx="6" presStyleCnt="9">
        <dgm:presLayoutVars>
          <dgm:chMax val="0"/>
          <dgm:bulletEnabled val="1"/>
        </dgm:presLayoutVars>
      </dgm:prSet>
      <dgm:spPr/>
    </dgm:pt>
    <dgm:pt modelId="{907D97BF-ECC7-44B0-B292-45AC6AFFE286}" type="pres">
      <dgm:prSet presAssocID="{6A2D0923-E6FC-4AA3-B491-6C4A32DFC927}" presName="spacer" presStyleCnt="0"/>
      <dgm:spPr/>
    </dgm:pt>
    <dgm:pt modelId="{2CB88D95-F1FE-44FD-A416-8B94A025EF9C}" type="pres">
      <dgm:prSet presAssocID="{A9287DF0-FFC4-4798-AED7-42856AA8FDF0}" presName="parentText" presStyleLbl="node1" presStyleIdx="7" presStyleCnt="9">
        <dgm:presLayoutVars>
          <dgm:chMax val="0"/>
          <dgm:bulletEnabled val="1"/>
        </dgm:presLayoutVars>
      </dgm:prSet>
      <dgm:spPr/>
    </dgm:pt>
    <dgm:pt modelId="{1276B523-4907-4C18-BF2F-1EB22B33FE02}" type="pres">
      <dgm:prSet presAssocID="{8663C426-7295-41A9-98CF-C08411E362AF}" presName="spacer" presStyleCnt="0"/>
      <dgm:spPr/>
    </dgm:pt>
    <dgm:pt modelId="{7F877FDC-6315-4C70-BF8B-8CAB2F5912BF}" type="pres">
      <dgm:prSet presAssocID="{A4EDEA89-2617-46DA-AE3B-2AC1EBA87A2C}" presName="parentText" presStyleLbl="node1" presStyleIdx="8" presStyleCnt="9">
        <dgm:presLayoutVars>
          <dgm:chMax val="0"/>
          <dgm:bulletEnabled val="1"/>
        </dgm:presLayoutVars>
      </dgm:prSet>
      <dgm:spPr/>
    </dgm:pt>
  </dgm:ptLst>
  <dgm:cxnLst>
    <dgm:cxn modelId="{C7F6890D-7646-4E53-8775-6A31A1550BFD}" type="presOf" srcId="{6ACBF6D1-6F31-4E0D-8A5E-6DA82D3733F0}" destId="{6E94B41F-0ABE-493B-9ED2-3030D73EF250}" srcOrd="0" destOrd="0" presId="urn:microsoft.com/office/officeart/2005/8/layout/vList2"/>
    <dgm:cxn modelId="{0798D917-ED73-432D-9E65-B8B4838A6FDD}" type="presOf" srcId="{C3D2FADA-1856-4AA1-AEDB-74938637316B}" destId="{D72C547E-D00B-4835-ACCA-C1DE6D1E57CA}" srcOrd="0" destOrd="0" presId="urn:microsoft.com/office/officeart/2005/8/layout/vList2"/>
    <dgm:cxn modelId="{56E9432A-706C-454C-A9DE-91290A0EEE9F}" srcId="{C3D2FADA-1856-4AA1-AEDB-74938637316B}" destId="{46AA79F8-AD83-4662-BEE2-9C39B95FE0A6}" srcOrd="3" destOrd="0" parTransId="{A629862C-A1C3-4BD5-BF0F-76DFA2AE394E}" sibTransId="{070ED3FB-B8E2-4668-9140-8EDCB2D85347}"/>
    <dgm:cxn modelId="{E77A8F2B-E1B2-4592-8133-33E9A8C31CA7}" type="presOf" srcId="{45D147AF-7361-461B-AD4F-541F8175CC8C}" destId="{FD4437E3-0F3E-4A1F-8F91-8C213045C90A}" srcOrd="0" destOrd="0" presId="urn:microsoft.com/office/officeart/2005/8/layout/vList2"/>
    <dgm:cxn modelId="{0ECEDD39-10C9-4B54-8E6E-C11940E8BF5D}" type="presOf" srcId="{1898798D-6673-420C-8AD5-F9FA3E20AA3B}" destId="{89FE8B68-3111-4D9F-BA08-62E1A220D6A8}" srcOrd="0" destOrd="0" presId="urn:microsoft.com/office/officeart/2005/8/layout/vList2"/>
    <dgm:cxn modelId="{A7CBE440-83B1-4C30-ABE9-AFD402F4D08D}" srcId="{C3D2FADA-1856-4AA1-AEDB-74938637316B}" destId="{A9287DF0-FFC4-4798-AED7-42856AA8FDF0}" srcOrd="7" destOrd="0" parTransId="{2E7B81AB-4D9F-47C6-8339-F80501C148A5}" sibTransId="{8663C426-7295-41A9-98CF-C08411E362AF}"/>
    <dgm:cxn modelId="{31E9225F-F567-4F0C-8303-5289F9CF6988}" srcId="{C3D2FADA-1856-4AA1-AEDB-74938637316B}" destId="{A4EDEA89-2617-46DA-AE3B-2AC1EBA87A2C}" srcOrd="8" destOrd="0" parTransId="{A19F3BE5-D72D-4691-8A5A-2335DCD830EF}" sibTransId="{7BB84D8E-C1BD-4210-8D70-E8312729C4E1}"/>
    <dgm:cxn modelId="{2B4B7861-1BA9-42F7-ADD3-D0CE6DCACACC}" type="presOf" srcId="{A4EDEA89-2617-46DA-AE3B-2AC1EBA87A2C}" destId="{7F877FDC-6315-4C70-BF8B-8CAB2F5912BF}" srcOrd="0" destOrd="0" presId="urn:microsoft.com/office/officeart/2005/8/layout/vList2"/>
    <dgm:cxn modelId="{6DBD7E64-189A-4589-A5C7-05774ADD4A53}" srcId="{C3D2FADA-1856-4AA1-AEDB-74938637316B}" destId="{6ACBF6D1-6F31-4E0D-8A5E-6DA82D3733F0}" srcOrd="1" destOrd="0" parTransId="{FE6FB13B-6D84-4646-B3B9-D2760417D803}" sibTransId="{BCA9C589-AC39-4359-9503-801E944AB7A6}"/>
    <dgm:cxn modelId="{9502DD47-EE90-49B9-9E33-BB125DEFEC24}" type="presOf" srcId="{59180901-8DEE-411A-ACCD-3D275CC30944}" destId="{2013F7FA-F02B-43D4-AB32-C93038EA2300}" srcOrd="0" destOrd="0" presId="urn:microsoft.com/office/officeart/2005/8/layout/vList2"/>
    <dgm:cxn modelId="{D9618949-0B71-4EB7-A892-E2F7D9445078}" srcId="{C3D2FADA-1856-4AA1-AEDB-74938637316B}" destId="{093950F5-11EA-4C9B-A7A6-69824ECAA0D9}" srcOrd="5" destOrd="0" parTransId="{5F111F06-1FFD-401A-BF2F-A8221CFA86EE}" sibTransId="{A9735A75-EC8F-42C3-A94F-9B8EDD9A87C8}"/>
    <dgm:cxn modelId="{A7339552-F79B-4E85-8CC9-9533AC3BA6E8}" srcId="{C3D2FADA-1856-4AA1-AEDB-74938637316B}" destId="{45D147AF-7361-461B-AD4F-541F8175CC8C}" srcOrd="0" destOrd="0" parTransId="{3D48DF49-8875-4240-8CA4-3BB3E11EB1A8}" sibTransId="{B256ED87-FA68-49D1-976A-EDB187CD928D}"/>
    <dgm:cxn modelId="{B963BA90-43CA-412A-8608-97FA44DEA038}" type="presOf" srcId="{093950F5-11EA-4C9B-A7A6-69824ECAA0D9}" destId="{4F1F4DEB-3161-49BB-82F1-D9AAE191FC57}" srcOrd="0" destOrd="0" presId="urn:microsoft.com/office/officeart/2005/8/layout/vList2"/>
    <dgm:cxn modelId="{812B8D9B-31CD-42DE-A6F9-4EC83C30B698}" srcId="{C3D2FADA-1856-4AA1-AEDB-74938637316B}" destId="{7FBC996A-9ABA-4D6E-9CA0-E8BD8177AF42}" srcOrd="4" destOrd="0" parTransId="{B11F8880-79D4-4F7B-BB6E-7CC7D2E1FF16}" sibTransId="{C1B6BF21-73F9-4F9A-AE82-4AFEF6FD4DD0}"/>
    <dgm:cxn modelId="{1AB60B9C-5A09-4DE3-937E-8B48A471CC8E}" srcId="{C3D2FADA-1856-4AA1-AEDB-74938637316B}" destId="{59180901-8DEE-411A-ACCD-3D275CC30944}" srcOrd="2" destOrd="0" parTransId="{7786A817-FC02-49E1-B9B5-E832F16E2C10}" sibTransId="{C3CC56AB-BC15-414C-9FF8-42FE86F84891}"/>
    <dgm:cxn modelId="{327ED7A5-A926-4A65-B41A-B65543DF0969}" type="presOf" srcId="{A9287DF0-FFC4-4798-AED7-42856AA8FDF0}" destId="{2CB88D95-F1FE-44FD-A416-8B94A025EF9C}" srcOrd="0" destOrd="0" presId="urn:microsoft.com/office/officeart/2005/8/layout/vList2"/>
    <dgm:cxn modelId="{E38D0CCB-7E25-4021-B832-070747A20DE2}" srcId="{C3D2FADA-1856-4AA1-AEDB-74938637316B}" destId="{1898798D-6673-420C-8AD5-F9FA3E20AA3B}" srcOrd="6" destOrd="0" parTransId="{B2557382-7677-40C7-85ED-7DC12AE4E4A9}" sibTransId="{6A2D0923-E6FC-4AA3-B491-6C4A32DFC927}"/>
    <dgm:cxn modelId="{7D0A29CD-C161-40D9-BDC0-CF7E8093CDB8}" type="presOf" srcId="{7FBC996A-9ABA-4D6E-9CA0-E8BD8177AF42}" destId="{8836E378-6CC1-4F34-8094-E1329CD7A5AD}" srcOrd="0" destOrd="0" presId="urn:microsoft.com/office/officeart/2005/8/layout/vList2"/>
    <dgm:cxn modelId="{1B1F30FF-28A8-4DAF-937A-B19143971B06}" type="presOf" srcId="{46AA79F8-AD83-4662-BEE2-9C39B95FE0A6}" destId="{A2801631-E840-4C83-8066-A85EC1EB7DA8}" srcOrd="0" destOrd="0" presId="urn:microsoft.com/office/officeart/2005/8/layout/vList2"/>
    <dgm:cxn modelId="{34E51150-CBD5-4548-A9C9-3B020B6A882D}" type="presParOf" srcId="{D72C547E-D00B-4835-ACCA-C1DE6D1E57CA}" destId="{FD4437E3-0F3E-4A1F-8F91-8C213045C90A}" srcOrd="0" destOrd="0" presId="urn:microsoft.com/office/officeart/2005/8/layout/vList2"/>
    <dgm:cxn modelId="{8CC9B459-9833-4599-A7BE-65F499EB923B}" type="presParOf" srcId="{D72C547E-D00B-4835-ACCA-C1DE6D1E57CA}" destId="{9B142A74-56C6-4DDC-A55F-D2D29DA1D458}" srcOrd="1" destOrd="0" presId="urn:microsoft.com/office/officeart/2005/8/layout/vList2"/>
    <dgm:cxn modelId="{2F5BA6BB-699A-4299-A5B1-34EB690753E1}" type="presParOf" srcId="{D72C547E-D00B-4835-ACCA-C1DE6D1E57CA}" destId="{6E94B41F-0ABE-493B-9ED2-3030D73EF250}" srcOrd="2" destOrd="0" presId="urn:microsoft.com/office/officeart/2005/8/layout/vList2"/>
    <dgm:cxn modelId="{B2B6CA8E-C8F2-4407-B754-D19FB2CA2C64}" type="presParOf" srcId="{D72C547E-D00B-4835-ACCA-C1DE6D1E57CA}" destId="{ED8B8A0D-1D87-44F4-B25A-EA8C5E58FBE0}" srcOrd="3" destOrd="0" presId="urn:microsoft.com/office/officeart/2005/8/layout/vList2"/>
    <dgm:cxn modelId="{929B5052-8F73-42AF-9D8D-7A04585ECDFE}" type="presParOf" srcId="{D72C547E-D00B-4835-ACCA-C1DE6D1E57CA}" destId="{2013F7FA-F02B-43D4-AB32-C93038EA2300}" srcOrd="4" destOrd="0" presId="urn:microsoft.com/office/officeart/2005/8/layout/vList2"/>
    <dgm:cxn modelId="{7280E467-807D-4B41-B45B-E7215AC1DD8F}" type="presParOf" srcId="{D72C547E-D00B-4835-ACCA-C1DE6D1E57CA}" destId="{39F1C086-228A-436C-86EA-98F7F1FDD844}" srcOrd="5" destOrd="0" presId="urn:microsoft.com/office/officeart/2005/8/layout/vList2"/>
    <dgm:cxn modelId="{59C0282B-64F9-42AB-A472-D57BE0777C14}" type="presParOf" srcId="{D72C547E-D00B-4835-ACCA-C1DE6D1E57CA}" destId="{A2801631-E840-4C83-8066-A85EC1EB7DA8}" srcOrd="6" destOrd="0" presId="urn:microsoft.com/office/officeart/2005/8/layout/vList2"/>
    <dgm:cxn modelId="{CB8A2EAB-6094-4B5D-A428-10412441E82E}" type="presParOf" srcId="{D72C547E-D00B-4835-ACCA-C1DE6D1E57CA}" destId="{B08C47E9-8242-49AC-95E8-180D12548050}" srcOrd="7" destOrd="0" presId="urn:microsoft.com/office/officeart/2005/8/layout/vList2"/>
    <dgm:cxn modelId="{6131D860-040E-45A1-B4F1-C74812E73A19}" type="presParOf" srcId="{D72C547E-D00B-4835-ACCA-C1DE6D1E57CA}" destId="{8836E378-6CC1-4F34-8094-E1329CD7A5AD}" srcOrd="8" destOrd="0" presId="urn:microsoft.com/office/officeart/2005/8/layout/vList2"/>
    <dgm:cxn modelId="{52F9F9E2-122C-40C2-A8A4-18BC4A1B1686}" type="presParOf" srcId="{D72C547E-D00B-4835-ACCA-C1DE6D1E57CA}" destId="{55F0E50B-91D8-46A5-80EE-9D29E7240BB2}" srcOrd="9" destOrd="0" presId="urn:microsoft.com/office/officeart/2005/8/layout/vList2"/>
    <dgm:cxn modelId="{CBF1FFDB-F5B3-4D64-B427-F151DBF5E459}" type="presParOf" srcId="{D72C547E-D00B-4835-ACCA-C1DE6D1E57CA}" destId="{4F1F4DEB-3161-49BB-82F1-D9AAE191FC57}" srcOrd="10" destOrd="0" presId="urn:microsoft.com/office/officeart/2005/8/layout/vList2"/>
    <dgm:cxn modelId="{5F45C789-C667-4E6F-A226-AE7500C51B73}" type="presParOf" srcId="{D72C547E-D00B-4835-ACCA-C1DE6D1E57CA}" destId="{D2D985D9-EBCA-4F7B-8B56-29AC4086BA4A}" srcOrd="11" destOrd="0" presId="urn:microsoft.com/office/officeart/2005/8/layout/vList2"/>
    <dgm:cxn modelId="{A58AC910-4DC6-4637-BEA7-90F1A96E78A2}" type="presParOf" srcId="{D72C547E-D00B-4835-ACCA-C1DE6D1E57CA}" destId="{89FE8B68-3111-4D9F-BA08-62E1A220D6A8}" srcOrd="12" destOrd="0" presId="urn:microsoft.com/office/officeart/2005/8/layout/vList2"/>
    <dgm:cxn modelId="{D0928F3C-C563-4282-AFD3-151F57517440}" type="presParOf" srcId="{D72C547E-D00B-4835-ACCA-C1DE6D1E57CA}" destId="{907D97BF-ECC7-44B0-B292-45AC6AFFE286}" srcOrd="13" destOrd="0" presId="urn:microsoft.com/office/officeart/2005/8/layout/vList2"/>
    <dgm:cxn modelId="{0AD17956-06CD-4613-B457-364E80B98942}" type="presParOf" srcId="{D72C547E-D00B-4835-ACCA-C1DE6D1E57CA}" destId="{2CB88D95-F1FE-44FD-A416-8B94A025EF9C}" srcOrd="14" destOrd="0" presId="urn:microsoft.com/office/officeart/2005/8/layout/vList2"/>
    <dgm:cxn modelId="{9C2D4542-1588-4564-9D31-FA61DFC390EE}" type="presParOf" srcId="{D72C547E-D00B-4835-ACCA-C1DE6D1E57CA}" destId="{1276B523-4907-4C18-BF2F-1EB22B33FE02}" srcOrd="15" destOrd="0" presId="urn:microsoft.com/office/officeart/2005/8/layout/vList2"/>
    <dgm:cxn modelId="{5713FCA2-F3F7-4F32-97A8-47D7A5B38673}" type="presParOf" srcId="{D72C547E-D00B-4835-ACCA-C1DE6D1E57CA}" destId="{7F877FDC-6315-4C70-BF8B-8CAB2F5912BF}"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41E2750-9E52-4A51-9AEB-B32764BD44BF}" type="doc">
      <dgm:prSet loTypeId="urn:microsoft.com/office/officeart/2005/8/layout/default" loCatId="list" qsTypeId="urn:microsoft.com/office/officeart/2005/8/quickstyle/simple2" qsCatId="simple" csTypeId="urn:microsoft.com/office/officeart/2005/8/colors/accent2_2" csCatId="accent2"/>
      <dgm:spPr/>
      <dgm:t>
        <a:bodyPr/>
        <a:lstStyle/>
        <a:p>
          <a:endParaRPr lang="en-US"/>
        </a:p>
      </dgm:t>
    </dgm:pt>
    <dgm:pt modelId="{FE01BB5B-39DD-474C-A7E5-92CE71B8ECF2}">
      <dgm:prSet/>
      <dgm:spPr/>
      <dgm:t>
        <a:bodyPr/>
        <a:lstStyle/>
        <a:p>
          <a:r>
            <a:rPr lang="en-GB" b="1"/>
            <a:t>Develop a supportive supervisor relationship</a:t>
          </a:r>
          <a:endParaRPr lang="en-US"/>
        </a:p>
      </dgm:t>
    </dgm:pt>
    <dgm:pt modelId="{7C05778F-72C1-476A-9B0E-A73B3BD756B4}" type="parTrans" cxnId="{4C2D53F9-6C40-409A-BE93-F2E9E5E67F2E}">
      <dgm:prSet/>
      <dgm:spPr/>
      <dgm:t>
        <a:bodyPr/>
        <a:lstStyle/>
        <a:p>
          <a:endParaRPr lang="en-US"/>
        </a:p>
      </dgm:t>
    </dgm:pt>
    <dgm:pt modelId="{CF3895B2-FC2C-456A-9696-A5E860D296E6}" type="sibTrans" cxnId="{4C2D53F9-6C40-409A-BE93-F2E9E5E67F2E}">
      <dgm:prSet/>
      <dgm:spPr/>
      <dgm:t>
        <a:bodyPr/>
        <a:lstStyle/>
        <a:p>
          <a:endParaRPr lang="en-US"/>
        </a:p>
      </dgm:t>
    </dgm:pt>
    <dgm:pt modelId="{D76ED8C0-9ABD-4BB3-85CA-88763EC716D5}">
      <dgm:prSet/>
      <dgm:spPr/>
      <dgm:t>
        <a:bodyPr/>
        <a:lstStyle/>
        <a:p>
          <a:r>
            <a:rPr lang="en-GB" b="1"/>
            <a:t>Allow opportunities to work with the wider MDT e.g. acute visiting service</a:t>
          </a:r>
          <a:endParaRPr lang="en-US"/>
        </a:p>
      </dgm:t>
    </dgm:pt>
    <dgm:pt modelId="{1B58CB4C-C36F-4440-B616-84C10D08D3BF}" type="parTrans" cxnId="{E95755F4-991E-47D1-87B6-3AA931E4A153}">
      <dgm:prSet/>
      <dgm:spPr/>
      <dgm:t>
        <a:bodyPr/>
        <a:lstStyle/>
        <a:p>
          <a:endParaRPr lang="en-US"/>
        </a:p>
      </dgm:t>
    </dgm:pt>
    <dgm:pt modelId="{C4E2F4AB-F243-47E1-945A-2F30B50F4311}" type="sibTrans" cxnId="{E95755F4-991E-47D1-87B6-3AA931E4A153}">
      <dgm:prSet/>
      <dgm:spPr/>
      <dgm:t>
        <a:bodyPr/>
        <a:lstStyle/>
        <a:p>
          <a:endParaRPr lang="en-US"/>
        </a:p>
      </dgm:t>
    </dgm:pt>
    <dgm:pt modelId="{F37B0AF9-F101-48B0-9626-341813DD1F80}">
      <dgm:prSet/>
      <dgm:spPr/>
      <dgm:t>
        <a:bodyPr/>
        <a:lstStyle/>
        <a:p>
          <a:r>
            <a:rPr lang="en-GB" b="1"/>
            <a:t>Engage your PA into the practice team</a:t>
          </a:r>
          <a:endParaRPr lang="en-US"/>
        </a:p>
      </dgm:t>
    </dgm:pt>
    <dgm:pt modelId="{243EF7D8-2ABD-4A89-9636-97EC7AB48141}" type="parTrans" cxnId="{D29483E7-4DEA-41D2-B78C-CF267C21DE55}">
      <dgm:prSet/>
      <dgm:spPr/>
      <dgm:t>
        <a:bodyPr/>
        <a:lstStyle/>
        <a:p>
          <a:endParaRPr lang="en-US"/>
        </a:p>
      </dgm:t>
    </dgm:pt>
    <dgm:pt modelId="{EF71FDFB-7632-45ED-85BB-882F99628568}" type="sibTrans" cxnId="{D29483E7-4DEA-41D2-B78C-CF267C21DE55}">
      <dgm:prSet/>
      <dgm:spPr/>
      <dgm:t>
        <a:bodyPr/>
        <a:lstStyle/>
        <a:p>
          <a:endParaRPr lang="en-US"/>
        </a:p>
      </dgm:t>
    </dgm:pt>
    <dgm:pt modelId="{0966FB47-E23F-4E24-A6CD-3FE3B9E89692}">
      <dgm:prSet/>
      <dgm:spPr/>
      <dgm:t>
        <a:bodyPr/>
        <a:lstStyle/>
        <a:p>
          <a:r>
            <a:rPr lang="en-GB" b="1"/>
            <a:t>Upskill through CPD, courses to meet the demands of your surgery</a:t>
          </a:r>
          <a:endParaRPr lang="en-US"/>
        </a:p>
      </dgm:t>
    </dgm:pt>
    <dgm:pt modelId="{048B59CC-5FE4-40CB-A0C2-374F650572CE}" type="parTrans" cxnId="{B987689D-AEF8-4D11-879A-5E938E54DFB7}">
      <dgm:prSet/>
      <dgm:spPr/>
      <dgm:t>
        <a:bodyPr/>
        <a:lstStyle/>
        <a:p>
          <a:endParaRPr lang="en-US"/>
        </a:p>
      </dgm:t>
    </dgm:pt>
    <dgm:pt modelId="{143893C5-636E-4099-B47A-DF4C584F6A0E}" type="sibTrans" cxnId="{B987689D-AEF8-4D11-879A-5E938E54DFB7}">
      <dgm:prSet/>
      <dgm:spPr/>
      <dgm:t>
        <a:bodyPr/>
        <a:lstStyle/>
        <a:p>
          <a:endParaRPr lang="en-US"/>
        </a:p>
      </dgm:t>
    </dgm:pt>
    <dgm:pt modelId="{056C1D09-0672-4C58-95F0-7D0EA813353F}">
      <dgm:prSet/>
      <dgm:spPr/>
      <dgm:t>
        <a:bodyPr/>
        <a:lstStyle/>
        <a:p>
          <a:r>
            <a:rPr lang="en-GB" b="1" dirty="0"/>
            <a:t>Expect a steep learning curve</a:t>
          </a:r>
          <a:endParaRPr lang="en-US" dirty="0"/>
        </a:p>
      </dgm:t>
    </dgm:pt>
    <dgm:pt modelId="{DFE565AE-F71D-4796-836D-E8F16FE460B7}" type="parTrans" cxnId="{10F08A4A-8734-463A-B45A-AF30946B8582}">
      <dgm:prSet/>
      <dgm:spPr/>
      <dgm:t>
        <a:bodyPr/>
        <a:lstStyle/>
        <a:p>
          <a:endParaRPr lang="en-US"/>
        </a:p>
      </dgm:t>
    </dgm:pt>
    <dgm:pt modelId="{6F76948F-F3E8-4CD0-A53B-8823495DCF46}" type="sibTrans" cxnId="{10F08A4A-8734-463A-B45A-AF30946B8582}">
      <dgm:prSet/>
      <dgm:spPr/>
      <dgm:t>
        <a:bodyPr/>
        <a:lstStyle/>
        <a:p>
          <a:endParaRPr lang="en-US"/>
        </a:p>
      </dgm:t>
    </dgm:pt>
    <dgm:pt modelId="{350EF2D4-C565-4750-9ED5-01F8DD9F9F79}">
      <dgm:prSet/>
      <dgm:spPr/>
      <dgm:t>
        <a:bodyPr/>
        <a:lstStyle/>
        <a:p>
          <a:r>
            <a:rPr lang="en-GB" b="1"/>
            <a:t>Offer preceptorships</a:t>
          </a:r>
          <a:endParaRPr lang="en-US"/>
        </a:p>
      </dgm:t>
    </dgm:pt>
    <dgm:pt modelId="{DA78BE4E-89A5-473F-8572-7A7A8B2E2FD8}" type="parTrans" cxnId="{3363C703-F37B-4403-B5DD-43B8C9C44FD1}">
      <dgm:prSet/>
      <dgm:spPr/>
      <dgm:t>
        <a:bodyPr/>
        <a:lstStyle/>
        <a:p>
          <a:endParaRPr lang="en-US"/>
        </a:p>
      </dgm:t>
    </dgm:pt>
    <dgm:pt modelId="{8D3AC59D-2893-4D30-B60F-DF5C1299BA14}" type="sibTrans" cxnId="{3363C703-F37B-4403-B5DD-43B8C9C44FD1}">
      <dgm:prSet/>
      <dgm:spPr/>
      <dgm:t>
        <a:bodyPr/>
        <a:lstStyle/>
        <a:p>
          <a:endParaRPr lang="en-US"/>
        </a:p>
      </dgm:t>
    </dgm:pt>
    <dgm:pt modelId="{798F3E3C-F941-4101-BA39-B65BB90EEFD3}">
      <dgm:prSet/>
      <dgm:spPr/>
      <dgm:t>
        <a:bodyPr/>
        <a:lstStyle/>
        <a:p>
          <a:r>
            <a:rPr lang="en-GB" b="1"/>
            <a:t>Facilitate peer-to-peer support</a:t>
          </a:r>
          <a:endParaRPr lang="en-US"/>
        </a:p>
      </dgm:t>
    </dgm:pt>
    <dgm:pt modelId="{D0D8D33C-730A-48E5-AC22-45E19B4C62F0}" type="parTrans" cxnId="{12137E3A-63F6-4D7E-AA94-D71C76985BB0}">
      <dgm:prSet/>
      <dgm:spPr/>
      <dgm:t>
        <a:bodyPr/>
        <a:lstStyle/>
        <a:p>
          <a:endParaRPr lang="en-US"/>
        </a:p>
      </dgm:t>
    </dgm:pt>
    <dgm:pt modelId="{7A393BB9-388A-4CF8-90CD-40D4D67FDABC}" type="sibTrans" cxnId="{12137E3A-63F6-4D7E-AA94-D71C76985BB0}">
      <dgm:prSet/>
      <dgm:spPr/>
      <dgm:t>
        <a:bodyPr/>
        <a:lstStyle/>
        <a:p>
          <a:endParaRPr lang="en-US"/>
        </a:p>
      </dgm:t>
    </dgm:pt>
    <dgm:pt modelId="{0A2B6C49-12FE-4D7A-8B08-9FFF71E56FEB}">
      <dgm:prSet/>
      <dgm:spPr/>
      <dgm:t>
        <a:bodyPr/>
        <a:lstStyle/>
        <a:p>
          <a:r>
            <a:rPr lang="en-GB" b="1"/>
            <a:t>Think innovatively </a:t>
          </a:r>
          <a:endParaRPr lang="en-US"/>
        </a:p>
      </dgm:t>
    </dgm:pt>
    <dgm:pt modelId="{C05FC70C-711F-4623-9C32-FCD21A27176C}" type="parTrans" cxnId="{0097294A-63B8-4F83-9F04-365DC9232711}">
      <dgm:prSet/>
      <dgm:spPr/>
      <dgm:t>
        <a:bodyPr/>
        <a:lstStyle/>
        <a:p>
          <a:endParaRPr lang="en-US"/>
        </a:p>
      </dgm:t>
    </dgm:pt>
    <dgm:pt modelId="{4A0C1957-E31F-4FAF-8B84-0AD69C0DA7F8}" type="sibTrans" cxnId="{0097294A-63B8-4F83-9F04-365DC9232711}">
      <dgm:prSet/>
      <dgm:spPr/>
      <dgm:t>
        <a:bodyPr/>
        <a:lstStyle/>
        <a:p>
          <a:endParaRPr lang="en-US"/>
        </a:p>
      </dgm:t>
    </dgm:pt>
    <dgm:pt modelId="{6ADBEFAE-F323-4D20-9CFC-B23F0AF6EDF6}" type="pres">
      <dgm:prSet presAssocID="{241E2750-9E52-4A51-9AEB-B32764BD44BF}" presName="diagram" presStyleCnt="0">
        <dgm:presLayoutVars>
          <dgm:dir/>
          <dgm:resizeHandles val="exact"/>
        </dgm:presLayoutVars>
      </dgm:prSet>
      <dgm:spPr/>
    </dgm:pt>
    <dgm:pt modelId="{D01E56BB-5DA2-47B7-BB0D-4109C40EBF6B}" type="pres">
      <dgm:prSet presAssocID="{FE01BB5B-39DD-474C-A7E5-92CE71B8ECF2}" presName="node" presStyleLbl="node1" presStyleIdx="0" presStyleCnt="8">
        <dgm:presLayoutVars>
          <dgm:bulletEnabled val="1"/>
        </dgm:presLayoutVars>
      </dgm:prSet>
      <dgm:spPr/>
    </dgm:pt>
    <dgm:pt modelId="{8614E6DF-6D0F-4998-AEDF-3F32E89E383A}" type="pres">
      <dgm:prSet presAssocID="{CF3895B2-FC2C-456A-9696-A5E860D296E6}" presName="sibTrans" presStyleCnt="0"/>
      <dgm:spPr/>
    </dgm:pt>
    <dgm:pt modelId="{F7FA8581-2821-407E-9573-F6B647D84DCA}" type="pres">
      <dgm:prSet presAssocID="{D76ED8C0-9ABD-4BB3-85CA-88763EC716D5}" presName="node" presStyleLbl="node1" presStyleIdx="1" presStyleCnt="8">
        <dgm:presLayoutVars>
          <dgm:bulletEnabled val="1"/>
        </dgm:presLayoutVars>
      </dgm:prSet>
      <dgm:spPr/>
    </dgm:pt>
    <dgm:pt modelId="{48F71A36-7952-41FE-B23A-58948C2A8B21}" type="pres">
      <dgm:prSet presAssocID="{C4E2F4AB-F243-47E1-945A-2F30B50F4311}" presName="sibTrans" presStyleCnt="0"/>
      <dgm:spPr/>
    </dgm:pt>
    <dgm:pt modelId="{24E70F9F-C773-4D6E-9AE6-5AF16F04B00E}" type="pres">
      <dgm:prSet presAssocID="{F37B0AF9-F101-48B0-9626-341813DD1F80}" presName="node" presStyleLbl="node1" presStyleIdx="2" presStyleCnt="8">
        <dgm:presLayoutVars>
          <dgm:bulletEnabled val="1"/>
        </dgm:presLayoutVars>
      </dgm:prSet>
      <dgm:spPr/>
    </dgm:pt>
    <dgm:pt modelId="{B6885D57-44EB-4F1F-B0B5-FCC8AFC07288}" type="pres">
      <dgm:prSet presAssocID="{EF71FDFB-7632-45ED-85BB-882F99628568}" presName="sibTrans" presStyleCnt="0"/>
      <dgm:spPr/>
    </dgm:pt>
    <dgm:pt modelId="{E65C16B9-ED4B-4EC9-A4B2-4590106196B9}" type="pres">
      <dgm:prSet presAssocID="{0966FB47-E23F-4E24-A6CD-3FE3B9E89692}" presName="node" presStyleLbl="node1" presStyleIdx="3" presStyleCnt="8">
        <dgm:presLayoutVars>
          <dgm:bulletEnabled val="1"/>
        </dgm:presLayoutVars>
      </dgm:prSet>
      <dgm:spPr/>
    </dgm:pt>
    <dgm:pt modelId="{D11DF301-5E91-4F5D-92ED-3C131B0B4573}" type="pres">
      <dgm:prSet presAssocID="{143893C5-636E-4099-B47A-DF4C584F6A0E}" presName="sibTrans" presStyleCnt="0"/>
      <dgm:spPr/>
    </dgm:pt>
    <dgm:pt modelId="{F78B5BA7-436B-46A1-9160-961642990B00}" type="pres">
      <dgm:prSet presAssocID="{056C1D09-0672-4C58-95F0-7D0EA813353F}" presName="node" presStyleLbl="node1" presStyleIdx="4" presStyleCnt="8">
        <dgm:presLayoutVars>
          <dgm:bulletEnabled val="1"/>
        </dgm:presLayoutVars>
      </dgm:prSet>
      <dgm:spPr/>
    </dgm:pt>
    <dgm:pt modelId="{3CA20EA8-B037-4FB9-8A5F-D5C2545FD654}" type="pres">
      <dgm:prSet presAssocID="{6F76948F-F3E8-4CD0-A53B-8823495DCF46}" presName="sibTrans" presStyleCnt="0"/>
      <dgm:spPr/>
    </dgm:pt>
    <dgm:pt modelId="{C1D58630-7E6D-4453-BE24-8C6E7BA723B6}" type="pres">
      <dgm:prSet presAssocID="{350EF2D4-C565-4750-9ED5-01F8DD9F9F79}" presName="node" presStyleLbl="node1" presStyleIdx="5" presStyleCnt="8">
        <dgm:presLayoutVars>
          <dgm:bulletEnabled val="1"/>
        </dgm:presLayoutVars>
      </dgm:prSet>
      <dgm:spPr/>
    </dgm:pt>
    <dgm:pt modelId="{721DF10E-CAF2-442F-AF81-6C1E194DEB33}" type="pres">
      <dgm:prSet presAssocID="{8D3AC59D-2893-4D30-B60F-DF5C1299BA14}" presName="sibTrans" presStyleCnt="0"/>
      <dgm:spPr/>
    </dgm:pt>
    <dgm:pt modelId="{B9062306-1D4B-4122-8979-DF55F33448D6}" type="pres">
      <dgm:prSet presAssocID="{798F3E3C-F941-4101-BA39-B65BB90EEFD3}" presName="node" presStyleLbl="node1" presStyleIdx="6" presStyleCnt="8">
        <dgm:presLayoutVars>
          <dgm:bulletEnabled val="1"/>
        </dgm:presLayoutVars>
      </dgm:prSet>
      <dgm:spPr/>
    </dgm:pt>
    <dgm:pt modelId="{262E0254-8D41-43AF-B87F-75D73BE5EF52}" type="pres">
      <dgm:prSet presAssocID="{7A393BB9-388A-4CF8-90CD-40D4D67FDABC}" presName="sibTrans" presStyleCnt="0"/>
      <dgm:spPr/>
    </dgm:pt>
    <dgm:pt modelId="{6E01E01A-C017-4658-B53E-1F9A0897BF7C}" type="pres">
      <dgm:prSet presAssocID="{0A2B6C49-12FE-4D7A-8B08-9FFF71E56FEB}" presName="node" presStyleLbl="node1" presStyleIdx="7" presStyleCnt="8">
        <dgm:presLayoutVars>
          <dgm:bulletEnabled val="1"/>
        </dgm:presLayoutVars>
      </dgm:prSet>
      <dgm:spPr/>
    </dgm:pt>
  </dgm:ptLst>
  <dgm:cxnLst>
    <dgm:cxn modelId="{515FB002-9E45-4253-9A9C-09C79D2FCBC7}" type="presOf" srcId="{798F3E3C-F941-4101-BA39-B65BB90EEFD3}" destId="{B9062306-1D4B-4122-8979-DF55F33448D6}" srcOrd="0" destOrd="0" presId="urn:microsoft.com/office/officeart/2005/8/layout/default"/>
    <dgm:cxn modelId="{3363C703-F37B-4403-B5DD-43B8C9C44FD1}" srcId="{241E2750-9E52-4A51-9AEB-B32764BD44BF}" destId="{350EF2D4-C565-4750-9ED5-01F8DD9F9F79}" srcOrd="5" destOrd="0" parTransId="{DA78BE4E-89A5-473F-8572-7A7A8B2E2FD8}" sibTransId="{8D3AC59D-2893-4D30-B60F-DF5C1299BA14}"/>
    <dgm:cxn modelId="{9A60A306-32E0-4793-B533-45345563483B}" type="presOf" srcId="{350EF2D4-C565-4750-9ED5-01F8DD9F9F79}" destId="{C1D58630-7E6D-4453-BE24-8C6E7BA723B6}" srcOrd="0" destOrd="0" presId="urn:microsoft.com/office/officeart/2005/8/layout/default"/>
    <dgm:cxn modelId="{D4788813-4969-4439-ACBA-83FB2BBFA425}" type="presOf" srcId="{056C1D09-0672-4C58-95F0-7D0EA813353F}" destId="{F78B5BA7-436B-46A1-9160-961642990B00}" srcOrd="0" destOrd="0" presId="urn:microsoft.com/office/officeart/2005/8/layout/default"/>
    <dgm:cxn modelId="{95F7F413-C47D-40BF-A389-7FF43A9956FC}" type="presOf" srcId="{F37B0AF9-F101-48B0-9626-341813DD1F80}" destId="{24E70F9F-C773-4D6E-9AE6-5AF16F04B00E}" srcOrd="0" destOrd="0" presId="urn:microsoft.com/office/officeart/2005/8/layout/default"/>
    <dgm:cxn modelId="{35DBE62D-E962-4B35-A896-9AFE34A5311E}" type="presOf" srcId="{0A2B6C49-12FE-4D7A-8B08-9FFF71E56FEB}" destId="{6E01E01A-C017-4658-B53E-1F9A0897BF7C}" srcOrd="0" destOrd="0" presId="urn:microsoft.com/office/officeart/2005/8/layout/default"/>
    <dgm:cxn modelId="{12137E3A-63F6-4D7E-AA94-D71C76985BB0}" srcId="{241E2750-9E52-4A51-9AEB-B32764BD44BF}" destId="{798F3E3C-F941-4101-BA39-B65BB90EEFD3}" srcOrd="6" destOrd="0" parTransId="{D0D8D33C-730A-48E5-AC22-45E19B4C62F0}" sibTransId="{7A393BB9-388A-4CF8-90CD-40D4D67FDABC}"/>
    <dgm:cxn modelId="{4AD7475E-117B-43F5-B434-3D520EC01B0A}" type="presOf" srcId="{241E2750-9E52-4A51-9AEB-B32764BD44BF}" destId="{6ADBEFAE-F323-4D20-9CFC-B23F0AF6EDF6}" srcOrd="0" destOrd="0" presId="urn:microsoft.com/office/officeart/2005/8/layout/default"/>
    <dgm:cxn modelId="{0097294A-63B8-4F83-9F04-365DC9232711}" srcId="{241E2750-9E52-4A51-9AEB-B32764BD44BF}" destId="{0A2B6C49-12FE-4D7A-8B08-9FFF71E56FEB}" srcOrd="7" destOrd="0" parTransId="{C05FC70C-711F-4623-9C32-FCD21A27176C}" sibTransId="{4A0C1957-E31F-4FAF-8B84-0AD69C0DA7F8}"/>
    <dgm:cxn modelId="{10F08A4A-8734-463A-B45A-AF30946B8582}" srcId="{241E2750-9E52-4A51-9AEB-B32764BD44BF}" destId="{056C1D09-0672-4C58-95F0-7D0EA813353F}" srcOrd="4" destOrd="0" parTransId="{DFE565AE-F71D-4796-836D-E8F16FE460B7}" sibTransId="{6F76948F-F3E8-4CD0-A53B-8823495DCF46}"/>
    <dgm:cxn modelId="{53BA9A93-C8A9-4AC6-9C68-718EE32F4D19}" type="presOf" srcId="{D76ED8C0-9ABD-4BB3-85CA-88763EC716D5}" destId="{F7FA8581-2821-407E-9573-F6B647D84DCA}" srcOrd="0" destOrd="0" presId="urn:microsoft.com/office/officeart/2005/8/layout/default"/>
    <dgm:cxn modelId="{B987689D-AEF8-4D11-879A-5E938E54DFB7}" srcId="{241E2750-9E52-4A51-9AEB-B32764BD44BF}" destId="{0966FB47-E23F-4E24-A6CD-3FE3B9E89692}" srcOrd="3" destOrd="0" parTransId="{048B59CC-5FE4-40CB-A0C2-374F650572CE}" sibTransId="{143893C5-636E-4099-B47A-DF4C584F6A0E}"/>
    <dgm:cxn modelId="{E163C9DE-5E94-4CB6-9004-1572122B28E5}" type="presOf" srcId="{0966FB47-E23F-4E24-A6CD-3FE3B9E89692}" destId="{E65C16B9-ED4B-4EC9-A4B2-4590106196B9}" srcOrd="0" destOrd="0" presId="urn:microsoft.com/office/officeart/2005/8/layout/default"/>
    <dgm:cxn modelId="{D29483E7-4DEA-41D2-B78C-CF267C21DE55}" srcId="{241E2750-9E52-4A51-9AEB-B32764BD44BF}" destId="{F37B0AF9-F101-48B0-9626-341813DD1F80}" srcOrd="2" destOrd="0" parTransId="{243EF7D8-2ABD-4A89-9636-97EC7AB48141}" sibTransId="{EF71FDFB-7632-45ED-85BB-882F99628568}"/>
    <dgm:cxn modelId="{E95755F4-991E-47D1-87B6-3AA931E4A153}" srcId="{241E2750-9E52-4A51-9AEB-B32764BD44BF}" destId="{D76ED8C0-9ABD-4BB3-85CA-88763EC716D5}" srcOrd="1" destOrd="0" parTransId="{1B58CB4C-C36F-4440-B616-84C10D08D3BF}" sibTransId="{C4E2F4AB-F243-47E1-945A-2F30B50F4311}"/>
    <dgm:cxn modelId="{4C2D53F9-6C40-409A-BE93-F2E9E5E67F2E}" srcId="{241E2750-9E52-4A51-9AEB-B32764BD44BF}" destId="{FE01BB5B-39DD-474C-A7E5-92CE71B8ECF2}" srcOrd="0" destOrd="0" parTransId="{7C05778F-72C1-476A-9B0E-A73B3BD756B4}" sibTransId="{CF3895B2-FC2C-456A-9696-A5E860D296E6}"/>
    <dgm:cxn modelId="{3C9D97FB-1E02-46AA-97CC-1A63900446B6}" type="presOf" srcId="{FE01BB5B-39DD-474C-A7E5-92CE71B8ECF2}" destId="{D01E56BB-5DA2-47B7-BB0D-4109C40EBF6B}" srcOrd="0" destOrd="0" presId="urn:microsoft.com/office/officeart/2005/8/layout/default"/>
    <dgm:cxn modelId="{51D607DD-BF07-4BD3-BB77-D6ABD065E13C}" type="presParOf" srcId="{6ADBEFAE-F323-4D20-9CFC-B23F0AF6EDF6}" destId="{D01E56BB-5DA2-47B7-BB0D-4109C40EBF6B}" srcOrd="0" destOrd="0" presId="urn:microsoft.com/office/officeart/2005/8/layout/default"/>
    <dgm:cxn modelId="{706D6A54-CF2E-4729-9C09-012411E0CA07}" type="presParOf" srcId="{6ADBEFAE-F323-4D20-9CFC-B23F0AF6EDF6}" destId="{8614E6DF-6D0F-4998-AEDF-3F32E89E383A}" srcOrd="1" destOrd="0" presId="urn:microsoft.com/office/officeart/2005/8/layout/default"/>
    <dgm:cxn modelId="{21E2C162-30B9-4A17-A631-261D130CACC3}" type="presParOf" srcId="{6ADBEFAE-F323-4D20-9CFC-B23F0AF6EDF6}" destId="{F7FA8581-2821-407E-9573-F6B647D84DCA}" srcOrd="2" destOrd="0" presId="urn:microsoft.com/office/officeart/2005/8/layout/default"/>
    <dgm:cxn modelId="{B4A913CA-53E6-4D6C-999C-286CD068ABC3}" type="presParOf" srcId="{6ADBEFAE-F323-4D20-9CFC-B23F0AF6EDF6}" destId="{48F71A36-7952-41FE-B23A-58948C2A8B21}" srcOrd="3" destOrd="0" presId="urn:microsoft.com/office/officeart/2005/8/layout/default"/>
    <dgm:cxn modelId="{B0B0AA7C-5AE3-4D0D-B1DB-B66622DB1430}" type="presParOf" srcId="{6ADBEFAE-F323-4D20-9CFC-B23F0AF6EDF6}" destId="{24E70F9F-C773-4D6E-9AE6-5AF16F04B00E}" srcOrd="4" destOrd="0" presId="urn:microsoft.com/office/officeart/2005/8/layout/default"/>
    <dgm:cxn modelId="{A581E508-DE53-467C-82F3-40BC9FE0DE40}" type="presParOf" srcId="{6ADBEFAE-F323-4D20-9CFC-B23F0AF6EDF6}" destId="{B6885D57-44EB-4F1F-B0B5-FCC8AFC07288}" srcOrd="5" destOrd="0" presId="urn:microsoft.com/office/officeart/2005/8/layout/default"/>
    <dgm:cxn modelId="{557C8D54-EC64-414C-A237-9B6A4D43027F}" type="presParOf" srcId="{6ADBEFAE-F323-4D20-9CFC-B23F0AF6EDF6}" destId="{E65C16B9-ED4B-4EC9-A4B2-4590106196B9}" srcOrd="6" destOrd="0" presId="urn:microsoft.com/office/officeart/2005/8/layout/default"/>
    <dgm:cxn modelId="{2D76DCEB-A5CD-4641-A827-414133BAD749}" type="presParOf" srcId="{6ADBEFAE-F323-4D20-9CFC-B23F0AF6EDF6}" destId="{D11DF301-5E91-4F5D-92ED-3C131B0B4573}" srcOrd="7" destOrd="0" presId="urn:microsoft.com/office/officeart/2005/8/layout/default"/>
    <dgm:cxn modelId="{471EC17B-008F-461D-A531-7FF30D9AFAC4}" type="presParOf" srcId="{6ADBEFAE-F323-4D20-9CFC-B23F0AF6EDF6}" destId="{F78B5BA7-436B-46A1-9160-961642990B00}" srcOrd="8" destOrd="0" presId="urn:microsoft.com/office/officeart/2005/8/layout/default"/>
    <dgm:cxn modelId="{30E77E63-F3BD-4DEC-A104-530805AD4642}" type="presParOf" srcId="{6ADBEFAE-F323-4D20-9CFC-B23F0AF6EDF6}" destId="{3CA20EA8-B037-4FB9-8A5F-D5C2545FD654}" srcOrd="9" destOrd="0" presId="urn:microsoft.com/office/officeart/2005/8/layout/default"/>
    <dgm:cxn modelId="{C8179BA7-7770-46B9-BC87-6078D56B1C9F}" type="presParOf" srcId="{6ADBEFAE-F323-4D20-9CFC-B23F0AF6EDF6}" destId="{C1D58630-7E6D-4453-BE24-8C6E7BA723B6}" srcOrd="10" destOrd="0" presId="urn:microsoft.com/office/officeart/2005/8/layout/default"/>
    <dgm:cxn modelId="{63660BDF-8042-439C-ABC1-CBF288770DCA}" type="presParOf" srcId="{6ADBEFAE-F323-4D20-9CFC-B23F0AF6EDF6}" destId="{721DF10E-CAF2-442F-AF81-6C1E194DEB33}" srcOrd="11" destOrd="0" presId="urn:microsoft.com/office/officeart/2005/8/layout/default"/>
    <dgm:cxn modelId="{B7D53A9D-6E8F-4F0E-A2FE-DBD933AAAD12}" type="presParOf" srcId="{6ADBEFAE-F323-4D20-9CFC-B23F0AF6EDF6}" destId="{B9062306-1D4B-4122-8979-DF55F33448D6}" srcOrd="12" destOrd="0" presId="urn:microsoft.com/office/officeart/2005/8/layout/default"/>
    <dgm:cxn modelId="{66575E7F-0F6F-4FDD-8B63-9C8AF5213E66}" type="presParOf" srcId="{6ADBEFAE-F323-4D20-9CFC-B23F0AF6EDF6}" destId="{262E0254-8D41-43AF-B87F-75D73BE5EF52}" srcOrd="13" destOrd="0" presId="urn:microsoft.com/office/officeart/2005/8/layout/default"/>
    <dgm:cxn modelId="{7806F509-2865-479B-837E-FF48FC51BA57}" type="presParOf" srcId="{6ADBEFAE-F323-4D20-9CFC-B23F0AF6EDF6}" destId="{6E01E01A-C017-4658-B53E-1F9A0897BF7C}"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5D525-4635-4DF4-99A8-B615A2972165}">
      <dsp:nvSpPr>
        <dsp:cNvPr id="0" name=""/>
        <dsp:cNvSpPr/>
      </dsp:nvSpPr>
      <dsp:spPr>
        <a:xfrm>
          <a:off x="1702187" y="986210"/>
          <a:ext cx="257044" cy="91440"/>
        </a:xfrm>
        <a:custGeom>
          <a:avLst/>
          <a:gdLst/>
          <a:ahLst/>
          <a:cxnLst/>
          <a:rect l="0" t="0" r="0" b="0"/>
          <a:pathLst>
            <a:path>
              <a:moveTo>
                <a:pt x="0" y="45720"/>
              </a:moveTo>
              <a:lnTo>
                <a:pt x="257044"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23518" y="1029968"/>
        <a:ext cx="14382" cy="3923"/>
      </dsp:txXfrm>
    </dsp:sp>
    <dsp:sp modelId="{E3F9E352-EF48-4AC0-90E1-1898A1840E52}">
      <dsp:nvSpPr>
        <dsp:cNvPr id="0" name=""/>
        <dsp:cNvSpPr/>
      </dsp:nvSpPr>
      <dsp:spPr>
        <a:xfrm>
          <a:off x="0" y="520734"/>
          <a:ext cx="1703987" cy="102239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97" tIns="87645" rIns="83497" bIns="87645" numCol="1" spcCol="1270" anchor="ctr" anchorCtr="0">
          <a:noAutofit/>
        </a:bodyPr>
        <a:lstStyle/>
        <a:p>
          <a:pPr marL="0" lvl="0" indent="0" algn="ctr" defTabSz="533400">
            <a:lnSpc>
              <a:spcPct val="90000"/>
            </a:lnSpc>
            <a:spcBef>
              <a:spcPct val="0"/>
            </a:spcBef>
            <a:spcAft>
              <a:spcPct val="35000"/>
            </a:spcAft>
            <a:buNone/>
          </a:pPr>
          <a:r>
            <a:rPr lang="en-GB" sz="1200" kern="1200" dirty="0"/>
            <a:t>Practice induction</a:t>
          </a:r>
        </a:p>
        <a:p>
          <a:pPr marL="0" lvl="0" indent="0" algn="ctr" defTabSz="533400">
            <a:lnSpc>
              <a:spcPct val="90000"/>
            </a:lnSpc>
            <a:spcBef>
              <a:spcPct val="0"/>
            </a:spcBef>
            <a:spcAft>
              <a:spcPct val="35000"/>
            </a:spcAft>
            <a:buNone/>
          </a:pPr>
          <a:r>
            <a:rPr lang="en-GB" sz="1200" kern="1200" dirty="0"/>
            <a:t>Orientation to practice or practices within PCN that they will be working in</a:t>
          </a:r>
          <a:endParaRPr lang="en-US" sz="1200" kern="1200" dirty="0"/>
        </a:p>
      </dsp:txBody>
      <dsp:txXfrm>
        <a:off x="0" y="520734"/>
        <a:ext cx="1703987" cy="1022392"/>
      </dsp:txXfrm>
    </dsp:sp>
    <dsp:sp modelId="{B68FE3C8-B436-48FB-99F1-8507F2C3A110}">
      <dsp:nvSpPr>
        <dsp:cNvPr id="0" name=""/>
        <dsp:cNvSpPr/>
      </dsp:nvSpPr>
      <dsp:spPr>
        <a:xfrm>
          <a:off x="3693818" y="986210"/>
          <a:ext cx="361317" cy="91440"/>
        </a:xfrm>
        <a:custGeom>
          <a:avLst/>
          <a:gdLst/>
          <a:ahLst/>
          <a:cxnLst/>
          <a:rect l="0" t="0" r="0" b="0"/>
          <a:pathLst>
            <a:path>
              <a:moveTo>
                <a:pt x="0" y="45720"/>
              </a:moveTo>
              <a:lnTo>
                <a:pt x="361317" y="45720"/>
              </a:lnTo>
            </a:path>
          </a:pathLst>
        </a:custGeom>
        <a:noFill/>
        <a:ln w="6350" cap="flat" cmpd="sng" algn="ctr">
          <a:solidFill>
            <a:schemeClr val="accent2">
              <a:hueOff val="334666"/>
              <a:satOff val="0"/>
              <a:lumOff val="-278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64679" y="1029968"/>
        <a:ext cx="19595" cy="3923"/>
      </dsp:txXfrm>
    </dsp:sp>
    <dsp:sp modelId="{5DBED803-511D-4B1B-9BEC-DF7218CEB339}">
      <dsp:nvSpPr>
        <dsp:cNvPr id="0" name=""/>
        <dsp:cNvSpPr/>
      </dsp:nvSpPr>
      <dsp:spPr>
        <a:xfrm>
          <a:off x="1991631" y="520734"/>
          <a:ext cx="1703987" cy="1022392"/>
        </a:xfrm>
        <a:prstGeom prst="rect">
          <a:avLst/>
        </a:prstGeom>
        <a:solidFill>
          <a:schemeClr val="accent2">
            <a:hueOff val="278888"/>
            <a:satOff val="0"/>
            <a:lumOff val="-23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97" tIns="87645" rIns="83497" bIns="87645" numCol="1" spcCol="1270" anchor="ctr" anchorCtr="0">
          <a:noAutofit/>
        </a:bodyPr>
        <a:lstStyle/>
        <a:p>
          <a:pPr marL="0" lvl="0" indent="0" algn="ctr" defTabSz="533400">
            <a:lnSpc>
              <a:spcPct val="90000"/>
            </a:lnSpc>
            <a:spcBef>
              <a:spcPct val="0"/>
            </a:spcBef>
            <a:spcAft>
              <a:spcPct val="35000"/>
            </a:spcAft>
            <a:buNone/>
          </a:pPr>
          <a:r>
            <a:rPr lang="en-GB" sz="1200" kern="1200"/>
            <a:t>Policies/Procedures</a:t>
          </a:r>
          <a:endParaRPr lang="en-US" sz="1200" kern="1200"/>
        </a:p>
      </dsp:txBody>
      <dsp:txXfrm>
        <a:off x="1991631" y="520734"/>
        <a:ext cx="1703987" cy="1022392"/>
      </dsp:txXfrm>
    </dsp:sp>
    <dsp:sp modelId="{12B9CAA8-C194-4521-97A5-C1E24E331F18}">
      <dsp:nvSpPr>
        <dsp:cNvPr id="0" name=""/>
        <dsp:cNvSpPr/>
      </dsp:nvSpPr>
      <dsp:spPr>
        <a:xfrm>
          <a:off x="5789722" y="986210"/>
          <a:ext cx="361317" cy="91440"/>
        </a:xfrm>
        <a:custGeom>
          <a:avLst/>
          <a:gdLst/>
          <a:ahLst/>
          <a:cxnLst/>
          <a:rect l="0" t="0" r="0" b="0"/>
          <a:pathLst>
            <a:path>
              <a:moveTo>
                <a:pt x="0" y="45720"/>
              </a:moveTo>
              <a:lnTo>
                <a:pt x="361317" y="45720"/>
              </a:lnTo>
            </a:path>
          </a:pathLst>
        </a:custGeom>
        <a:noFill/>
        <a:ln w="6350" cap="flat" cmpd="sng" algn="ctr">
          <a:solidFill>
            <a:schemeClr val="accent2">
              <a:hueOff val="669332"/>
              <a:satOff val="0"/>
              <a:lumOff val="-556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60583" y="1029968"/>
        <a:ext cx="19595" cy="3923"/>
      </dsp:txXfrm>
    </dsp:sp>
    <dsp:sp modelId="{7DF78E83-B099-4571-A85F-BE6DB8E15699}">
      <dsp:nvSpPr>
        <dsp:cNvPr id="0" name=""/>
        <dsp:cNvSpPr/>
      </dsp:nvSpPr>
      <dsp:spPr>
        <a:xfrm>
          <a:off x="4087535" y="520734"/>
          <a:ext cx="1703987" cy="1022392"/>
        </a:xfrm>
        <a:prstGeom prst="rect">
          <a:avLst/>
        </a:prstGeom>
        <a:solidFill>
          <a:schemeClr val="accent2">
            <a:hueOff val="557777"/>
            <a:satOff val="0"/>
            <a:lumOff val="-46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97" tIns="87645" rIns="83497" bIns="87645" numCol="1" spcCol="1270" anchor="ctr" anchorCtr="0">
          <a:noAutofit/>
        </a:bodyPr>
        <a:lstStyle/>
        <a:p>
          <a:pPr marL="0" lvl="0" indent="0" algn="ctr" defTabSz="533400">
            <a:lnSpc>
              <a:spcPct val="90000"/>
            </a:lnSpc>
            <a:spcBef>
              <a:spcPct val="0"/>
            </a:spcBef>
            <a:spcAft>
              <a:spcPct val="35000"/>
            </a:spcAft>
            <a:buNone/>
          </a:pPr>
          <a:r>
            <a:rPr lang="en-GB" sz="1200" kern="1200" dirty="0"/>
            <a:t>Introduction to staff member</a:t>
          </a:r>
          <a:endParaRPr lang="en-US" sz="1200" kern="1200" dirty="0"/>
        </a:p>
      </dsp:txBody>
      <dsp:txXfrm>
        <a:off x="4087535" y="520734"/>
        <a:ext cx="1703987" cy="1022392"/>
      </dsp:txXfrm>
    </dsp:sp>
    <dsp:sp modelId="{BED0993F-628F-4458-BE73-A0395AA81545}">
      <dsp:nvSpPr>
        <dsp:cNvPr id="0" name=""/>
        <dsp:cNvSpPr/>
      </dsp:nvSpPr>
      <dsp:spPr>
        <a:xfrm>
          <a:off x="851993" y="1541326"/>
          <a:ext cx="6183439" cy="361317"/>
        </a:xfrm>
        <a:custGeom>
          <a:avLst/>
          <a:gdLst/>
          <a:ahLst/>
          <a:cxnLst/>
          <a:rect l="0" t="0" r="0" b="0"/>
          <a:pathLst>
            <a:path>
              <a:moveTo>
                <a:pt x="6183439" y="0"/>
              </a:moveTo>
              <a:lnTo>
                <a:pt x="6183439" y="197758"/>
              </a:lnTo>
              <a:lnTo>
                <a:pt x="0" y="197758"/>
              </a:lnTo>
              <a:lnTo>
                <a:pt x="0" y="361317"/>
              </a:lnTo>
            </a:path>
          </a:pathLst>
        </a:custGeom>
        <a:noFill/>
        <a:ln w="6350" cap="flat" cmpd="sng" algn="ctr">
          <a:solidFill>
            <a:schemeClr val="accent2">
              <a:hueOff val="1003998"/>
              <a:satOff val="0"/>
              <a:lumOff val="-835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88817" y="1720023"/>
        <a:ext cx="309792" cy="3923"/>
      </dsp:txXfrm>
    </dsp:sp>
    <dsp:sp modelId="{E6DA92D7-2D75-4DDC-B613-D02AA7547AF2}">
      <dsp:nvSpPr>
        <dsp:cNvPr id="0" name=""/>
        <dsp:cNvSpPr/>
      </dsp:nvSpPr>
      <dsp:spPr>
        <a:xfrm>
          <a:off x="6183439" y="520734"/>
          <a:ext cx="1703987" cy="1022392"/>
        </a:xfrm>
        <a:prstGeom prst="rect">
          <a:avLst/>
        </a:prstGeom>
        <a:solidFill>
          <a:schemeClr val="accent2">
            <a:hueOff val="836665"/>
            <a:satOff val="0"/>
            <a:lumOff val="-69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97" tIns="87645" rIns="83497" bIns="87645" numCol="1" spcCol="1270" anchor="ctr" anchorCtr="0">
          <a:noAutofit/>
        </a:bodyPr>
        <a:lstStyle/>
        <a:p>
          <a:pPr marL="0" lvl="0" indent="0" algn="ctr" defTabSz="533400">
            <a:lnSpc>
              <a:spcPct val="90000"/>
            </a:lnSpc>
            <a:spcBef>
              <a:spcPct val="0"/>
            </a:spcBef>
            <a:spcAft>
              <a:spcPct val="35000"/>
            </a:spcAft>
            <a:buNone/>
          </a:pPr>
          <a:r>
            <a:rPr lang="en-GB" sz="1200" kern="1200" dirty="0"/>
            <a:t>Support to attend Physician Associate Assistant Practitioner to attend all education sessions provided.</a:t>
          </a:r>
          <a:endParaRPr lang="en-US" sz="1200" kern="1200" dirty="0"/>
        </a:p>
      </dsp:txBody>
      <dsp:txXfrm>
        <a:off x="6183439" y="520734"/>
        <a:ext cx="1703987" cy="1022392"/>
      </dsp:txXfrm>
    </dsp:sp>
    <dsp:sp modelId="{DB35F90A-0388-47C6-B1EB-1332D4E0788C}">
      <dsp:nvSpPr>
        <dsp:cNvPr id="0" name=""/>
        <dsp:cNvSpPr/>
      </dsp:nvSpPr>
      <dsp:spPr>
        <a:xfrm>
          <a:off x="1702187" y="2400519"/>
          <a:ext cx="257044" cy="91440"/>
        </a:xfrm>
        <a:custGeom>
          <a:avLst/>
          <a:gdLst/>
          <a:ahLst/>
          <a:cxnLst/>
          <a:rect l="0" t="0" r="0" b="0"/>
          <a:pathLst>
            <a:path>
              <a:moveTo>
                <a:pt x="0" y="45720"/>
              </a:moveTo>
              <a:lnTo>
                <a:pt x="257044" y="45720"/>
              </a:lnTo>
            </a:path>
          </a:pathLst>
        </a:custGeom>
        <a:noFill/>
        <a:ln w="6350" cap="flat" cmpd="sng" algn="ctr">
          <a:solidFill>
            <a:schemeClr val="accent2">
              <a:hueOff val="1338664"/>
              <a:satOff val="0"/>
              <a:lumOff val="-1113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823518" y="2444278"/>
        <a:ext cx="14382" cy="3923"/>
      </dsp:txXfrm>
    </dsp:sp>
    <dsp:sp modelId="{A3E609A3-36D2-47C8-8A70-F631DF64FEA6}">
      <dsp:nvSpPr>
        <dsp:cNvPr id="0" name=""/>
        <dsp:cNvSpPr/>
      </dsp:nvSpPr>
      <dsp:spPr>
        <a:xfrm>
          <a:off x="0" y="1935043"/>
          <a:ext cx="1703987" cy="1022392"/>
        </a:xfrm>
        <a:prstGeom prst="rect">
          <a:avLst/>
        </a:prstGeom>
        <a:solidFill>
          <a:schemeClr val="accent2">
            <a:hueOff val="1115554"/>
            <a:satOff val="0"/>
            <a:lumOff val="-92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97" tIns="87645" rIns="83497" bIns="87645" numCol="1" spcCol="1270" anchor="ctr" anchorCtr="0">
          <a:noAutofit/>
        </a:bodyPr>
        <a:lstStyle/>
        <a:p>
          <a:pPr marL="0" lvl="0" indent="0" algn="ctr" defTabSz="533400">
            <a:lnSpc>
              <a:spcPct val="90000"/>
            </a:lnSpc>
            <a:spcBef>
              <a:spcPct val="0"/>
            </a:spcBef>
            <a:spcAft>
              <a:spcPct val="35000"/>
            </a:spcAft>
            <a:buNone/>
          </a:pPr>
          <a:r>
            <a:rPr lang="en-GB" sz="1200" kern="1200" dirty="0"/>
            <a:t>Evaluation and move onto Primary care preceptorship/ARRS</a:t>
          </a:r>
        </a:p>
      </dsp:txBody>
      <dsp:txXfrm>
        <a:off x="0" y="1935043"/>
        <a:ext cx="1703987" cy="1022392"/>
      </dsp:txXfrm>
    </dsp:sp>
    <dsp:sp modelId="{2BD1BB8A-3CC4-4E99-8133-E215286203C3}">
      <dsp:nvSpPr>
        <dsp:cNvPr id="0" name=""/>
        <dsp:cNvSpPr/>
      </dsp:nvSpPr>
      <dsp:spPr>
        <a:xfrm>
          <a:off x="3693818" y="2400519"/>
          <a:ext cx="361317" cy="91440"/>
        </a:xfrm>
        <a:custGeom>
          <a:avLst/>
          <a:gdLst/>
          <a:ahLst/>
          <a:cxnLst/>
          <a:rect l="0" t="0" r="0" b="0"/>
          <a:pathLst>
            <a:path>
              <a:moveTo>
                <a:pt x="0" y="45720"/>
              </a:moveTo>
              <a:lnTo>
                <a:pt x="361317" y="45720"/>
              </a:lnTo>
            </a:path>
          </a:pathLst>
        </a:custGeom>
        <a:noFill/>
        <a:ln w="6350" cap="flat" cmpd="sng" algn="ctr">
          <a:solidFill>
            <a:schemeClr val="accent2">
              <a:hueOff val="1673330"/>
              <a:satOff val="0"/>
              <a:lumOff val="-1392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64679" y="2444278"/>
        <a:ext cx="19595" cy="3923"/>
      </dsp:txXfrm>
    </dsp:sp>
    <dsp:sp modelId="{1E329CFE-F03E-480A-AAD7-E5B61DE54C56}">
      <dsp:nvSpPr>
        <dsp:cNvPr id="0" name=""/>
        <dsp:cNvSpPr/>
      </dsp:nvSpPr>
      <dsp:spPr>
        <a:xfrm>
          <a:off x="1991631" y="1935043"/>
          <a:ext cx="1703987" cy="1022392"/>
        </a:xfrm>
        <a:prstGeom prst="rect">
          <a:avLst/>
        </a:prstGeom>
        <a:solidFill>
          <a:schemeClr val="accent2">
            <a:hueOff val="1394442"/>
            <a:satOff val="0"/>
            <a:lumOff val="-1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97" tIns="87645" rIns="83497" bIns="87645" numCol="1" spcCol="1270" anchor="ctr" anchorCtr="0">
          <a:noAutofit/>
        </a:bodyPr>
        <a:lstStyle/>
        <a:p>
          <a:pPr marL="0" lvl="0" indent="0" algn="ctr" defTabSz="533400">
            <a:lnSpc>
              <a:spcPct val="90000"/>
            </a:lnSpc>
            <a:spcBef>
              <a:spcPct val="0"/>
            </a:spcBef>
            <a:spcAft>
              <a:spcPct val="35000"/>
            </a:spcAft>
            <a:buNone/>
          </a:pPr>
          <a:r>
            <a:rPr lang="en-GB" sz="1200" kern="1200" dirty="0"/>
            <a:t>GP supervisor who will complete bi-weekly supervision to ensure the individual is comfortable within the role.</a:t>
          </a:r>
          <a:endParaRPr lang="en-US" sz="1200" kern="1200" dirty="0"/>
        </a:p>
      </dsp:txBody>
      <dsp:txXfrm>
        <a:off x="1991631" y="1935043"/>
        <a:ext cx="1703987" cy="1022392"/>
      </dsp:txXfrm>
    </dsp:sp>
    <dsp:sp modelId="{E1B9FE75-632A-44C6-952E-AF9DF4B3CB29}">
      <dsp:nvSpPr>
        <dsp:cNvPr id="0" name=""/>
        <dsp:cNvSpPr/>
      </dsp:nvSpPr>
      <dsp:spPr>
        <a:xfrm>
          <a:off x="4087535" y="1935043"/>
          <a:ext cx="1703987" cy="1022392"/>
        </a:xfrm>
        <a:prstGeom prst="rect">
          <a:avLst/>
        </a:prstGeom>
        <a:solidFill>
          <a:schemeClr val="accent2">
            <a:hueOff val="1673330"/>
            <a:satOff val="0"/>
            <a:lumOff val="-1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97" tIns="87645" rIns="83497" bIns="87645" numCol="1" spcCol="1270" anchor="ctr" anchorCtr="0">
          <a:noAutofit/>
        </a:bodyPr>
        <a:lstStyle/>
        <a:p>
          <a:pPr marL="0" lvl="0" indent="0" algn="ctr" defTabSz="533400">
            <a:lnSpc>
              <a:spcPct val="90000"/>
            </a:lnSpc>
            <a:spcBef>
              <a:spcPct val="0"/>
            </a:spcBef>
            <a:spcAft>
              <a:spcPct val="35000"/>
            </a:spcAft>
            <a:buNone/>
          </a:pPr>
          <a:r>
            <a:rPr lang="en-GB" sz="1200" kern="1200" dirty="0"/>
            <a:t>To provide opportunity to spend time with each member of the MDT to encourage full MDT role awareness.</a:t>
          </a:r>
          <a:endParaRPr lang="en-US" sz="1200" kern="1200" dirty="0"/>
        </a:p>
      </dsp:txBody>
      <dsp:txXfrm>
        <a:off x="4087535" y="1935043"/>
        <a:ext cx="1703987" cy="10223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6F23E-0BB1-4970-BA03-25AB65F763EC}">
      <dsp:nvSpPr>
        <dsp:cNvPr id="0" name=""/>
        <dsp:cNvSpPr/>
      </dsp:nvSpPr>
      <dsp:spPr>
        <a:xfrm>
          <a:off x="0" y="1598"/>
          <a:ext cx="7134759" cy="8102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C0200D-C728-4D90-A9B2-A9984AFA1482}">
      <dsp:nvSpPr>
        <dsp:cNvPr id="0" name=""/>
        <dsp:cNvSpPr/>
      </dsp:nvSpPr>
      <dsp:spPr>
        <a:xfrm>
          <a:off x="245097" y="183902"/>
          <a:ext cx="445632" cy="4456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336BCC-2916-4ED1-B0AF-0FA0A99CCAFC}">
      <dsp:nvSpPr>
        <dsp:cNvPr id="0" name=""/>
        <dsp:cNvSpPr/>
      </dsp:nvSpPr>
      <dsp:spPr>
        <a:xfrm>
          <a:off x="935827" y="1598"/>
          <a:ext cx="6198931" cy="81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50" tIns="85750" rIns="85750" bIns="85750" numCol="1" spcCol="1270" anchor="ctr" anchorCtr="0">
          <a:noAutofit/>
        </a:bodyPr>
        <a:lstStyle/>
        <a:p>
          <a:pPr marL="0" lvl="0" indent="0" algn="l" defTabSz="711200">
            <a:lnSpc>
              <a:spcPct val="90000"/>
            </a:lnSpc>
            <a:spcBef>
              <a:spcPct val="0"/>
            </a:spcBef>
            <a:spcAft>
              <a:spcPct val="35000"/>
            </a:spcAft>
            <a:buNone/>
          </a:pPr>
          <a:r>
            <a:rPr lang="en-GB" sz="1600" b="0" kern="1200" dirty="0"/>
            <a:t>Spielberger State-Trait Anxiety Inventory (STAI) score suggests reduced levels of trait and state anxiety following NTP (52 – 48)</a:t>
          </a:r>
          <a:endParaRPr lang="en-US" sz="1600" kern="1200" dirty="0"/>
        </a:p>
      </dsp:txBody>
      <dsp:txXfrm>
        <a:off x="935827" y="1598"/>
        <a:ext cx="6198931" cy="810240"/>
      </dsp:txXfrm>
    </dsp:sp>
    <dsp:sp modelId="{1768579E-F475-44AD-A033-EAF32DF2587D}">
      <dsp:nvSpPr>
        <dsp:cNvPr id="0" name=""/>
        <dsp:cNvSpPr/>
      </dsp:nvSpPr>
      <dsp:spPr>
        <a:xfrm>
          <a:off x="0" y="1014399"/>
          <a:ext cx="7134759" cy="8102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87DFD6-75CD-4BE0-B5DB-3A33DE0825D6}">
      <dsp:nvSpPr>
        <dsp:cNvPr id="0" name=""/>
        <dsp:cNvSpPr/>
      </dsp:nvSpPr>
      <dsp:spPr>
        <a:xfrm>
          <a:off x="245097" y="1196703"/>
          <a:ext cx="445632" cy="4456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55FA9E-81ED-4668-B45C-EF1AFB805BE3}">
      <dsp:nvSpPr>
        <dsp:cNvPr id="0" name=""/>
        <dsp:cNvSpPr/>
      </dsp:nvSpPr>
      <dsp:spPr>
        <a:xfrm>
          <a:off x="935827" y="1014399"/>
          <a:ext cx="6198931" cy="81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50" tIns="85750" rIns="85750" bIns="85750" numCol="1" spcCol="1270" anchor="ctr" anchorCtr="0">
          <a:noAutofit/>
        </a:bodyPr>
        <a:lstStyle/>
        <a:p>
          <a:pPr marL="0" lvl="0" indent="0" algn="l" defTabSz="711200">
            <a:lnSpc>
              <a:spcPct val="90000"/>
            </a:lnSpc>
            <a:spcBef>
              <a:spcPct val="0"/>
            </a:spcBef>
            <a:spcAft>
              <a:spcPct val="35000"/>
            </a:spcAft>
            <a:buNone/>
          </a:pPr>
          <a:r>
            <a:rPr lang="en-GB" sz="1600" b="0" kern="1200" dirty="0"/>
            <a:t>Increased levels of confidence in managing an unwell children</a:t>
          </a:r>
        </a:p>
        <a:p>
          <a:pPr marL="0" lvl="0" indent="0" algn="l" defTabSz="711200">
            <a:lnSpc>
              <a:spcPct val="90000"/>
            </a:lnSpc>
            <a:spcBef>
              <a:spcPct val="0"/>
            </a:spcBef>
            <a:spcAft>
              <a:spcPct val="35000"/>
            </a:spcAft>
            <a:buNone/>
          </a:pPr>
          <a:r>
            <a:rPr lang="en-GB" sz="1600" b="0" kern="1200" dirty="0"/>
            <a:t>Increased confidence in  chronic disease management </a:t>
          </a:r>
          <a:endParaRPr lang="en-US" sz="1600" kern="1200" dirty="0"/>
        </a:p>
      </dsp:txBody>
      <dsp:txXfrm>
        <a:off x="935827" y="1014399"/>
        <a:ext cx="6198931" cy="810240"/>
      </dsp:txXfrm>
    </dsp:sp>
    <dsp:sp modelId="{E46F0163-A70C-4E68-AF97-029328F81F6E}">
      <dsp:nvSpPr>
        <dsp:cNvPr id="0" name=""/>
        <dsp:cNvSpPr/>
      </dsp:nvSpPr>
      <dsp:spPr>
        <a:xfrm>
          <a:off x="0" y="2027199"/>
          <a:ext cx="7134759" cy="8102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1ABF55-7F7F-4C77-B64C-4F0E5005B27D}">
      <dsp:nvSpPr>
        <dsp:cNvPr id="0" name=""/>
        <dsp:cNvSpPr/>
      </dsp:nvSpPr>
      <dsp:spPr>
        <a:xfrm>
          <a:off x="245097" y="2209503"/>
          <a:ext cx="445632" cy="4456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26C27F-9EA8-485F-9DE2-802E171A632D}">
      <dsp:nvSpPr>
        <dsp:cNvPr id="0" name=""/>
        <dsp:cNvSpPr/>
      </dsp:nvSpPr>
      <dsp:spPr>
        <a:xfrm>
          <a:off x="935827" y="2027199"/>
          <a:ext cx="6198931" cy="81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50" tIns="85750" rIns="85750" bIns="85750" numCol="1" spcCol="1270" anchor="ctr" anchorCtr="0">
          <a:noAutofit/>
        </a:bodyPr>
        <a:lstStyle/>
        <a:p>
          <a:pPr marL="0" lvl="0" indent="0" algn="l" defTabSz="711200">
            <a:lnSpc>
              <a:spcPct val="90000"/>
            </a:lnSpc>
            <a:spcBef>
              <a:spcPct val="0"/>
            </a:spcBef>
            <a:spcAft>
              <a:spcPct val="35000"/>
            </a:spcAft>
            <a:buNone/>
          </a:pPr>
          <a:r>
            <a:rPr lang="en-GB" sz="1600" b="0" kern="1200" dirty="0"/>
            <a:t>Exceeds supervisor expectations (reports working at FY2 + level)</a:t>
          </a:r>
          <a:endParaRPr lang="en-US" sz="1600" kern="1200" dirty="0"/>
        </a:p>
      </dsp:txBody>
      <dsp:txXfrm>
        <a:off x="935827" y="2027199"/>
        <a:ext cx="6198931" cy="810240"/>
      </dsp:txXfrm>
    </dsp:sp>
    <dsp:sp modelId="{21ED18F9-BF24-43CF-B0F8-BD0A6D1A339D}">
      <dsp:nvSpPr>
        <dsp:cNvPr id="0" name=""/>
        <dsp:cNvSpPr/>
      </dsp:nvSpPr>
      <dsp:spPr>
        <a:xfrm>
          <a:off x="0" y="3039999"/>
          <a:ext cx="7134759" cy="8102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C6FB64-6E38-49A4-A2F2-4749DDF18F2F}">
      <dsp:nvSpPr>
        <dsp:cNvPr id="0" name=""/>
        <dsp:cNvSpPr/>
      </dsp:nvSpPr>
      <dsp:spPr>
        <a:xfrm>
          <a:off x="245097" y="3222304"/>
          <a:ext cx="445632" cy="4456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4A5CF0-714A-48C5-AFC5-C1D1361FE55B}">
      <dsp:nvSpPr>
        <dsp:cNvPr id="0" name=""/>
        <dsp:cNvSpPr/>
      </dsp:nvSpPr>
      <dsp:spPr>
        <a:xfrm>
          <a:off x="935827" y="3039999"/>
          <a:ext cx="6198931" cy="81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50" tIns="85750" rIns="85750" bIns="85750" numCol="1" spcCol="1270" anchor="ctr" anchorCtr="0">
          <a:noAutofit/>
        </a:bodyPr>
        <a:lstStyle/>
        <a:p>
          <a:pPr marL="0" lvl="0" indent="0" algn="l" defTabSz="711200">
            <a:lnSpc>
              <a:spcPct val="90000"/>
            </a:lnSpc>
            <a:spcBef>
              <a:spcPct val="0"/>
            </a:spcBef>
            <a:spcAft>
              <a:spcPct val="35000"/>
            </a:spcAft>
            <a:buNone/>
          </a:pPr>
          <a:r>
            <a:rPr lang="en-GB" sz="1600" b="0" kern="1200"/>
            <a:t>Further cohort planned</a:t>
          </a:r>
          <a:endParaRPr lang="en-US" sz="1600" kern="1200"/>
        </a:p>
      </dsp:txBody>
      <dsp:txXfrm>
        <a:off x="935827" y="3039999"/>
        <a:ext cx="6198931" cy="810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7B968-EA1E-41CB-8F60-6A3D1FEE9241}">
      <dsp:nvSpPr>
        <dsp:cNvPr id="0" name=""/>
        <dsp:cNvSpPr/>
      </dsp:nvSpPr>
      <dsp:spPr>
        <a:xfrm>
          <a:off x="1066" y="35307"/>
          <a:ext cx="3743927" cy="2377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08DE39-E51B-4E64-9B71-6F922867FA6B}">
      <dsp:nvSpPr>
        <dsp:cNvPr id="0" name=""/>
        <dsp:cNvSpPr/>
      </dsp:nvSpPr>
      <dsp:spPr>
        <a:xfrm>
          <a:off x="417058" y="430499"/>
          <a:ext cx="3743927" cy="23773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“The potential hurdles which we have talked come would be the prescribing element and the lack of clarity or the clinical responsibility or the cases. We are aware that as in any job it is the individual who defines the job and hence it will be a learning process for both of us.”</a:t>
          </a:r>
          <a:endParaRPr lang="en-US" sz="1700" kern="1200" dirty="0"/>
        </a:p>
      </dsp:txBody>
      <dsp:txXfrm>
        <a:off x="486689" y="500130"/>
        <a:ext cx="3604665" cy="2238131"/>
      </dsp:txXfrm>
    </dsp:sp>
    <dsp:sp modelId="{5A50AAD3-FF20-426C-A377-7CBE7DBCDBA6}">
      <dsp:nvSpPr>
        <dsp:cNvPr id="0" name=""/>
        <dsp:cNvSpPr/>
      </dsp:nvSpPr>
      <dsp:spPr>
        <a:xfrm>
          <a:off x="4576977" y="35307"/>
          <a:ext cx="3743927" cy="23773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13E2DD-36E4-4AF2-ACEA-B74229E9EDAF}">
      <dsp:nvSpPr>
        <dsp:cNvPr id="0" name=""/>
        <dsp:cNvSpPr/>
      </dsp:nvSpPr>
      <dsp:spPr>
        <a:xfrm>
          <a:off x="4992969" y="430499"/>
          <a:ext cx="3743927" cy="23773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“Patients not understanding or accepting the PA as the medical care provider In my experience most newly qualified PAs require significant support, supervision and mentorship. This requires a lot of time which can be difficult in practice.”</a:t>
          </a:r>
          <a:endParaRPr lang="en-US" sz="1700" kern="1200" dirty="0"/>
        </a:p>
      </dsp:txBody>
      <dsp:txXfrm>
        <a:off x="5062600" y="500130"/>
        <a:ext cx="3604665" cy="22381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90DDF-AAD7-4AF7-B5C5-9D847B97663B}">
      <dsp:nvSpPr>
        <dsp:cNvPr id="0" name=""/>
        <dsp:cNvSpPr/>
      </dsp:nvSpPr>
      <dsp:spPr>
        <a:xfrm>
          <a:off x="1578" y="1761762"/>
          <a:ext cx="1380910" cy="11389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GB" sz="1100" kern="1200" dirty="0"/>
            <a:t>Skills Assessment</a:t>
          </a:r>
        </a:p>
        <a:p>
          <a:pPr marL="57150" lvl="1" indent="-57150" algn="l" defTabSz="488950">
            <a:lnSpc>
              <a:spcPct val="90000"/>
            </a:lnSpc>
            <a:spcBef>
              <a:spcPct val="0"/>
            </a:spcBef>
            <a:spcAft>
              <a:spcPct val="15000"/>
            </a:spcAft>
            <a:buChar char="•"/>
          </a:pPr>
          <a:r>
            <a:rPr lang="en-GB" sz="1100" kern="1200" dirty="0"/>
            <a:t>QI E-Learning</a:t>
          </a:r>
        </a:p>
        <a:p>
          <a:pPr marL="57150" lvl="1" indent="-57150" algn="l" defTabSz="488950">
            <a:lnSpc>
              <a:spcPct val="90000"/>
            </a:lnSpc>
            <a:spcBef>
              <a:spcPct val="0"/>
            </a:spcBef>
            <a:spcAft>
              <a:spcPct val="15000"/>
            </a:spcAft>
            <a:buChar char="•"/>
          </a:pPr>
          <a:r>
            <a:rPr lang="en-GB" sz="1100" kern="1200" dirty="0"/>
            <a:t>Workbook &amp; pre-reading</a:t>
          </a:r>
        </a:p>
      </dsp:txBody>
      <dsp:txXfrm>
        <a:off x="27789" y="1787973"/>
        <a:ext cx="1328488" cy="842477"/>
      </dsp:txXfrm>
    </dsp:sp>
    <dsp:sp modelId="{6FF87DC0-33D4-45A5-8375-A304132467BB}">
      <dsp:nvSpPr>
        <dsp:cNvPr id="0" name=""/>
        <dsp:cNvSpPr/>
      </dsp:nvSpPr>
      <dsp:spPr>
        <a:xfrm>
          <a:off x="782530" y="2050684"/>
          <a:ext cx="1496804" cy="1496804"/>
        </a:xfrm>
        <a:prstGeom prst="leftCircularArrow">
          <a:avLst>
            <a:gd name="adj1" fmla="val 2981"/>
            <a:gd name="adj2" fmla="val 365398"/>
            <a:gd name="adj3" fmla="val 2140908"/>
            <a:gd name="adj4" fmla="val 9024489"/>
            <a:gd name="adj5" fmla="val 347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78B074-5F9A-4F0A-9464-4E5934CC132D}">
      <dsp:nvSpPr>
        <dsp:cNvPr id="0" name=""/>
        <dsp:cNvSpPr/>
      </dsp:nvSpPr>
      <dsp:spPr>
        <a:xfrm>
          <a:off x="308447" y="2656661"/>
          <a:ext cx="1227476" cy="488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Pre Work</a:t>
          </a:r>
        </a:p>
      </dsp:txBody>
      <dsp:txXfrm>
        <a:off x="322744" y="2670958"/>
        <a:ext cx="1198882" cy="459532"/>
      </dsp:txXfrm>
    </dsp:sp>
    <dsp:sp modelId="{6AED026D-396E-4726-8CD4-054558534024}">
      <dsp:nvSpPr>
        <dsp:cNvPr id="0" name=""/>
        <dsp:cNvSpPr/>
      </dsp:nvSpPr>
      <dsp:spPr>
        <a:xfrm>
          <a:off x="1748421" y="1761762"/>
          <a:ext cx="1380910" cy="11389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GB" sz="1100" kern="1200" dirty="0"/>
            <a:t>Introduction to QI</a:t>
          </a:r>
        </a:p>
        <a:p>
          <a:pPr marL="57150" lvl="1" indent="-57150" algn="l" defTabSz="488950">
            <a:lnSpc>
              <a:spcPct val="90000"/>
            </a:lnSpc>
            <a:spcBef>
              <a:spcPct val="0"/>
            </a:spcBef>
            <a:spcAft>
              <a:spcPct val="15000"/>
            </a:spcAft>
            <a:buChar char="•"/>
          </a:pPr>
          <a:r>
            <a:rPr lang="en-GB" sz="1100" kern="1200" dirty="0"/>
            <a:t>Process Mapping</a:t>
          </a:r>
        </a:p>
        <a:p>
          <a:pPr marL="57150" lvl="1" indent="-57150" algn="l" defTabSz="488950">
            <a:lnSpc>
              <a:spcPct val="90000"/>
            </a:lnSpc>
            <a:spcBef>
              <a:spcPct val="0"/>
            </a:spcBef>
            <a:spcAft>
              <a:spcPct val="15000"/>
            </a:spcAft>
            <a:buChar char="•"/>
          </a:pPr>
          <a:r>
            <a:rPr lang="en-GB" sz="1100" kern="1200" dirty="0"/>
            <a:t>Stakeholder Engagement</a:t>
          </a:r>
        </a:p>
      </dsp:txBody>
      <dsp:txXfrm>
        <a:off x="1774632" y="2032036"/>
        <a:ext cx="1328488" cy="842477"/>
      </dsp:txXfrm>
    </dsp:sp>
    <dsp:sp modelId="{9FF83963-4595-4902-8A46-66B788515E71}">
      <dsp:nvSpPr>
        <dsp:cNvPr id="0" name=""/>
        <dsp:cNvSpPr/>
      </dsp:nvSpPr>
      <dsp:spPr>
        <a:xfrm>
          <a:off x="2517866" y="1070340"/>
          <a:ext cx="1673253" cy="1673253"/>
        </a:xfrm>
        <a:prstGeom prst="circularArrow">
          <a:avLst>
            <a:gd name="adj1" fmla="val 2667"/>
            <a:gd name="adj2" fmla="val 324470"/>
            <a:gd name="adj3" fmla="val 19500019"/>
            <a:gd name="adj4" fmla="val 12575511"/>
            <a:gd name="adj5" fmla="val 311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C7729D-E43D-4683-A224-F0904EA06F3F}">
      <dsp:nvSpPr>
        <dsp:cNvPr id="0" name=""/>
        <dsp:cNvSpPr/>
      </dsp:nvSpPr>
      <dsp:spPr>
        <a:xfrm>
          <a:off x="2055290" y="1517698"/>
          <a:ext cx="1227476" cy="488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Virtual Workshop 1</a:t>
          </a:r>
        </a:p>
      </dsp:txBody>
      <dsp:txXfrm>
        <a:off x="2069587" y="1531995"/>
        <a:ext cx="1198882" cy="459532"/>
      </dsp:txXfrm>
    </dsp:sp>
    <dsp:sp modelId="{E3C16A84-D426-4CAC-9BCD-CDA2B6AF6E72}">
      <dsp:nvSpPr>
        <dsp:cNvPr id="0" name=""/>
        <dsp:cNvSpPr/>
      </dsp:nvSpPr>
      <dsp:spPr>
        <a:xfrm>
          <a:off x="3495264" y="1761762"/>
          <a:ext cx="1380910" cy="11389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GB" sz="1100" kern="1200" dirty="0"/>
            <a:t>Leadership</a:t>
          </a:r>
        </a:p>
        <a:p>
          <a:pPr marL="57150" lvl="1" indent="-57150" algn="l" defTabSz="488950">
            <a:lnSpc>
              <a:spcPct val="90000"/>
            </a:lnSpc>
            <a:spcBef>
              <a:spcPct val="0"/>
            </a:spcBef>
            <a:spcAft>
              <a:spcPct val="15000"/>
            </a:spcAft>
            <a:buChar char="•"/>
          </a:pPr>
          <a:r>
            <a:rPr lang="en-GB" sz="1100" kern="1200" dirty="0"/>
            <a:t>Aim Statements/ Driver Diagrams </a:t>
          </a:r>
        </a:p>
        <a:p>
          <a:pPr marL="57150" lvl="1" indent="-57150" algn="l" defTabSz="488950">
            <a:lnSpc>
              <a:spcPct val="90000"/>
            </a:lnSpc>
            <a:spcBef>
              <a:spcPct val="0"/>
            </a:spcBef>
            <a:spcAft>
              <a:spcPct val="15000"/>
            </a:spcAft>
            <a:buChar char="•"/>
          </a:pPr>
          <a:r>
            <a:rPr lang="en-GB" sz="1100" kern="1200" dirty="0"/>
            <a:t>ALS</a:t>
          </a:r>
        </a:p>
      </dsp:txBody>
      <dsp:txXfrm>
        <a:off x="3521475" y="1787973"/>
        <a:ext cx="1328488" cy="842477"/>
      </dsp:txXfrm>
    </dsp:sp>
    <dsp:sp modelId="{D0F5EE83-6C9A-436C-9886-6AE77B39A97B}">
      <dsp:nvSpPr>
        <dsp:cNvPr id="0" name=""/>
        <dsp:cNvSpPr/>
      </dsp:nvSpPr>
      <dsp:spPr>
        <a:xfrm>
          <a:off x="4276216" y="2050684"/>
          <a:ext cx="1496804" cy="1496804"/>
        </a:xfrm>
        <a:prstGeom prst="leftCircularArrow">
          <a:avLst>
            <a:gd name="adj1" fmla="val 2981"/>
            <a:gd name="adj2" fmla="val 365398"/>
            <a:gd name="adj3" fmla="val 2140908"/>
            <a:gd name="adj4" fmla="val 9024489"/>
            <a:gd name="adj5" fmla="val 347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BEBC6C-1997-4F39-809D-D9353FD4002B}">
      <dsp:nvSpPr>
        <dsp:cNvPr id="0" name=""/>
        <dsp:cNvSpPr/>
      </dsp:nvSpPr>
      <dsp:spPr>
        <a:xfrm>
          <a:off x="3802133" y="2656661"/>
          <a:ext cx="1227476" cy="488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Virtual Workshop 2</a:t>
          </a:r>
        </a:p>
      </dsp:txBody>
      <dsp:txXfrm>
        <a:off x="3816430" y="2670958"/>
        <a:ext cx="1198882" cy="459532"/>
      </dsp:txXfrm>
    </dsp:sp>
    <dsp:sp modelId="{765EF786-6430-420D-B3E2-F012687CA3EE}">
      <dsp:nvSpPr>
        <dsp:cNvPr id="0" name=""/>
        <dsp:cNvSpPr/>
      </dsp:nvSpPr>
      <dsp:spPr>
        <a:xfrm>
          <a:off x="5242107" y="1761762"/>
          <a:ext cx="1380910" cy="11389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GB" sz="1100" kern="1200" dirty="0"/>
            <a:t>Measurement &amp; Evaluation</a:t>
          </a:r>
        </a:p>
        <a:p>
          <a:pPr marL="57150" lvl="1" indent="-57150" algn="l" defTabSz="488950">
            <a:lnSpc>
              <a:spcPct val="90000"/>
            </a:lnSpc>
            <a:spcBef>
              <a:spcPct val="0"/>
            </a:spcBef>
            <a:spcAft>
              <a:spcPct val="15000"/>
            </a:spcAft>
            <a:buChar char="•"/>
          </a:pPr>
          <a:r>
            <a:rPr lang="en-GB" sz="1100" kern="1200" dirty="0"/>
            <a:t>Project Update/ALS</a:t>
          </a:r>
        </a:p>
      </dsp:txBody>
      <dsp:txXfrm>
        <a:off x="5268318" y="2032036"/>
        <a:ext cx="1328488" cy="842477"/>
      </dsp:txXfrm>
    </dsp:sp>
    <dsp:sp modelId="{CAC72D4D-37C4-4F28-87B9-4FB79E7D25F1}">
      <dsp:nvSpPr>
        <dsp:cNvPr id="0" name=""/>
        <dsp:cNvSpPr/>
      </dsp:nvSpPr>
      <dsp:spPr>
        <a:xfrm>
          <a:off x="6011552" y="1070340"/>
          <a:ext cx="1673253" cy="1673253"/>
        </a:xfrm>
        <a:prstGeom prst="circularArrow">
          <a:avLst>
            <a:gd name="adj1" fmla="val 2667"/>
            <a:gd name="adj2" fmla="val 324470"/>
            <a:gd name="adj3" fmla="val 19500019"/>
            <a:gd name="adj4" fmla="val 12575511"/>
            <a:gd name="adj5" fmla="val 311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34C624-DEA9-4CB6-87FB-3BA3A8190111}">
      <dsp:nvSpPr>
        <dsp:cNvPr id="0" name=""/>
        <dsp:cNvSpPr/>
      </dsp:nvSpPr>
      <dsp:spPr>
        <a:xfrm>
          <a:off x="5548976" y="1517698"/>
          <a:ext cx="1227476" cy="488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Virtual Workshop 3</a:t>
          </a:r>
        </a:p>
      </dsp:txBody>
      <dsp:txXfrm>
        <a:off x="5563273" y="1531995"/>
        <a:ext cx="1198882" cy="459532"/>
      </dsp:txXfrm>
    </dsp:sp>
    <dsp:sp modelId="{53D35EC3-FDC4-4DC8-8E88-67C3EFA88476}">
      <dsp:nvSpPr>
        <dsp:cNvPr id="0" name=""/>
        <dsp:cNvSpPr/>
      </dsp:nvSpPr>
      <dsp:spPr>
        <a:xfrm>
          <a:off x="6988950" y="1761762"/>
          <a:ext cx="1380910" cy="11389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GB" sz="1100" kern="1200" dirty="0"/>
            <a:t>Poster</a:t>
          </a:r>
        </a:p>
        <a:p>
          <a:pPr marL="57150" lvl="1" indent="-57150" algn="l" defTabSz="488950">
            <a:lnSpc>
              <a:spcPct val="90000"/>
            </a:lnSpc>
            <a:spcBef>
              <a:spcPct val="0"/>
            </a:spcBef>
            <a:spcAft>
              <a:spcPct val="15000"/>
            </a:spcAft>
            <a:buChar char="•"/>
          </a:pPr>
          <a:r>
            <a:rPr lang="en-GB" sz="1100" kern="1200" dirty="0"/>
            <a:t>Presentation</a:t>
          </a:r>
        </a:p>
        <a:p>
          <a:pPr marL="57150" lvl="1" indent="-57150" algn="l" defTabSz="488950">
            <a:lnSpc>
              <a:spcPct val="90000"/>
            </a:lnSpc>
            <a:spcBef>
              <a:spcPct val="0"/>
            </a:spcBef>
            <a:spcAft>
              <a:spcPct val="15000"/>
            </a:spcAft>
            <a:buChar char="•"/>
          </a:pPr>
          <a:r>
            <a:rPr lang="en-GB" sz="1100" kern="1200" dirty="0" err="1"/>
            <a:t>Vlog</a:t>
          </a:r>
          <a:endParaRPr lang="en-GB" sz="1100" kern="1200" dirty="0"/>
        </a:p>
      </dsp:txBody>
      <dsp:txXfrm>
        <a:off x="7015161" y="1787973"/>
        <a:ext cx="1328488" cy="842477"/>
      </dsp:txXfrm>
    </dsp:sp>
    <dsp:sp modelId="{D4771DDE-6711-4F88-8E52-50C78C51A7EC}">
      <dsp:nvSpPr>
        <dsp:cNvPr id="0" name=""/>
        <dsp:cNvSpPr/>
      </dsp:nvSpPr>
      <dsp:spPr>
        <a:xfrm>
          <a:off x="7295819" y="2656661"/>
          <a:ext cx="1227476" cy="488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Presentation of Projects to PCN</a:t>
          </a:r>
        </a:p>
      </dsp:txBody>
      <dsp:txXfrm>
        <a:off x="7310116" y="2670958"/>
        <a:ext cx="1198882" cy="4595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CDB97-D11C-4CEA-89C3-6B8272B2EC3D}">
      <dsp:nvSpPr>
        <dsp:cNvPr id="0" name=""/>
        <dsp:cNvSpPr/>
      </dsp:nvSpPr>
      <dsp:spPr>
        <a:xfrm>
          <a:off x="648071" y="0"/>
          <a:ext cx="7344816" cy="151216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00A747-D2E4-4A52-AB5B-CC11790D079B}">
      <dsp:nvSpPr>
        <dsp:cNvPr id="0" name=""/>
        <dsp:cNvSpPr/>
      </dsp:nvSpPr>
      <dsp:spPr>
        <a:xfrm>
          <a:off x="2547" y="453650"/>
          <a:ext cx="1335158" cy="6048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Stage 1</a:t>
          </a:r>
        </a:p>
      </dsp:txBody>
      <dsp:txXfrm>
        <a:off x="32074" y="483177"/>
        <a:ext cx="1276104" cy="545813"/>
      </dsp:txXfrm>
    </dsp:sp>
    <dsp:sp modelId="{718E5878-CD73-4A6E-9371-B31AED1FA541}">
      <dsp:nvSpPr>
        <dsp:cNvPr id="0" name=""/>
        <dsp:cNvSpPr/>
      </dsp:nvSpPr>
      <dsp:spPr>
        <a:xfrm>
          <a:off x="1500780" y="431881"/>
          <a:ext cx="5639402" cy="6048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Stage 2</a:t>
          </a:r>
        </a:p>
        <a:p>
          <a:pPr marL="0" lvl="0" indent="0" algn="ctr" defTabSz="577850">
            <a:lnSpc>
              <a:spcPct val="90000"/>
            </a:lnSpc>
            <a:spcBef>
              <a:spcPct val="0"/>
            </a:spcBef>
            <a:spcAft>
              <a:spcPct val="35000"/>
            </a:spcAft>
            <a:buNone/>
          </a:pPr>
          <a:r>
            <a:rPr lang="en-GB" sz="1300" kern="1200" dirty="0"/>
            <a:t>Months 7-12</a:t>
          </a:r>
        </a:p>
      </dsp:txBody>
      <dsp:txXfrm>
        <a:off x="1530307" y="461408"/>
        <a:ext cx="5580348" cy="545813"/>
      </dsp:txXfrm>
    </dsp:sp>
    <dsp:sp modelId="{0F9B4CC9-7B5B-457B-9124-EC774DA5A63C}">
      <dsp:nvSpPr>
        <dsp:cNvPr id="0" name=""/>
        <dsp:cNvSpPr/>
      </dsp:nvSpPr>
      <dsp:spPr>
        <a:xfrm>
          <a:off x="7303254" y="453650"/>
          <a:ext cx="1335158" cy="6048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Stage 3</a:t>
          </a:r>
        </a:p>
      </dsp:txBody>
      <dsp:txXfrm>
        <a:off x="7332781" y="483177"/>
        <a:ext cx="1276104" cy="5458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152CD-F440-47E5-BDDF-FD0038C45FD7}">
      <dsp:nvSpPr>
        <dsp:cNvPr id="0" name=""/>
        <dsp:cNvSpPr/>
      </dsp:nvSpPr>
      <dsp:spPr>
        <a:xfrm>
          <a:off x="284779" y="1926"/>
          <a:ext cx="1172272" cy="70336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Specialised clinics e.g. diabetes lead</a:t>
          </a:r>
          <a:endParaRPr lang="en-US" sz="1200" kern="1200"/>
        </a:p>
      </dsp:txBody>
      <dsp:txXfrm>
        <a:off x="284779" y="1926"/>
        <a:ext cx="1172272" cy="703363"/>
      </dsp:txXfrm>
    </dsp:sp>
    <dsp:sp modelId="{C2E8CD83-A691-4EE0-AC31-F5AC5A2B7E26}">
      <dsp:nvSpPr>
        <dsp:cNvPr id="0" name=""/>
        <dsp:cNvSpPr/>
      </dsp:nvSpPr>
      <dsp:spPr>
        <a:xfrm>
          <a:off x="1574279" y="1926"/>
          <a:ext cx="1172272" cy="70336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Like-for-like appointments</a:t>
          </a:r>
          <a:endParaRPr lang="en-US" sz="1200" kern="1200"/>
        </a:p>
      </dsp:txBody>
      <dsp:txXfrm>
        <a:off x="1574279" y="1926"/>
        <a:ext cx="1172272" cy="703363"/>
      </dsp:txXfrm>
    </dsp:sp>
    <dsp:sp modelId="{35CB4670-C1AA-4761-830B-B97FDF0BBBF2}">
      <dsp:nvSpPr>
        <dsp:cNvPr id="0" name=""/>
        <dsp:cNvSpPr/>
      </dsp:nvSpPr>
      <dsp:spPr>
        <a:xfrm>
          <a:off x="284779" y="822517"/>
          <a:ext cx="1172272" cy="70336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Leading MDTs</a:t>
          </a:r>
          <a:endParaRPr lang="en-US" sz="1200" kern="1200"/>
        </a:p>
      </dsp:txBody>
      <dsp:txXfrm>
        <a:off x="284779" y="822517"/>
        <a:ext cx="1172272" cy="703363"/>
      </dsp:txXfrm>
    </dsp:sp>
    <dsp:sp modelId="{DC482569-1394-405E-9470-9FB2A41955FD}">
      <dsp:nvSpPr>
        <dsp:cNvPr id="0" name=""/>
        <dsp:cNvSpPr/>
      </dsp:nvSpPr>
      <dsp:spPr>
        <a:xfrm>
          <a:off x="1574279" y="822517"/>
          <a:ext cx="1172272" cy="70336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Acute care home visits</a:t>
          </a:r>
          <a:endParaRPr lang="en-US" sz="1200" kern="1200"/>
        </a:p>
      </dsp:txBody>
      <dsp:txXfrm>
        <a:off x="1574279" y="822517"/>
        <a:ext cx="1172272" cy="703363"/>
      </dsp:txXfrm>
    </dsp:sp>
    <dsp:sp modelId="{D6DC17F8-B5AB-4004-BDA4-5108CF46FEF9}">
      <dsp:nvSpPr>
        <dsp:cNvPr id="0" name=""/>
        <dsp:cNvSpPr/>
      </dsp:nvSpPr>
      <dsp:spPr>
        <a:xfrm>
          <a:off x="284779" y="1643108"/>
          <a:ext cx="1172272" cy="70336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Supervising medical students/ FY2s</a:t>
          </a:r>
          <a:endParaRPr lang="en-US" sz="1200" kern="1200"/>
        </a:p>
      </dsp:txBody>
      <dsp:txXfrm>
        <a:off x="284779" y="1643108"/>
        <a:ext cx="1172272" cy="703363"/>
      </dsp:txXfrm>
    </dsp:sp>
    <dsp:sp modelId="{253D4467-060C-4852-B6D4-9664B76CB043}">
      <dsp:nvSpPr>
        <dsp:cNvPr id="0" name=""/>
        <dsp:cNvSpPr/>
      </dsp:nvSpPr>
      <dsp:spPr>
        <a:xfrm>
          <a:off x="1574279" y="1643108"/>
          <a:ext cx="1172272" cy="70336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Management of complex patients</a:t>
          </a:r>
          <a:endParaRPr lang="en-US" sz="1200" kern="1200"/>
        </a:p>
      </dsp:txBody>
      <dsp:txXfrm>
        <a:off x="1574279" y="1643108"/>
        <a:ext cx="1172272" cy="703363"/>
      </dsp:txXfrm>
    </dsp:sp>
    <dsp:sp modelId="{D97108EF-AA38-4E9E-BBD0-43FB7557128A}">
      <dsp:nvSpPr>
        <dsp:cNvPr id="0" name=""/>
        <dsp:cNvSpPr/>
      </dsp:nvSpPr>
      <dsp:spPr>
        <a:xfrm>
          <a:off x="284779" y="2463699"/>
          <a:ext cx="1172272" cy="70336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Palliative care/end of life planning</a:t>
          </a:r>
          <a:endParaRPr lang="en-US" sz="1200" kern="1200"/>
        </a:p>
      </dsp:txBody>
      <dsp:txXfrm>
        <a:off x="284779" y="2463699"/>
        <a:ext cx="1172272" cy="703363"/>
      </dsp:txXfrm>
    </dsp:sp>
    <dsp:sp modelId="{6609FB7F-6F3A-44BF-93D7-FCFB038215FC}">
      <dsp:nvSpPr>
        <dsp:cNvPr id="0" name=""/>
        <dsp:cNvSpPr/>
      </dsp:nvSpPr>
      <dsp:spPr>
        <a:xfrm>
          <a:off x="1574279" y="2463699"/>
          <a:ext cx="1172272" cy="70336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Integrated as part of the team</a:t>
          </a:r>
          <a:endParaRPr lang="en-US" sz="1200" kern="1200"/>
        </a:p>
      </dsp:txBody>
      <dsp:txXfrm>
        <a:off x="1574279" y="2463699"/>
        <a:ext cx="1172272" cy="703363"/>
      </dsp:txXfrm>
    </dsp:sp>
    <dsp:sp modelId="{8AAA768A-FC9F-462A-9009-E6F5FE480142}">
      <dsp:nvSpPr>
        <dsp:cNvPr id="0" name=""/>
        <dsp:cNvSpPr/>
      </dsp:nvSpPr>
      <dsp:spPr>
        <a:xfrm>
          <a:off x="284779" y="3284289"/>
          <a:ext cx="1172272" cy="70336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Leadership </a:t>
          </a:r>
          <a:endParaRPr lang="en-US" sz="1200" kern="1200"/>
        </a:p>
      </dsp:txBody>
      <dsp:txXfrm>
        <a:off x="284779" y="3284289"/>
        <a:ext cx="1172272" cy="703363"/>
      </dsp:txXfrm>
    </dsp:sp>
    <dsp:sp modelId="{D3500C31-6E3E-4A99-8A44-48D1206AEF5E}">
      <dsp:nvSpPr>
        <dsp:cNvPr id="0" name=""/>
        <dsp:cNvSpPr/>
      </dsp:nvSpPr>
      <dsp:spPr>
        <a:xfrm>
          <a:off x="1574279" y="3284289"/>
          <a:ext cx="1172272" cy="70336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a:t>Continuity of care</a:t>
          </a:r>
          <a:endParaRPr lang="en-US" sz="1200" kern="1200"/>
        </a:p>
      </dsp:txBody>
      <dsp:txXfrm>
        <a:off x="1574279" y="3284289"/>
        <a:ext cx="1172272" cy="7033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437E3-0F3E-4A1F-8F91-8C213045C90A}">
      <dsp:nvSpPr>
        <dsp:cNvPr id="0" name=""/>
        <dsp:cNvSpPr/>
      </dsp:nvSpPr>
      <dsp:spPr>
        <a:xfrm>
          <a:off x="0" y="481589"/>
          <a:ext cx="3857625" cy="304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Clinical Consultations</a:t>
          </a:r>
          <a:endParaRPr lang="en-US" sz="1300" kern="1200" dirty="0"/>
        </a:p>
      </dsp:txBody>
      <dsp:txXfrm>
        <a:off x="14850" y="496439"/>
        <a:ext cx="3827925" cy="274500"/>
      </dsp:txXfrm>
    </dsp:sp>
    <dsp:sp modelId="{6E94B41F-0ABE-493B-9ED2-3030D73EF250}">
      <dsp:nvSpPr>
        <dsp:cNvPr id="0" name=""/>
        <dsp:cNvSpPr/>
      </dsp:nvSpPr>
      <dsp:spPr>
        <a:xfrm>
          <a:off x="0" y="823229"/>
          <a:ext cx="3857625" cy="3042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Review specialist requests/advice and action this</a:t>
          </a:r>
          <a:endParaRPr lang="en-US" sz="1300" kern="1200" dirty="0"/>
        </a:p>
      </dsp:txBody>
      <dsp:txXfrm>
        <a:off x="14850" y="838079"/>
        <a:ext cx="3827925" cy="274500"/>
      </dsp:txXfrm>
    </dsp:sp>
    <dsp:sp modelId="{2013F7FA-F02B-43D4-AB32-C93038EA2300}">
      <dsp:nvSpPr>
        <dsp:cNvPr id="0" name=""/>
        <dsp:cNvSpPr/>
      </dsp:nvSpPr>
      <dsp:spPr>
        <a:xfrm>
          <a:off x="0" y="1164869"/>
          <a:ext cx="3857625" cy="3042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Medication queries/requests</a:t>
          </a:r>
          <a:endParaRPr lang="en-US" sz="1300" kern="1200" dirty="0"/>
        </a:p>
      </dsp:txBody>
      <dsp:txXfrm>
        <a:off x="14850" y="1179719"/>
        <a:ext cx="3827925" cy="274500"/>
      </dsp:txXfrm>
    </dsp:sp>
    <dsp:sp modelId="{A2801631-E840-4C83-8066-A85EC1EB7DA8}">
      <dsp:nvSpPr>
        <dsp:cNvPr id="0" name=""/>
        <dsp:cNvSpPr/>
      </dsp:nvSpPr>
      <dsp:spPr>
        <a:xfrm>
          <a:off x="0" y="1506509"/>
          <a:ext cx="3857625" cy="3042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Nutrition</a:t>
          </a:r>
          <a:endParaRPr lang="en-US" sz="1300" kern="1200" dirty="0"/>
        </a:p>
      </dsp:txBody>
      <dsp:txXfrm>
        <a:off x="14850" y="1521359"/>
        <a:ext cx="3827925" cy="274500"/>
      </dsp:txXfrm>
    </dsp:sp>
    <dsp:sp modelId="{8836E378-6CC1-4F34-8094-E1329CD7A5AD}">
      <dsp:nvSpPr>
        <dsp:cNvPr id="0" name=""/>
        <dsp:cNvSpPr/>
      </dsp:nvSpPr>
      <dsp:spPr>
        <a:xfrm>
          <a:off x="0" y="1848149"/>
          <a:ext cx="3857625" cy="3042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Mobility</a:t>
          </a:r>
          <a:endParaRPr lang="en-US" sz="1300" kern="1200" dirty="0"/>
        </a:p>
      </dsp:txBody>
      <dsp:txXfrm>
        <a:off x="14850" y="1862999"/>
        <a:ext cx="3827925" cy="274500"/>
      </dsp:txXfrm>
    </dsp:sp>
    <dsp:sp modelId="{4F1F4DEB-3161-49BB-82F1-D9AAE191FC57}">
      <dsp:nvSpPr>
        <dsp:cNvPr id="0" name=""/>
        <dsp:cNvSpPr/>
      </dsp:nvSpPr>
      <dsp:spPr>
        <a:xfrm>
          <a:off x="0" y="2189789"/>
          <a:ext cx="3857625" cy="304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Advanced care plans</a:t>
          </a:r>
          <a:endParaRPr lang="en-US" sz="1300" kern="1200" dirty="0"/>
        </a:p>
      </dsp:txBody>
      <dsp:txXfrm>
        <a:off x="14850" y="2204639"/>
        <a:ext cx="3827925" cy="274500"/>
      </dsp:txXfrm>
    </dsp:sp>
    <dsp:sp modelId="{89FE8B68-3111-4D9F-BA08-62E1A220D6A8}">
      <dsp:nvSpPr>
        <dsp:cNvPr id="0" name=""/>
        <dsp:cNvSpPr/>
      </dsp:nvSpPr>
      <dsp:spPr>
        <a:xfrm>
          <a:off x="0" y="2531430"/>
          <a:ext cx="3857625" cy="3042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COVID care plans</a:t>
          </a:r>
          <a:endParaRPr lang="en-US" sz="1300" kern="1200" dirty="0"/>
        </a:p>
      </dsp:txBody>
      <dsp:txXfrm>
        <a:off x="14850" y="2546280"/>
        <a:ext cx="3827925" cy="274500"/>
      </dsp:txXfrm>
    </dsp:sp>
    <dsp:sp modelId="{2CB88D95-F1FE-44FD-A416-8B94A025EF9C}">
      <dsp:nvSpPr>
        <dsp:cNvPr id="0" name=""/>
        <dsp:cNvSpPr/>
      </dsp:nvSpPr>
      <dsp:spPr>
        <a:xfrm>
          <a:off x="0" y="2873070"/>
          <a:ext cx="3857625" cy="3042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Mental Health</a:t>
          </a:r>
          <a:endParaRPr lang="en-US" sz="1300" kern="1200" dirty="0"/>
        </a:p>
      </dsp:txBody>
      <dsp:txXfrm>
        <a:off x="14850" y="2887920"/>
        <a:ext cx="3827925" cy="274500"/>
      </dsp:txXfrm>
    </dsp:sp>
    <dsp:sp modelId="{7F877FDC-6315-4C70-BF8B-8CAB2F5912BF}">
      <dsp:nvSpPr>
        <dsp:cNvPr id="0" name=""/>
        <dsp:cNvSpPr/>
      </dsp:nvSpPr>
      <dsp:spPr>
        <a:xfrm>
          <a:off x="0" y="3214710"/>
          <a:ext cx="3857625" cy="3042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Referrals to/liaise with community services</a:t>
          </a:r>
          <a:endParaRPr lang="en-US" sz="1300" kern="1200" dirty="0"/>
        </a:p>
      </dsp:txBody>
      <dsp:txXfrm>
        <a:off x="14850" y="3229560"/>
        <a:ext cx="3827925" cy="2745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E56BB-5DA2-47B7-BB0D-4109C40EBF6B}">
      <dsp:nvSpPr>
        <dsp:cNvPr id="0" name=""/>
        <dsp:cNvSpPr/>
      </dsp:nvSpPr>
      <dsp:spPr>
        <a:xfrm>
          <a:off x="2243" y="199651"/>
          <a:ext cx="1779717" cy="106783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Develop a supportive supervisor relationship</a:t>
          </a:r>
          <a:endParaRPr lang="en-US" sz="1400" kern="1200"/>
        </a:p>
      </dsp:txBody>
      <dsp:txXfrm>
        <a:off x="2243" y="199651"/>
        <a:ext cx="1779717" cy="1067830"/>
      </dsp:txXfrm>
    </dsp:sp>
    <dsp:sp modelId="{F7FA8581-2821-407E-9573-F6B647D84DCA}">
      <dsp:nvSpPr>
        <dsp:cNvPr id="0" name=""/>
        <dsp:cNvSpPr/>
      </dsp:nvSpPr>
      <dsp:spPr>
        <a:xfrm>
          <a:off x="1959932" y="199651"/>
          <a:ext cx="1779717" cy="106783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Allow opportunities to work with the wider MDT e.g. acute visiting service</a:t>
          </a:r>
          <a:endParaRPr lang="en-US" sz="1400" kern="1200"/>
        </a:p>
      </dsp:txBody>
      <dsp:txXfrm>
        <a:off x="1959932" y="199651"/>
        <a:ext cx="1779717" cy="1067830"/>
      </dsp:txXfrm>
    </dsp:sp>
    <dsp:sp modelId="{24E70F9F-C773-4D6E-9AE6-5AF16F04B00E}">
      <dsp:nvSpPr>
        <dsp:cNvPr id="0" name=""/>
        <dsp:cNvSpPr/>
      </dsp:nvSpPr>
      <dsp:spPr>
        <a:xfrm>
          <a:off x="3917621" y="199651"/>
          <a:ext cx="1779717" cy="106783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Engage your PA into the practice team</a:t>
          </a:r>
          <a:endParaRPr lang="en-US" sz="1400" kern="1200"/>
        </a:p>
      </dsp:txBody>
      <dsp:txXfrm>
        <a:off x="3917621" y="199651"/>
        <a:ext cx="1779717" cy="1067830"/>
      </dsp:txXfrm>
    </dsp:sp>
    <dsp:sp modelId="{E65C16B9-ED4B-4EC9-A4B2-4590106196B9}">
      <dsp:nvSpPr>
        <dsp:cNvPr id="0" name=""/>
        <dsp:cNvSpPr/>
      </dsp:nvSpPr>
      <dsp:spPr>
        <a:xfrm>
          <a:off x="5875311" y="199651"/>
          <a:ext cx="1779717" cy="106783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Upskill through CPD, courses to meet the demands of your surgery</a:t>
          </a:r>
          <a:endParaRPr lang="en-US" sz="1400" kern="1200"/>
        </a:p>
      </dsp:txBody>
      <dsp:txXfrm>
        <a:off x="5875311" y="199651"/>
        <a:ext cx="1779717" cy="1067830"/>
      </dsp:txXfrm>
    </dsp:sp>
    <dsp:sp modelId="{F78B5BA7-436B-46A1-9160-961642990B00}">
      <dsp:nvSpPr>
        <dsp:cNvPr id="0" name=""/>
        <dsp:cNvSpPr/>
      </dsp:nvSpPr>
      <dsp:spPr>
        <a:xfrm>
          <a:off x="2243" y="1445453"/>
          <a:ext cx="1779717" cy="106783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Expect a steep learning curve</a:t>
          </a:r>
          <a:endParaRPr lang="en-US" sz="1400" kern="1200" dirty="0"/>
        </a:p>
      </dsp:txBody>
      <dsp:txXfrm>
        <a:off x="2243" y="1445453"/>
        <a:ext cx="1779717" cy="1067830"/>
      </dsp:txXfrm>
    </dsp:sp>
    <dsp:sp modelId="{C1D58630-7E6D-4453-BE24-8C6E7BA723B6}">
      <dsp:nvSpPr>
        <dsp:cNvPr id="0" name=""/>
        <dsp:cNvSpPr/>
      </dsp:nvSpPr>
      <dsp:spPr>
        <a:xfrm>
          <a:off x="1959932" y="1445453"/>
          <a:ext cx="1779717" cy="106783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Offer preceptorships</a:t>
          </a:r>
          <a:endParaRPr lang="en-US" sz="1400" kern="1200"/>
        </a:p>
      </dsp:txBody>
      <dsp:txXfrm>
        <a:off x="1959932" y="1445453"/>
        <a:ext cx="1779717" cy="1067830"/>
      </dsp:txXfrm>
    </dsp:sp>
    <dsp:sp modelId="{B9062306-1D4B-4122-8979-DF55F33448D6}">
      <dsp:nvSpPr>
        <dsp:cNvPr id="0" name=""/>
        <dsp:cNvSpPr/>
      </dsp:nvSpPr>
      <dsp:spPr>
        <a:xfrm>
          <a:off x="3917621" y="1445453"/>
          <a:ext cx="1779717" cy="106783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Facilitate peer-to-peer support</a:t>
          </a:r>
          <a:endParaRPr lang="en-US" sz="1400" kern="1200"/>
        </a:p>
      </dsp:txBody>
      <dsp:txXfrm>
        <a:off x="3917621" y="1445453"/>
        <a:ext cx="1779717" cy="1067830"/>
      </dsp:txXfrm>
    </dsp:sp>
    <dsp:sp modelId="{6E01E01A-C017-4658-B53E-1F9A0897BF7C}">
      <dsp:nvSpPr>
        <dsp:cNvPr id="0" name=""/>
        <dsp:cNvSpPr/>
      </dsp:nvSpPr>
      <dsp:spPr>
        <a:xfrm>
          <a:off x="5875311" y="1445453"/>
          <a:ext cx="1779717" cy="106783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Think innovatively </a:t>
          </a:r>
          <a:endParaRPr lang="en-US" sz="1400" kern="1200"/>
        </a:p>
      </dsp:txBody>
      <dsp:txXfrm>
        <a:off x="5875311" y="1445453"/>
        <a:ext cx="1779717" cy="1067830"/>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CA269-8E9B-4284-8771-433AE716A1A3}" type="datetimeFigureOut">
              <a:rPr lang="en-GB" smtClean="0"/>
              <a:t>02/08/2021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C785C4-FB7E-4D32-8E16-2F1CB69A3943}" type="slidenum">
              <a:rPr lang="en-GB" smtClean="0"/>
              <a:t>‹#›</a:t>
            </a:fld>
            <a:endParaRPr lang="en-GB"/>
          </a:p>
        </p:txBody>
      </p:sp>
    </p:spTree>
    <p:extLst>
      <p:ext uri="{BB962C8B-B14F-4D97-AF65-F5344CB8AC3E}">
        <p14:creationId xmlns:p14="http://schemas.microsoft.com/office/powerpoint/2010/main" val="2051666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nsultations.dhsc.gov.uk/604f3db03bb4817c9a36d3f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4358E1-77F3-472C-9B21-040D01E0599D}" type="slidenum">
              <a:rPr lang="en-GB" smtClean="0"/>
              <a:t>3</a:t>
            </a:fld>
            <a:endParaRPr lang="en-GB"/>
          </a:p>
        </p:txBody>
      </p:sp>
    </p:spTree>
    <p:extLst>
      <p:ext uri="{BB962C8B-B14F-4D97-AF65-F5344CB8AC3E}">
        <p14:creationId xmlns:p14="http://schemas.microsoft.com/office/powerpoint/2010/main" val="223804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4358E1-77F3-472C-9B21-040D01E0599D}" type="slidenum">
              <a:rPr lang="en-GB" smtClean="0"/>
              <a:t>4</a:t>
            </a:fld>
            <a:endParaRPr lang="en-GB"/>
          </a:p>
        </p:txBody>
      </p:sp>
    </p:spTree>
    <p:extLst>
      <p:ext uri="{BB962C8B-B14F-4D97-AF65-F5344CB8AC3E}">
        <p14:creationId xmlns:p14="http://schemas.microsoft.com/office/powerpoint/2010/main" val="3364646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C785C4-FB7E-4D32-8E16-2F1CB69A3943}" type="slidenum">
              <a:rPr lang="en-GB" smtClean="0"/>
              <a:t>6</a:t>
            </a:fld>
            <a:endParaRPr lang="en-GB"/>
          </a:p>
        </p:txBody>
      </p:sp>
    </p:spTree>
    <p:extLst>
      <p:ext uri="{BB962C8B-B14F-4D97-AF65-F5344CB8AC3E}">
        <p14:creationId xmlns:p14="http://schemas.microsoft.com/office/powerpoint/2010/main" val="4169336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Themed weeks</a:t>
            </a:r>
          </a:p>
          <a:p>
            <a:r>
              <a:rPr lang="en-GB" dirty="0"/>
              <a:t>Acute focussed vs chronic disease</a:t>
            </a:r>
          </a:p>
          <a:p>
            <a:r>
              <a:rPr lang="en-GB" dirty="0"/>
              <a:t>Set presentations</a:t>
            </a:r>
          </a:p>
          <a:p>
            <a:r>
              <a:rPr lang="en-GB" dirty="0"/>
              <a:t>Thrown in at the deep end!</a:t>
            </a:r>
          </a:p>
        </p:txBody>
      </p:sp>
      <p:sp>
        <p:nvSpPr>
          <p:cNvPr id="4" name="Slide Number Placeholder 3"/>
          <p:cNvSpPr>
            <a:spLocks noGrp="1"/>
          </p:cNvSpPr>
          <p:nvPr>
            <p:ph type="sldNum" sz="quarter" idx="5"/>
          </p:nvPr>
        </p:nvSpPr>
        <p:spPr/>
        <p:txBody>
          <a:bodyPr/>
          <a:lstStyle/>
          <a:p>
            <a:fld id="{CBC785C4-FB7E-4D32-8E16-2F1CB69A3943}" type="slidenum">
              <a:rPr lang="en-GB" smtClean="0"/>
              <a:t>24</a:t>
            </a:fld>
            <a:endParaRPr lang="en-GB"/>
          </a:p>
        </p:txBody>
      </p:sp>
    </p:spTree>
    <p:extLst>
      <p:ext uri="{BB962C8B-B14F-4D97-AF65-F5344CB8AC3E}">
        <p14:creationId xmlns:p14="http://schemas.microsoft.com/office/powerpoint/2010/main" val="760491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https://www.e-lfh.org.uk/wp-content/uploads/2020/10/Physician-Associate.pdf</a:t>
            </a:r>
          </a:p>
          <a:p>
            <a:r>
              <a:rPr lang="en-GB" dirty="0"/>
              <a:t>https://www.e-lfh.org.uk/programmes/new-roles-in-primary-care/</a:t>
            </a:r>
          </a:p>
        </p:txBody>
      </p:sp>
      <p:sp>
        <p:nvSpPr>
          <p:cNvPr id="4" name="Slide Number Placeholder 3"/>
          <p:cNvSpPr>
            <a:spLocks noGrp="1"/>
          </p:cNvSpPr>
          <p:nvPr>
            <p:ph type="sldNum" sz="quarter" idx="5"/>
          </p:nvPr>
        </p:nvSpPr>
        <p:spPr/>
        <p:txBody>
          <a:bodyPr/>
          <a:lstStyle/>
          <a:p>
            <a:fld id="{CBC785C4-FB7E-4D32-8E16-2F1CB69A3943}" type="slidenum">
              <a:rPr lang="en-GB" smtClean="0"/>
              <a:t>26</a:t>
            </a:fld>
            <a:endParaRPr lang="en-GB"/>
          </a:p>
        </p:txBody>
      </p:sp>
    </p:spTree>
    <p:extLst>
      <p:ext uri="{BB962C8B-B14F-4D97-AF65-F5344CB8AC3E}">
        <p14:creationId xmlns:p14="http://schemas.microsoft.com/office/powerpoint/2010/main" val="2196551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Legislation needs to be passed to allow the GMC to regulate Physician Associates and Anaesthesia Associate - expected Autumn 2022</a:t>
            </a:r>
            <a:br>
              <a:rPr lang="en-GB" dirty="0"/>
            </a:br>
            <a:endParaRPr lang="en-GB" dirty="0"/>
          </a:p>
          <a:p>
            <a:r>
              <a:rPr lang="en-GB" dirty="0"/>
              <a:t>2-year timeline to gain registration – a transition from current Physician Associate Managed Voluntary Register (MVR)</a:t>
            </a:r>
          </a:p>
          <a:p>
            <a:r>
              <a:rPr lang="en-GB" dirty="0"/>
              <a:t>Demonstrate:</a:t>
            </a:r>
          </a:p>
          <a:p>
            <a:pPr lvl="1"/>
            <a:r>
              <a:rPr lang="en-GB" dirty="0"/>
              <a:t>Knowledge and skills to work safely as a PA or AA in the UK</a:t>
            </a:r>
          </a:p>
          <a:p>
            <a:pPr lvl="1"/>
            <a:r>
              <a:rPr lang="en-GB" dirty="0"/>
              <a:t>No outstanding concerns about your fitness to practise (declaration) </a:t>
            </a:r>
          </a:p>
          <a:p>
            <a:pPr lvl="1"/>
            <a:r>
              <a:rPr lang="en-GB" dirty="0"/>
              <a:t>Have your say “Regulating healthcare professionals, protecting the public” </a:t>
            </a:r>
            <a:r>
              <a:rPr lang="en-GB" dirty="0">
                <a:hlinkClick r:id="rId3"/>
              </a:rPr>
              <a:t>Consultations</a:t>
            </a:r>
            <a:r>
              <a:rPr lang="en-GB" dirty="0"/>
              <a:t> (consultation closes 16 June 2021) </a:t>
            </a:r>
          </a:p>
          <a:p>
            <a:endParaRPr lang="en-GB" dirty="0"/>
          </a:p>
        </p:txBody>
      </p:sp>
      <p:sp>
        <p:nvSpPr>
          <p:cNvPr id="4" name="Slide Number Placeholder 3"/>
          <p:cNvSpPr>
            <a:spLocks noGrp="1"/>
          </p:cNvSpPr>
          <p:nvPr>
            <p:ph type="sldNum" sz="quarter" idx="5"/>
          </p:nvPr>
        </p:nvSpPr>
        <p:spPr/>
        <p:txBody>
          <a:bodyPr/>
          <a:lstStyle/>
          <a:p>
            <a:fld id="{CBC785C4-FB7E-4D32-8E16-2F1CB69A3943}" type="slidenum">
              <a:rPr lang="en-GB" smtClean="0"/>
              <a:t>30</a:t>
            </a:fld>
            <a:endParaRPr lang="en-GB"/>
          </a:p>
        </p:txBody>
      </p:sp>
    </p:spTree>
    <p:extLst>
      <p:ext uri="{BB962C8B-B14F-4D97-AF65-F5344CB8AC3E}">
        <p14:creationId xmlns:p14="http://schemas.microsoft.com/office/powerpoint/2010/main" val="742678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A7E8-7BAC-6649-906A-497A8C475198}"/>
              </a:ext>
            </a:extLst>
          </p:cNvPr>
          <p:cNvSpPr>
            <a:spLocks noGrp="1"/>
          </p:cNvSpPr>
          <p:nvPr>
            <p:ph type="ctrTitle"/>
          </p:nvPr>
        </p:nvSpPr>
        <p:spPr>
          <a:xfrm>
            <a:off x="324338" y="790490"/>
            <a:ext cx="8604739" cy="656492"/>
          </a:xfrm>
        </p:spPr>
        <p:txBody>
          <a:bodyPr anchor="t">
            <a:normAutofit/>
          </a:bodyPr>
          <a:lstStyle>
            <a:lvl1pPr algn="l">
              <a:defRPr sz="3600"/>
            </a:lvl1pPr>
          </a:lstStyle>
          <a:p>
            <a:r>
              <a:rPr lang="en-US" dirty="0"/>
              <a:t>Click to edit Master title style</a:t>
            </a:r>
          </a:p>
        </p:txBody>
      </p:sp>
      <p:sp>
        <p:nvSpPr>
          <p:cNvPr id="3" name="Subtitle 2">
            <a:extLst>
              <a:ext uri="{FF2B5EF4-FFF2-40B4-BE49-F238E27FC236}">
                <a16:creationId xmlns:a16="http://schemas.microsoft.com/office/drawing/2014/main" id="{5F6BB4CB-BC33-0D45-839D-72013BE15246}"/>
              </a:ext>
            </a:extLst>
          </p:cNvPr>
          <p:cNvSpPr>
            <a:spLocks noGrp="1"/>
          </p:cNvSpPr>
          <p:nvPr>
            <p:ph type="subTitle" idx="1"/>
          </p:nvPr>
        </p:nvSpPr>
        <p:spPr>
          <a:xfrm>
            <a:off x="324338" y="3946061"/>
            <a:ext cx="6858000" cy="618392"/>
          </a:xfrm>
        </p:spPr>
        <p:txBody>
          <a:bodyPr/>
          <a:lstStyle>
            <a:lvl1pPr marL="0" indent="0" algn="l">
              <a:buNone/>
              <a:defRPr sz="18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9" name="Rectangle 8">
            <a:extLst>
              <a:ext uri="{FF2B5EF4-FFF2-40B4-BE49-F238E27FC236}">
                <a16:creationId xmlns:a16="http://schemas.microsoft.com/office/drawing/2014/main" id="{A0CD447F-574F-8B43-82AE-825A110D953C}"/>
              </a:ext>
            </a:extLst>
          </p:cNvPr>
          <p:cNvSpPr/>
          <p:nvPr userDrawn="1"/>
        </p:nvSpPr>
        <p:spPr>
          <a:xfrm>
            <a:off x="0" y="3583365"/>
            <a:ext cx="9144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9EE460-3A95-DD47-9E6A-B4C1FEC4FA20}"/>
              </a:ext>
            </a:extLst>
          </p:cNvPr>
          <p:cNvSpPr/>
          <p:nvPr userDrawn="1"/>
        </p:nvSpPr>
        <p:spPr>
          <a:xfrm>
            <a:off x="0" y="3707787"/>
            <a:ext cx="9144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4ED904E-9A50-EB46-8546-8B3A3B91CC2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88665" b="2362"/>
          <a:stretch/>
        </p:blipFill>
        <p:spPr>
          <a:xfrm>
            <a:off x="0" y="4564453"/>
            <a:ext cx="9131974" cy="579048"/>
          </a:xfrm>
          <a:prstGeom prst="rect">
            <a:avLst/>
          </a:prstGeom>
        </p:spPr>
      </p:pic>
    </p:spTree>
    <p:extLst>
      <p:ext uri="{BB962C8B-B14F-4D97-AF65-F5344CB8AC3E}">
        <p14:creationId xmlns:p14="http://schemas.microsoft.com/office/powerpoint/2010/main" val="111991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B3D8-C3E2-1F42-93A3-6886745CD715}"/>
              </a:ext>
            </a:extLst>
          </p:cNvPr>
          <p:cNvSpPr>
            <a:spLocks noGrp="1"/>
          </p:cNvSpPr>
          <p:nvPr>
            <p:ph type="title"/>
          </p:nvPr>
        </p:nvSpPr>
        <p:spPr>
          <a:xfrm>
            <a:off x="419928" y="1046377"/>
            <a:ext cx="7886700" cy="99417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FCF7A84-CF65-CC46-97C0-3B056C073A2A}"/>
              </a:ext>
            </a:extLst>
          </p:cNvPr>
          <p:cNvSpPr>
            <a:spLocks noGrp="1"/>
          </p:cNvSpPr>
          <p:nvPr>
            <p:ph idx="1"/>
          </p:nvPr>
        </p:nvSpPr>
        <p:spPr>
          <a:xfrm>
            <a:off x="419928" y="2141752"/>
            <a:ext cx="7886700" cy="170469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5B9823DA-6B8F-D34F-B77B-293EBDBA935B}"/>
              </a:ext>
            </a:extLst>
          </p:cNvPr>
          <p:cNvSpPr/>
          <p:nvPr userDrawn="1"/>
        </p:nvSpPr>
        <p:spPr>
          <a:xfrm>
            <a:off x="0" y="4750904"/>
            <a:ext cx="9144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439D0B0-EE2D-6748-8EBE-5B127DB7F7FE}"/>
              </a:ext>
            </a:extLst>
          </p:cNvPr>
          <p:cNvSpPr/>
          <p:nvPr userDrawn="1"/>
        </p:nvSpPr>
        <p:spPr>
          <a:xfrm>
            <a:off x="0" y="4497390"/>
            <a:ext cx="9144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9D118B-293F-C248-BA28-B68002DC2FBA}"/>
              </a:ext>
            </a:extLst>
          </p:cNvPr>
          <p:cNvSpPr/>
          <p:nvPr userDrawn="1"/>
        </p:nvSpPr>
        <p:spPr>
          <a:xfrm>
            <a:off x="0" y="4621812"/>
            <a:ext cx="9144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ooter Placeholder 16">
            <a:extLst>
              <a:ext uri="{FF2B5EF4-FFF2-40B4-BE49-F238E27FC236}">
                <a16:creationId xmlns:a16="http://schemas.microsoft.com/office/drawing/2014/main" id="{4FC3C53A-2989-FD46-A3AC-A9D57F1BDCD9}"/>
              </a:ext>
            </a:extLst>
          </p:cNvPr>
          <p:cNvSpPr txBox="1">
            <a:spLocks/>
          </p:cNvSpPr>
          <p:nvPr userDrawn="1"/>
        </p:nvSpPr>
        <p:spPr>
          <a:xfrm>
            <a:off x="419928" y="4778375"/>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solidFill>
                  <a:schemeClr val="accent5"/>
                </a:solidFill>
              </a:rPr>
              <a:t>@</a:t>
            </a:r>
            <a:r>
              <a:rPr lang="en-GB" sz="1300" b="1" dirty="0" err="1">
                <a:solidFill>
                  <a:schemeClr val="accent5"/>
                </a:solidFill>
              </a:rPr>
              <a:t>NHS_HealthEdEng</a:t>
            </a:r>
            <a:endParaRPr lang="en-GB" sz="1300" b="1" dirty="0">
              <a:solidFill>
                <a:schemeClr val="accent5"/>
              </a:solidFill>
            </a:endParaRPr>
          </a:p>
        </p:txBody>
      </p:sp>
      <p:sp>
        <p:nvSpPr>
          <p:cNvPr id="4" name="TextBox 3">
            <a:extLst>
              <a:ext uri="{FF2B5EF4-FFF2-40B4-BE49-F238E27FC236}">
                <a16:creationId xmlns:a16="http://schemas.microsoft.com/office/drawing/2014/main" id="{A2FA6113-5F61-3B43-8EF1-A2C4EFCE687C}"/>
              </a:ext>
            </a:extLst>
          </p:cNvPr>
          <p:cNvSpPr txBox="1"/>
          <p:nvPr userDrawn="1"/>
        </p:nvSpPr>
        <p:spPr>
          <a:xfrm>
            <a:off x="8610089" y="589144"/>
            <a:ext cx="184731" cy="30008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9769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C913EF-3539-B24F-BAD4-7B97C86E1870}"/>
              </a:ext>
            </a:extLst>
          </p:cNvPr>
          <p:cNvSpPr/>
          <p:nvPr userDrawn="1"/>
        </p:nvSpPr>
        <p:spPr>
          <a:xfrm>
            <a:off x="0" y="4750904"/>
            <a:ext cx="9144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D689862-6EA4-BF46-99BF-BAD3A73769C8}"/>
              </a:ext>
            </a:extLst>
          </p:cNvPr>
          <p:cNvSpPr/>
          <p:nvPr userDrawn="1"/>
        </p:nvSpPr>
        <p:spPr>
          <a:xfrm>
            <a:off x="0" y="4497390"/>
            <a:ext cx="9144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858048-AAD4-0B44-BF43-40B913ECEB1A}"/>
              </a:ext>
            </a:extLst>
          </p:cNvPr>
          <p:cNvSpPr/>
          <p:nvPr userDrawn="1"/>
        </p:nvSpPr>
        <p:spPr>
          <a:xfrm>
            <a:off x="0" y="4621812"/>
            <a:ext cx="9144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ooter Placeholder 16">
            <a:extLst>
              <a:ext uri="{FF2B5EF4-FFF2-40B4-BE49-F238E27FC236}">
                <a16:creationId xmlns:a16="http://schemas.microsoft.com/office/drawing/2014/main" id="{DD4979A2-FB9A-3B4E-91D7-99D15F0FFC19}"/>
              </a:ext>
            </a:extLst>
          </p:cNvPr>
          <p:cNvSpPr txBox="1">
            <a:spLocks/>
          </p:cNvSpPr>
          <p:nvPr userDrawn="1"/>
        </p:nvSpPr>
        <p:spPr>
          <a:xfrm>
            <a:off x="419928" y="4778375"/>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solidFill>
                  <a:schemeClr val="accent5"/>
                </a:solidFill>
              </a:rPr>
              <a:t>@</a:t>
            </a:r>
            <a:r>
              <a:rPr lang="en-GB" sz="1300" b="1" dirty="0" err="1">
                <a:solidFill>
                  <a:schemeClr val="accent5"/>
                </a:solidFill>
              </a:rPr>
              <a:t>NHS_HealthEdEng</a:t>
            </a:r>
            <a:endParaRPr lang="en-GB" sz="1300" b="1" dirty="0">
              <a:solidFill>
                <a:schemeClr val="accent5"/>
              </a:solidFill>
            </a:endParaRPr>
          </a:p>
        </p:txBody>
      </p:sp>
      <p:sp>
        <p:nvSpPr>
          <p:cNvPr id="11" name="Title 1">
            <a:extLst>
              <a:ext uri="{FF2B5EF4-FFF2-40B4-BE49-F238E27FC236}">
                <a16:creationId xmlns:a16="http://schemas.microsoft.com/office/drawing/2014/main" id="{271CF08E-2D69-5642-80CC-A30DB1685843}"/>
              </a:ext>
            </a:extLst>
          </p:cNvPr>
          <p:cNvSpPr>
            <a:spLocks noGrp="1"/>
          </p:cNvSpPr>
          <p:nvPr>
            <p:ph type="title"/>
          </p:nvPr>
        </p:nvSpPr>
        <p:spPr>
          <a:xfrm>
            <a:off x="419928" y="1046377"/>
            <a:ext cx="7886700" cy="477154"/>
          </a:xfrm>
        </p:spPr>
        <p:txBody>
          <a:bodyPr/>
          <a:lstStyle/>
          <a:p>
            <a:r>
              <a:rPr lang="en-US" dirty="0"/>
              <a:t>Click to edit Master title style</a:t>
            </a:r>
          </a:p>
        </p:txBody>
      </p:sp>
      <p:sp>
        <p:nvSpPr>
          <p:cNvPr id="12" name="Content Placeholder 2">
            <a:extLst>
              <a:ext uri="{FF2B5EF4-FFF2-40B4-BE49-F238E27FC236}">
                <a16:creationId xmlns:a16="http://schemas.microsoft.com/office/drawing/2014/main" id="{52772D1C-B7D6-7E40-A101-C613743586C9}"/>
              </a:ext>
            </a:extLst>
          </p:cNvPr>
          <p:cNvSpPr>
            <a:spLocks noGrp="1"/>
          </p:cNvSpPr>
          <p:nvPr>
            <p:ph idx="1"/>
          </p:nvPr>
        </p:nvSpPr>
        <p:spPr>
          <a:xfrm>
            <a:off x="419928" y="1719470"/>
            <a:ext cx="5861602" cy="251699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1593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38C66A-BB49-0F4B-8CD5-DD58CA18CCB9}"/>
              </a:ext>
            </a:extLst>
          </p:cNvPr>
          <p:cNvSpPr/>
          <p:nvPr userDrawn="1"/>
        </p:nvSpPr>
        <p:spPr>
          <a:xfrm>
            <a:off x="0" y="4750904"/>
            <a:ext cx="9144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6D6DDEC-27DF-6B44-8A5C-8BA7D7877CEA}"/>
              </a:ext>
            </a:extLst>
          </p:cNvPr>
          <p:cNvSpPr/>
          <p:nvPr userDrawn="1"/>
        </p:nvSpPr>
        <p:spPr>
          <a:xfrm>
            <a:off x="0" y="4497390"/>
            <a:ext cx="9144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11DC39-0F96-FC4D-9C92-F1BB1A8B409F}"/>
              </a:ext>
            </a:extLst>
          </p:cNvPr>
          <p:cNvSpPr/>
          <p:nvPr userDrawn="1"/>
        </p:nvSpPr>
        <p:spPr>
          <a:xfrm>
            <a:off x="0" y="4621812"/>
            <a:ext cx="9144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ooter Placeholder 16">
            <a:extLst>
              <a:ext uri="{FF2B5EF4-FFF2-40B4-BE49-F238E27FC236}">
                <a16:creationId xmlns:a16="http://schemas.microsoft.com/office/drawing/2014/main" id="{A0451A68-537B-AF4D-BD45-6E48D4DB2BDE}"/>
              </a:ext>
            </a:extLst>
          </p:cNvPr>
          <p:cNvSpPr txBox="1">
            <a:spLocks/>
          </p:cNvSpPr>
          <p:nvPr userDrawn="1"/>
        </p:nvSpPr>
        <p:spPr>
          <a:xfrm>
            <a:off x="419928" y="4778375"/>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solidFill>
                  <a:schemeClr val="accent5"/>
                </a:solidFill>
              </a:rPr>
              <a:t>@</a:t>
            </a:r>
            <a:r>
              <a:rPr lang="en-GB" sz="1300" b="1" dirty="0" err="1">
                <a:solidFill>
                  <a:schemeClr val="accent5"/>
                </a:solidFill>
              </a:rPr>
              <a:t>NHS_HealthEdEng</a:t>
            </a:r>
            <a:endParaRPr lang="en-GB" sz="1300" b="1" dirty="0">
              <a:solidFill>
                <a:schemeClr val="accent5"/>
              </a:solidFill>
            </a:endParaRPr>
          </a:p>
        </p:txBody>
      </p:sp>
      <p:sp>
        <p:nvSpPr>
          <p:cNvPr id="12" name="Title 1">
            <a:extLst>
              <a:ext uri="{FF2B5EF4-FFF2-40B4-BE49-F238E27FC236}">
                <a16:creationId xmlns:a16="http://schemas.microsoft.com/office/drawing/2014/main" id="{BC4BA2FD-240E-7D42-9001-70573928D6DF}"/>
              </a:ext>
            </a:extLst>
          </p:cNvPr>
          <p:cNvSpPr>
            <a:spLocks noGrp="1"/>
          </p:cNvSpPr>
          <p:nvPr>
            <p:ph type="title"/>
          </p:nvPr>
        </p:nvSpPr>
        <p:spPr>
          <a:xfrm>
            <a:off x="419928" y="1046377"/>
            <a:ext cx="7886700" cy="477154"/>
          </a:xfrm>
        </p:spPr>
        <p:txBody>
          <a:bodyPr/>
          <a:lstStyle/>
          <a:p>
            <a:r>
              <a:rPr lang="en-US" dirty="0"/>
              <a:t>Click to edit Master title style</a:t>
            </a:r>
          </a:p>
        </p:txBody>
      </p:sp>
      <p:sp>
        <p:nvSpPr>
          <p:cNvPr id="13" name="Content Placeholder 2">
            <a:extLst>
              <a:ext uri="{FF2B5EF4-FFF2-40B4-BE49-F238E27FC236}">
                <a16:creationId xmlns:a16="http://schemas.microsoft.com/office/drawing/2014/main" id="{78872E4C-32C0-0E43-B171-E68384BD29CC}"/>
              </a:ext>
            </a:extLst>
          </p:cNvPr>
          <p:cNvSpPr>
            <a:spLocks noGrp="1"/>
          </p:cNvSpPr>
          <p:nvPr>
            <p:ph idx="1"/>
          </p:nvPr>
        </p:nvSpPr>
        <p:spPr>
          <a:xfrm>
            <a:off x="419928" y="1719470"/>
            <a:ext cx="5861602" cy="2516997"/>
          </a:xfrm>
        </p:spPr>
        <p:txBody>
          <a:bodyPr/>
          <a:lstStyle>
            <a:lvl1pPr marL="0" indent="0">
              <a:buNone/>
              <a:defRPr b="1">
                <a:solidFill>
                  <a:schemeClr val="tx1"/>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875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FFBB2B-EDFB-F14A-A023-1F8279F098C9}"/>
              </a:ext>
            </a:extLst>
          </p:cNvPr>
          <p:cNvSpPr/>
          <p:nvPr userDrawn="1"/>
        </p:nvSpPr>
        <p:spPr>
          <a:xfrm>
            <a:off x="0" y="4750904"/>
            <a:ext cx="9144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EE7ECDF-F837-444E-8340-4683B45E354E}"/>
              </a:ext>
            </a:extLst>
          </p:cNvPr>
          <p:cNvSpPr/>
          <p:nvPr userDrawn="1"/>
        </p:nvSpPr>
        <p:spPr>
          <a:xfrm>
            <a:off x="0" y="4497390"/>
            <a:ext cx="9144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3DADA9-0C34-7C4C-8591-F29E7EBE7C9A}"/>
              </a:ext>
            </a:extLst>
          </p:cNvPr>
          <p:cNvSpPr/>
          <p:nvPr userDrawn="1"/>
        </p:nvSpPr>
        <p:spPr>
          <a:xfrm>
            <a:off x="0" y="4621812"/>
            <a:ext cx="9144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ooter Placeholder 16">
            <a:extLst>
              <a:ext uri="{FF2B5EF4-FFF2-40B4-BE49-F238E27FC236}">
                <a16:creationId xmlns:a16="http://schemas.microsoft.com/office/drawing/2014/main" id="{DF732811-1995-6E4A-B606-DE84E0AFF445}"/>
              </a:ext>
            </a:extLst>
          </p:cNvPr>
          <p:cNvSpPr txBox="1">
            <a:spLocks/>
          </p:cNvSpPr>
          <p:nvPr userDrawn="1"/>
        </p:nvSpPr>
        <p:spPr>
          <a:xfrm>
            <a:off x="419928" y="4778375"/>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solidFill>
                  <a:schemeClr val="accent5"/>
                </a:solidFill>
              </a:rPr>
              <a:t>@</a:t>
            </a:r>
            <a:r>
              <a:rPr lang="en-GB" sz="1300" b="1" dirty="0" err="1">
                <a:solidFill>
                  <a:schemeClr val="accent5"/>
                </a:solidFill>
              </a:rPr>
              <a:t>NHS_HealthEdEng</a:t>
            </a:r>
            <a:endParaRPr lang="en-GB" sz="1300" b="1" dirty="0">
              <a:solidFill>
                <a:schemeClr val="accent5"/>
              </a:solidFill>
            </a:endParaRPr>
          </a:p>
        </p:txBody>
      </p:sp>
      <p:sp>
        <p:nvSpPr>
          <p:cNvPr id="14" name="Title 1">
            <a:extLst>
              <a:ext uri="{FF2B5EF4-FFF2-40B4-BE49-F238E27FC236}">
                <a16:creationId xmlns:a16="http://schemas.microsoft.com/office/drawing/2014/main" id="{4469D51B-9609-254D-85D8-6D25ED25907D}"/>
              </a:ext>
            </a:extLst>
          </p:cNvPr>
          <p:cNvSpPr>
            <a:spLocks noGrp="1"/>
          </p:cNvSpPr>
          <p:nvPr>
            <p:ph type="title"/>
          </p:nvPr>
        </p:nvSpPr>
        <p:spPr>
          <a:xfrm>
            <a:off x="419928" y="1046377"/>
            <a:ext cx="7886700" cy="477154"/>
          </a:xfrm>
        </p:spPr>
        <p:txBody>
          <a:bodyPr/>
          <a:lstStyle/>
          <a:p>
            <a:r>
              <a:rPr lang="en-US" dirty="0"/>
              <a:t>Click to edit Master title style</a:t>
            </a:r>
          </a:p>
        </p:txBody>
      </p:sp>
      <p:sp>
        <p:nvSpPr>
          <p:cNvPr id="15" name="Content Placeholder 2">
            <a:extLst>
              <a:ext uri="{FF2B5EF4-FFF2-40B4-BE49-F238E27FC236}">
                <a16:creationId xmlns:a16="http://schemas.microsoft.com/office/drawing/2014/main" id="{AFCFA703-8042-BB4C-A3BD-65A2A8F4486C}"/>
              </a:ext>
            </a:extLst>
          </p:cNvPr>
          <p:cNvSpPr>
            <a:spLocks noGrp="1"/>
          </p:cNvSpPr>
          <p:nvPr>
            <p:ph idx="1"/>
          </p:nvPr>
        </p:nvSpPr>
        <p:spPr>
          <a:xfrm>
            <a:off x="419928" y="1719470"/>
            <a:ext cx="4569515" cy="2594620"/>
          </a:xfrm>
        </p:spPr>
        <p:txBody>
          <a:bodyPr/>
          <a:lstStyle>
            <a:lvl1pPr marL="342900" indent="-342900">
              <a:buFont typeface="Arial" panose="020B0604020202020204" pitchFamily="34" charset="0"/>
              <a:buChar char="•"/>
              <a:defRPr sz="2800" b="0">
                <a:solidFill>
                  <a:schemeClr val="bg2">
                    <a:lumMod val="25000"/>
                  </a:schemeClr>
                </a:solidFill>
              </a:defRPr>
            </a:lvl1pPr>
            <a:lvl2pPr>
              <a:defRPr sz="24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88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BEC74E-85C4-FD4A-ADCD-F68FCCD62B6B}"/>
              </a:ext>
            </a:extLst>
          </p:cNvPr>
          <p:cNvSpPr/>
          <p:nvPr userDrawn="1"/>
        </p:nvSpPr>
        <p:spPr>
          <a:xfrm>
            <a:off x="0" y="4750904"/>
            <a:ext cx="9144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818D588-9CF1-AC4B-AA40-F3AA7180A13D}"/>
              </a:ext>
            </a:extLst>
          </p:cNvPr>
          <p:cNvSpPr/>
          <p:nvPr userDrawn="1"/>
        </p:nvSpPr>
        <p:spPr>
          <a:xfrm>
            <a:off x="0" y="4497390"/>
            <a:ext cx="9144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9D0716-FCE9-FF47-9ABE-434154D75C76}"/>
              </a:ext>
            </a:extLst>
          </p:cNvPr>
          <p:cNvSpPr/>
          <p:nvPr userDrawn="1"/>
        </p:nvSpPr>
        <p:spPr>
          <a:xfrm>
            <a:off x="0" y="4621812"/>
            <a:ext cx="9144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12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EB27E-F3ED-4186-9C95-B0727EA678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7BFCBC-3A64-4C99-9148-C400159E546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B6F6362-F233-4A97-9F0E-09DABF5B40B1}"/>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96452FE-EE5C-4859-A67A-8DA115BCCF87}"/>
              </a:ext>
            </a:extLst>
          </p:cNvPr>
          <p:cNvSpPr>
            <a:spLocks noGrp="1"/>
          </p:cNvSpPr>
          <p:nvPr>
            <p:ph type="dt" sz="half" idx="10"/>
          </p:nvPr>
        </p:nvSpPr>
        <p:spPr/>
        <p:txBody>
          <a:bodyPr/>
          <a:lstStyle/>
          <a:p>
            <a:fld id="{AE2EE719-9C0C-47F1-9516-90FC3B4725E8}" type="datetimeFigureOut">
              <a:rPr lang="en-GB" smtClean="0"/>
              <a:t>02/08/2021</a:t>
            </a:fld>
            <a:endParaRPr lang="en-GB"/>
          </a:p>
        </p:txBody>
      </p:sp>
      <p:sp>
        <p:nvSpPr>
          <p:cNvPr id="6" name="Footer Placeholder 5">
            <a:extLst>
              <a:ext uri="{FF2B5EF4-FFF2-40B4-BE49-F238E27FC236}">
                <a16:creationId xmlns:a16="http://schemas.microsoft.com/office/drawing/2014/main" id="{35765909-50A4-486E-A3F3-AE7E105F1E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174247-501E-4EE6-84D6-70A94F298104}"/>
              </a:ext>
            </a:extLst>
          </p:cNvPr>
          <p:cNvSpPr>
            <a:spLocks noGrp="1"/>
          </p:cNvSpPr>
          <p:nvPr>
            <p:ph type="sldNum" sz="quarter" idx="12"/>
          </p:nvPr>
        </p:nvSpPr>
        <p:spPr/>
        <p:txBody>
          <a:bodyPr/>
          <a:lstStyle/>
          <a:p>
            <a:fld id="{127BCF3F-1B07-40FA-A3BD-22D6DE658D52}" type="slidenum">
              <a:rPr lang="en-GB" smtClean="0"/>
              <a:t>‹#›</a:t>
            </a:fld>
            <a:endParaRPr lang="en-GB"/>
          </a:p>
        </p:txBody>
      </p:sp>
    </p:spTree>
    <p:extLst>
      <p:ext uri="{BB962C8B-B14F-4D97-AF65-F5344CB8AC3E}">
        <p14:creationId xmlns:p14="http://schemas.microsoft.com/office/powerpoint/2010/main" val="3154146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1C5BC-CFD0-4E82-B297-EBADC0DA84F0}"/>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FA11CD-2C9C-4545-A865-D2DAC2A61D91}"/>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60CA322-268D-44DE-ACCD-4033F234D0BB}"/>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BC1E30-8657-4E60-BE93-52915E90553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0A765CF-5E42-43D1-83C0-82D20FFFFDFF}"/>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9BD3598-2ADD-4564-B3A4-5F0AA3AC5522}"/>
              </a:ext>
            </a:extLst>
          </p:cNvPr>
          <p:cNvSpPr>
            <a:spLocks noGrp="1"/>
          </p:cNvSpPr>
          <p:nvPr>
            <p:ph type="dt" sz="half" idx="10"/>
          </p:nvPr>
        </p:nvSpPr>
        <p:spPr/>
        <p:txBody>
          <a:bodyPr/>
          <a:lstStyle/>
          <a:p>
            <a:fld id="{AE2EE719-9C0C-47F1-9516-90FC3B4725E8}" type="datetimeFigureOut">
              <a:rPr lang="en-GB" smtClean="0"/>
              <a:t>02/08/2021</a:t>
            </a:fld>
            <a:endParaRPr lang="en-GB"/>
          </a:p>
        </p:txBody>
      </p:sp>
      <p:sp>
        <p:nvSpPr>
          <p:cNvPr id="8" name="Footer Placeholder 7">
            <a:extLst>
              <a:ext uri="{FF2B5EF4-FFF2-40B4-BE49-F238E27FC236}">
                <a16:creationId xmlns:a16="http://schemas.microsoft.com/office/drawing/2014/main" id="{5E3057D6-2FB5-4DCB-AE57-9E555BCD784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B840C79-7BCB-47D2-ABEB-F7F01C9323D7}"/>
              </a:ext>
            </a:extLst>
          </p:cNvPr>
          <p:cNvSpPr>
            <a:spLocks noGrp="1"/>
          </p:cNvSpPr>
          <p:nvPr>
            <p:ph type="sldNum" sz="quarter" idx="12"/>
          </p:nvPr>
        </p:nvSpPr>
        <p:spPr/>
        <p:txBody>
          <a:bodyPr/>
          <a:lstStyle/>
          <a:p>
            <a:fld id="{127BCF3F-1B07-40FA-A3BD-22D6DE658D52}" type="slidenum">
              <a:rPr lang="en-GB" smtClean="0"/>
              <a:t>‹#›</a:t>
            </a:fld>
            <a:endParaRPr lang="en-GB"/>
          </a:p>
        </p:txBody>
      </p:sp>
    </p:spTree>
    <p:extLst>
      <p:ext uri="{BB962C8B-B14F-4D97-AF65-F5344CB8AC3E}">
        <p14:creationId xmlns:p14="http://schemas.microsoft.com/office/powerpoint/2010/main" val="246391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14D4DF-AC27-AD4D-9F0E-9A38943E8D63}"/>
              </a:ext>
            </a:extLst>
          </p:cNvPr>
          <p:cNvSpPr>
            <a:spLocks noGrp="1"/>
          </p:cNvSpPr>
          <p:nvPr>
            <p:ph type="title"/>
          </p:nvPr>
        </p:nvSpPr>
        <p:spPr>
          <a:xfrm>
            <a:off x="628650" y="1344551"/>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2124F78-BAB5-B945-B76C-3103CC5E95D9}"/>
              </a:ext>
            </a:extLst>
          </p:cNvPr>
          <p:cNvSpPr>
            <a:spLocks noGrp="1"/>
          </p:cNvSpPr>
          <p:nvPr>
            <p:ph type="body" idx="1"/>
          </p:nvPr>
        </p:nvSpPr>
        <p:spPr>
          <a:xfrm>
            <a:off x="628650" y="2439926"/>
            <a:ext cx="7886700" cy="23040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7604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txStyles>
    <p:titleStyle>
      <a:lvl1pPr algn="l" defTabSz="685800" rtl="0" eaLnBrk="1" latinLnBrk="0" hangingPunct="1">
        <a:lnSpc>
          <a:spcPct val="90000"/>
        </a:lnSpc>
        <a:spcBef>
          <a:spcPct val="0"/>
        </a:spcBef>
        <a:buNone/>
        <a:defRPr sz="3600" b="1" kern="1200">
          <a:solidFill>
            <a:schemeClr val="accent5"/>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5.xml"/><Relationship Id="rId1" Type="http://schemas.openxmlformats.org/officeDocument/2006/relationships/video" Target="https://www.youtube.com/embed/hFDYwE6SR-4?feature=oembed" TargetMode="Externa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9.png"/><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Nq-O3mSH5I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6KE_-7YX78E?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AD7A6-623E-514F-BFE9-9BDEC796272C}"/>
              </a:ext>
            </a:extLst>
          </p:cNvPr>
          <p:cNvSpPr>
            <a:spLocks noGrp="1"/>
          </p:cNvSpPr>
          <p:nvPr>
            <p:ph type="ctrTitle"/>
          </p:nvPr>
        </p:nvSpPr>
        <p:spPr>
          <a:xfrm>
            <a:off x="99895" y="807354"/>
            <a:ext cx="8604739" cy="656492"/>
          </a:xfrm>
        </p:spPr>
        <p:txBody>
          <a:bodyPr>
            <a:noAutofit/>
          </a:bodyPr>
          <a:lstStyle/>
          <a:p>
            <a:r>
              <a:rPr lang="en-GB" sz="2000" dirty="0"/>
              <a:t>Physician Associate Assistant Practitioner Engagement Event</a:t>
            </a:r>
            <a:endParaRPr lang="en-US" sz="2000" dirty="0"/>
          </a:p>
        </p:txBody>
      </p:sp>
      <p:sp>
        <p:nvSpPr>
          <p:cNvPr id="3" name="Subtitle 2">
            <a:extLst>
              <a:ext uri="{FF2B5EF4-FFF2-40B4-BE49-F238E27FC236}">
                <a16:creationId xmlns:a16="http://schemas.microsoft.com/office/drawing/2014/main" id="{9C61A5FE-A2DA-F048-8E22-57F2866C6F74}"/>
              </a:ext>
            </a:extLst>
          </p:cNvPr>
          <p:cNvSpPr>
            <a:spLocks noGrp="1"/>
          </p:cNvSpPr>
          <p:nvPr>
            <p:ph type="subTitle" idx="1"/>
          </p:nvPr>
        </p:nvSpPr>
        <p:spPr>
          <a:xfrm>
            <a:off x="324338" y="3946061"/>
            <a:ext cx="5729953" cy="618392"/>
          </a:xfrm>
        </p:spPr>
        <p:txBody>
          <a:bodyPr>
            <a:normAutofit fontScale="70000" lnSpcReduction="20000"/>
          </a:bodyPr>
          <a:lstStyle/>
          <a:p>
            <a:r>
              <a:rPr lang="en-GB" dirty="0"/>
              <a:t>Kate Catterall - Physician Associate Workforce Lead</a:t>
            </a:r>
          </a:p>
          <a:p>
            <a:r>
              <a:rPr lang="en-GB" dirty="0"/>
              <a:t>Claire Ainsworth - Primary Care Training Hub and Workforce Development Manager </a:t>
            </a:r>
          </a:p>
        </p:txBody>
      </p:sp>
      <p:pic>
        <p:nvPicPr>
          <p:cNvPr id="8" name="Picture 7">
            <a:extLst>
              <a:ext uri="{FF2B5EF4-FFF2-40B4-BE49-F238E27FC236}">
                <a16:creationId xmlns:a16="http://schemas.microsoft.com/office/drawing/2014/main" id="{9C623159-44A8-B542-9D24-1088A9F3B705}"/>
              </a:ext>
            </a:extLst>
          </p:cNvPr>
          <p:cNvPicPr>
            <a:picLocks noChangeAspect="1"/>
          </p:cNvPicPr>
          <p:nvPr/>
        </p:nvPicPr>
        <p:blipFill rotWithShape="1">
          <a:blip r:embed="rId2"/>
          <a:srcRect t="11017" b="17329"/>
          <a:stretch/>
        </p:blipFill>
        <p:spPr>
          <a:xfrm>
            <a:off x="439366" y="1264101"/>
            <a:ext cx="4483448" cy="2135049"/>
          </a:xfrm>
          <a:prstGeom prst="rect">
            <a:avLst/>
          </a:prstGeom>
        </p:spPr>
      </p:pic>
      <p:pic>
        <p:nvPicPr>
          <p:cNvPr id="12" name="Picture 11">
            <a:extLst>
              <a:ext uri="{FF2B5EF4-FFF2-40B4-BE49-F238E27FC236}">
                <a16:creationId xmlns:a16="http://schemas.microsoft.com/office/drawing/2014/main" id="{7B8E1154-D6B6-B544-9312-F1FF19A6CFF5}"/>
              </a:ext>
            </a:extLst>
          </p:cNvPr>
          <p:cNvPicPr>
            <a:picLocks noChangeAspect="1"/>
          </p:cNvPicPr>
          <p:nvPr/>
        </p:nvPicPr>
        <p:blipFill>
          <a:blip r:embed="rId3"/>
          <a:stretch>
            <a:fillRect/>
          </a:stretch>
        </p:blipFill>
        <p:spPr>
          <a:xfrm>
            <a:off x="6507050" y="-262274"/>
            <a:ext cx="2764157" cy="1048154"/>
          </a:xfrm>
          <a:prstGeom prst="rect">
            <a:avLst/>
          </a:prstGeom>
        </p:spPr>
      </p:pic>
      <p:pic>
        <p:nvPicPr>
          <p:cNvPr id="13" name="Picture 12">
            <a:extLst>
              <a:ext uri="{FF2B5EF4-FFF2-40B4-BE49-F238E27FC236}">
                <a16:creationId xmlns:a16="http://schemas.microsoft.com/office/drawing/2014/main" id="{26B36214-352A-4398-AC5A-490C449C3EA4}"/>
              </a:ext>
            </a:extLst>
          </p:cNvPr>
          <p:cNvPicPr>
            <a:picLocks noChangeAspect="1"/>
          </p:cNvPicPr>
          <p:nvPr/>
        </p:nvPicPr>
        <p:blipFill rotWithShape="1">
          <a:blip r:embed="rId4">
            <a:clrChange>
              <a:clrFrom>
                <a:srgbClr val="FFFFFF"/>
              </a:clrFrom>
              <a:clrTo>
                <a:srgbClr val="FFFFFF">
                  <a:alpha val="0"/>
                </a:srgbClr>
              </a:clrTo>
            </a:clrChange>
          </a:blip>
          <a:srcRect l="27869" t="25938" r="44262" b="8489"/>
          <a:stretch/>
        </p:blipFill>
        <p:spPr>
          <a:xfrm>
            <a:off x="6271334" y="1265906"/>
            <a:ext cx="2548328" cy="3372787"/>
          </a:xfrm>
          <a:prstGeom prst="rect">
            <a:avLst/>
          </a:prstGeom>
        </p:spPr>
      </p:pic>
    </p:spTree>
    <p:extLst>
      <p:ext uri="{BB962C8B-B14F-4D97-AF65-F5344CB8AC3E}">
        <p14:creationId xmlns:p14="http://schemas.microsoft.com/office/powerpoint/2010/main" val="1085801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96BC1-D962-436E-906E-4E53BC4D50B6}"/>
              </a:ext>
            </a:extLst>
          </p:cNvPr>
          <p:cNvSpPr>
            <a:spLocks noGrp="1"/>
          </p:cNvSpPr>
          <p:nvPr>
            <p:ph type="title"/>
          </p:nvPr>
        </p:nvSpPr>
        <p:spPr>
          <a:xfrm>
            <a:off x="628650" y="273844"/>
            <a:ext cx="7886700" cy="994172"/>
          </a:xfrm>
        </p:spPr>
        <p:txBody>
          <a:bodyPr>
            <a:normAutofit/>
          </a:bodyPr>
          <a:lstStyle/>
          <a:p>
            <a:r>
              <a:rPr lang="en-GB" sz="4050" dirty="0"/>
              <a:t>PAAP New to Practice</a:t>
            </a:r>
          </a:p>
        </p:txBody>
      </p:sp>
      <p:sp>
        <p:nvSpPr>
          <p:cNvPr id="23" name="Content Placeholder 2">
            <a:extLst>
              <a:ext uri="{FF2B5EF4-FFF2-40B4-BE49-F238E27FC236}">
                <a16:creationId xmlns:a16="http://schemas.microsoft.com/office/drawing/2014/main" id="{312B65C0-B390-4C65-9C4D-9A1BE92A2DBB}"/>
              </a:ext>
            </a:extLst>
          </p:cNvPr>
          <p:cNvSpPr>
            <a:spLocks noGrp="1"/>
          </p:cNvSpPr>
          <p:nvPr>
            <p:ph idx="1"/>
          </p:nvPr>
        </p:nvSpPr>
        <p:spPr>
          <a:xfrm>
            <a:off x="628650" y="1447038"/>
            <a:ext cx="7886700" cy="3188970"/>
          </a:xfrm>
        </p:spPr>
        <p:txBody>
          <a:bodyPr>
            <a:normAutofit/>
          </a:bodyPr>
          <a:lstStyle/>
          <a:p>
            <a:r>
              <a:rPr lang="en-GB" sz="1400" dirty="0"/>
              <a:t>New To Practice Fellowship education programme</a:t>
            </a:r>
          </a:p>
          <a:p>
            <a:pPr lvl="1"/>
            <a:r>
              <a:rPr lang="en-GB" sz="1400" dirty="0"/>
              <a:t>Focussed on training needs of the individual</a:t>
            </a:r>
          </a:p>
          <a:p>
            <a:pPr lvl="2"/>
            <a:r>
              <a:rPr lang="en-GB" sz="1100" dirty="0"/>
              <a:t>Weekly teaching via MS Teams</a:t>
            </a:r>
          </a:p>
          <a:p>
            <a:pPr lvl="2"/>
            <a:r>
              <a:rPr lang="en-GB" sz="1100" dirty="0"/>
              <a:t>Themed weeks</a:t>
            </a:r>
          </a:p>
          <a:p>
            <a:pPr lvl="2"/>
            <a:r>
              <a:rPr lang="en-GB" sz="1100" dirty="0"/>
              <a:t>CBD</a:t>
            </a:r>
          </a:p>
          <a:p>
            <a:r>
              <a:rPr lang="en-GB" sz="1400" dirty="0"/>
              <a:t>External CPD inc. Red Whale update, regional respiratory teaching, haematology update </a:t>
            </a:r>
          </a:p>
          <a:p>
            <a:r>
              <a:rPr lang="en-GB" sz="1400" dirty="0"/>
              <a:t>Peer to peer mentorship</a:t>
            </a:r>
          </a:p>
          <a:p>
            <a:r>
              <a:rPr lang="en-GB" sz="1400" dirty="0"/>
              <a:t>Personal development plans</a:t>
            </a:r>
          </a:p>
          <a:p>
            <a:r>
              <a:rPr lang="en-GB" sz="1400" dirty="0"/>
              <a:t>Physician associate local network </a:t>
            </a:r>
          </a:p>
        </p:txBody>
      </p:sp>
    </p:spTree>
    <p:extLst>
      <p:ext uri="{BB962C8B-B14F-4D97-AF65-F5344CB8AC3E}">
        <p14:creationId xmlns:p14="http://schemas.microsoft.com/office/powerpoint/2010/main" val="2924290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073DB594-3344-4BFB-B9CB-AA1B22B12B6D}"/>
              </a:ext>
            </a:extLst>
          </p:cNvPr>
          <p:cNvGraphicFramePr>
            <a:graphicFrameLocks noGrp="1"/>
          </p:cNvGraphicFramePr>
          <p:nvPr>
            <p:ph idx="1"/>
          </p:nvPr>
        </p:nvGraphicFramePr>
        <p:xfrm>
          <a:off x="419927" y="384629"/>
          <a:ext cx="7134759" cy="3851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4968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211BF-57B6-4A9B-B1D7-7DD2AD488700}"/>
              </a:ext>
            </a:extLst>
          </p:cNvPr>
          <p:cNvSpPr>
            <a:spLocks noGrp="1"/>
          </p:cNvSpPr>
          <p:nvPr>
            <p:ph type="title"/>
          </p:nvPr>
        </p:nvSpPr>
        <p:spPr/>
        <p:txBody>
          <a:bodyPr>
            <a:normAutofit fontScale="90000"/>
          </a:bodyPr>
          <a:lstStyle/>
          <a:p>
            <a:endParaRPr lang="en-GB"/>
          </a:p>
        </p:txBody>
      </p:sp>
      <p:sp>
        <p:nvSpPr>
          <p:cNvPr id="3" name="Content Placeholder 2">
            <a:extLst>
              <a:ext uri="{FF2B5EF4-FFF2-40B4-BE49-F238E27FC236}">
                <a16:creationId xmlns:a16="http://schemas.microsoft.com/office/drawing/2014/main" id="{33D9FA6C-70C8-41B4-93E6-833E7BE58C3C}"/>
              </a:ext>
            </a:extLst>
          </p:cNvPr>
          <p:cNvSpPr>
            <a:spLocks noGrp="1"/>
          </p:cNvSpPr>
          <p:nvPr>
            <p:ph idx="1"/>
          </p:nvPr>
        </p:nvSpPr>
        <p:spPr/>
        <p:txBody>
          <a:bodyPr/>
          <a:lstStyle/>
          <a:p>
            <a:endParaRPr lang="en-GB"/>
          </a:p>
        </p:txBody>
      </p:sp>
      <p:graphicFrame>
        <p:nvGraphicFramePr>
          <p:cNvPr id="4" name="Content Placeholder 2">
            <a:extLst>
              <a:ext uri="{FF2B5EF4-FFF2-40B4-BE49-F238E27FC236}">
                <a16:creationId xmlns:a16="http://schemas.microsoft.com/office/drawing/2014/main" id="{8478D5BD-5D7E-494E-9C27-64AA7C58C4C2}"/>
              </a:ext>
            </a:extLst>
          </p:cNvPr>
          <p:cNvGraphicFramePr>
            <a:graphicFrameLocks noGrp="1"/>
          </p:cNvGraphicFramePr>
          <p:nvPr/>
        </p:nvGraphicFramePr>
        <p:xfrm>
          <a:off x="203018" y="756342"/>
          <a:ext cx="8737963" cy="2843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4973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0F70E-128C-4020-886C-561F1D93B633}"/>
              </a:ext>
            </a:extLst>
          </p:cNvPr>
          <p:cNvSpPr>
            <a:spLocks noGrp="1"/>
          </p:cNvSpPr>
          <p:nvPr>
            <p:ph type="title"/>
          </p:nvPr>
        </p:nvSpPr>
        <p:spPr/>
        <p:txBody>
          <a:bodyPr>
            <a:normAutofit fontScale="90000"/>
          </a:bodyPr>
          <a:lstStyle/>
          <a:p>
            <a:r>
              <a:rPr lang="en-GB" dirty="0"/>
              <a:t>Funding overview</a:t>
            </a:r>
          </a:p>
        </p:txBody>
      </p:sp>
      <p:sp>
        <p:nvSpPr>
          <p:cNvPr id="4" name="Content Placeholder 3">
            <a:extLst>
              <a:ext uri="{FF2B5EF4-FFF2-40B4-BE49-F238E27FC236}">
                <a16:creationId xmlns:a16="http://schemas.microsoft.com/office/drawing/2014/main" id="{127EC198-A3B1-4272-B8A9-FBC8556C9A11}"/>
              </a:ext>
            </a:extLst>
          </p:cNvPr>
          <p:cNvSpPr>
            <a:spLocks noGrp="1"/>
          </p:cNvSpPr>
          <p:nvPr>
            <p:ph idx="1"/>
          </p:nvPr>
        </p:nvSpPr>
        <p:spPr/>
        <p:txBody>
          <a:bodyPr>
            <a:normAutofit/>
          </a:bodyPr>
          <a:lstStyle/>
          <a:p>
            <a:r>
              <a:rPr lang="en-GB" dirty="0"/>
              <a:t>£5,200 training grant – upon appointment</a:t>
            </a:r>
          </a:p>
          <a:p>
            <a:r>
              <a:rPr lang="en-GB" dirty="0"/>
              <a:t>Invoice to L&amp;SC training hub</a:t>
            </a:r>
          </a:p>
          <a:p>
            <a:pPr lvl="1"/>
            <a:r>
              <a:rPr lang="en-GB" dirty="0"/>
              <a:t>No further funding for education support </a:t>
            </a:r>
          </a:p>
          <a:p>
            <a:pPr lvl="1"/>
            <a:endParaRPr lang="en-GB" dirty="0"/>
          </a:p>
          <a:p>
            <a:r>
              <a:rPr lang="en-GB" dirty="0"/>
              <a:t>£5,000 HEE primary care preceptorship funding </a:t>
            </a:r>
          </a:p>
          <a:p>
            <a:pPr marL="342900" lvl="1" indent="0">
              <a:buNone/>
            </a:pPr>
            <a:endParaRPr lang="en-GB" dirty="0"/>
          </a:p>
        </p:txBody>
      </p:sp>
    </p:spTree>
    <p:extLst>
      <p:ext uri="{BB962C8B-B14F-4D97-AF65-F5344CB8AC3E}">
        <p14:creationId xmlns:p14="http://schemas.microsoft.com/office/powerpoint/2010/main" val="2405145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44457-5D19-4E4D-8EF1-82E833EF4EFD}"/>
              </a:ext>
            </a:extLst>
          </p:cNvPr>
          <p:cNvSpPr>
            <a:spLocks noGrp="1"/>
          </p:cNvSpPr>
          <p:nvPr>
            <p:ph type="title"/>
          </p:nvPr>
        </p:nvSpPr>
        <p:spPr>
          <a:xfrm>
            <a:off x="419928" y="1046377"/>
            <a:ext cx="7886700" cy="994172"/>
          </a:xfrm>
        </p:spPr>
        <p:txBody>
          <a:bodyPr anchor="ctr">
            <a:normAutofit/>
          </a:bodyPr>
          <a:lstStyle/>
          <a:p>
            <a:r>
              <a:rPr lang="en-US"/>
              <a:t>NTP fellowship</a:t>
            </a:r>
            <a:endParaRPr lang="en-US" dirty="0"/>
          </a:p>
        </p:txBody>
      </p:sp>
      <p:sp>
        <p:nvSpPr>
          <p:cNvPr id="3" name="Content Placeholder 2">
            <a:extLst>
              <a:ext uri="{FF2B5EF4-FFF2-40B4-BE49-F238E27FC236}">
                <a16:creationId xmlns:a16="http://schemas.microsoft.com/office/drawing/2014/main" id="{8118D395-DA41-C44E-9841-AA52A390E1BF}"/>
              </a:ext>
            </a:extLst>
          </p:cNvPr>
          <p:cNvSpPr>
            <a:spLocks noGrp="1"/>
          </p:cNvSpPr>
          <p:nvPr>
            <p:ph idx="1"/>
          </p:nvPr>
        </p:nvSpPr>
        <p:spPr>
          <a:xfrm>
            <a:off x="419928" y="1756231"/>
            <a:ext cx="7886700" cy="2510972"/>
          </a:xfrm>
        </p:spPr>
        <p:txBody>
          <a:bodyPr>
            <a:noAutofit/>
          </a:bodyPr>
          <a:lstStyle/>
          <a:p>
            <a:r>
              <a:rPr lang="en-US" sz="1200" dirty="0"/>
              <a:t>12-24 month </a:t>
            </a:r>
            <a:r>
              <a:rPr lang="en-US" sz="1200" dirty="0" err="1"/>
              <a:t>programme</a:t>
            </a:r>
            <a:endParaRPr lang="en-US" sz="1200" dirty="0"/>
          </a:p>
          <a:p>
            <a:pPr lvl="1"/>
            <a:r>
              <a:rPr lang="en-US" sz="1200" dirty="0"/>
              <a:t>NTP GP/GPN  </a:t>
            </a:r>
          </a:p>
          <a:p>
            <a:r>
              <a:rPr lang="en-GB" sz="1200" dirty="0"/>
              <a:t>Introduction to the Primary Care Networks (PCNs) and the Integrated Care System (ICS)</a:t>
            </a:r>
            <a:endParaRPr lang="en-US" sz="1200" dirty="0"/>
          </a:p>
          <a:p>
            <a:r>
              <a:rPr lang="en-GB" sz="1200" dirty="0"/>
              <a:t>Leadership development programme</a:t>
            </a:r>
          </a:p>
          <a:p>
            <a:r>
              <a:rPr lang="en-GB" sz="1200" dirty="0"/>
              <a:t>AQUA Quality improvement course</a:t>
            </a:r>
          </a:p>
          <a:p>
            <a:pPr lvl="1"/>
            <a:r>
              <a:rPr lang="en-GB" sz="900" dirty="0"/>
              <a:t>Action Learning Sets (ALS).</a:t>
            </a:r>
          </a:p>
          <a:p>
            <a:pPr lvl="1"/>
            <a:r>
              <a:rPr lang="en-GB" sz="900" dirty="0"/>
              <a:t>Develop individuals to support improvement across their practices and PCNs</a:t>
            </a:r>
          </a:p>
          <a:p>
            <a:pPr lvl="1"/>
            <a:r>
              <a:rPr lang="en-GB" sz="900" dirty="0"/>
              <a:t>Conjunction with portfolio opportunities and development inc. skills assessment, QI E-learning activity, workbook and pre-reading. </a:t>
            </a:r>
          </a:p>
          <a:p>
            <a:r>
              <a:rPr lang="en-GB" sz="1200" dirty="0"/>
              <a:t>Continued CPD, case based discussion, peer mentorship, networking </a:t>
            </a:r>
          </a:p>
          <a:p>
            <a:r>
              <a:rPr lang="en-GB" sz="1200" dirty="0"/>
              <a:t>Opportunity to present audits/QIPs</a:t>
            </a:r>
          </a:p>
        </p:txBody>
      </p:sp>
    </p:spTree>
    <p:extLst>
      <p:ext uri="{BB962C8B-B14F-4D97-AF65-F5344CB8AC3E}">
        <p14:creationId xmlns:p14="http://schemas.microsoft.com/office/powerpoint/2010/main" val="1678130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BA0FF-B376-411F-B2B8-CE009330C82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C4C8E5B-659E-472D-8FA8-33A2BD707481}"/>
              </a:ext>
            </a:extLst>
          </p:cNvPr>
          <p:cNvSpPr>
            <a:spLocks noGrp="1"/>
          </p:cNvSpPr>
          <p:nvPr>
            <p:ph idx="1"/>
          </p:nvPr>
        </p:nvSpPr>
        <p:spPr/>
        <p:txBody>
          <a:bodyPr/>
          <a:lstStyle/>
          <a:p>
            <a:endParaRPr lang="en-GB"/>
          </a:p>
        </p:txBody>
      </p:sp>
      <p:graphicFrame>
        <p:nvGraphicFramePr>
          <p:cNvPr id="4" name="Content Placeholder 3">
            <a:extLst>
              <a:ext uri="{FF2B5EF4-FFF2-40B4-BE49-F238E27FC236}">
                <a16:creationId xmlns:a16="http://schemas.microsoft.com/office/drawing/2014/main" id="{4CC48D16-93F7-4358-BA53-3730278E1769}"/>
              </a:ext>
            </a:extLst>
          </p:cNvPr>
          <p:cNvGraphicFramePr>
            <a:graphicFrameLocks noGrp="1"/>
          </p:cNvGraphicFramePr>
          <p:nvPr/>
        </p:nvGraphicFramePr>
        <p:xfrm>
          <a:off x="303213" y="646857"/>
          <a:ext cx="8524875" cy="4662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30E7E1E3-AC71-44C9-BC55-41F7371DAB52}"/>
              </a:ext>
            </a:extLst>
          </p:cNvPr>
          <p:cNvGraphicFramePr/>
          <p:nvPr>
            <p:extLst>
              <p:ext uri="{D42A27DB-BD31-4B8C-83A1-F6EECF244321}">
                <p14:modId xmlns:p14="http://schemas.microsoft.com/office/powerpoint/2010/main" val="1029430294"/>
              </p:ext>
            </p:extLst>
          </p:nvPr>
        </p:nvGraphicFramePr>
        <p:xfrm>
          <a:off x="251520" y="-165844"/>
          <a:ext cx="8640960" cy="15121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11393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2DBBE-2A51-4221-AA22-6496DB11E11C}"/>
              </a:ext>
            </a:extLst>
          </p:cNvPr>
          <p:cNvSpPr>
            <a:spLocks noGrp="1"/>
          </p:cNvSpPr>
          <p:nvPr>
            <p:ph type="ctrTitle"/>
          </p:nvPr>
        </p:nvSpPr>
        <p:spPr/>
        <p:txBody>
          <a:bodyPr>
            <a:normAutofit fontScale="90000"/>
          </a:bodyPr>
          <a:lstStyle/>
          <a:p>
            <a:r>
              <a:rPr lang="en-GB" dirty="0"/>
              <a:t>Impact of physician associates in primary care:  A Practice Managers prospective</a:t>
            </a:r>
          </a:p>
        </p:txBody>
      </p:sp>
      <p:sp>
        <p:nvSpPr>
          <p:cNvPr id="3" name="Subtitle 2">
            <a:extLst>
              <a:ext uri="{FF2B5EF4-FFF2-40B4-BE49-F238E27FC236}">
                <a16:creationId xmlns:a16="http://schemas.microsoft.com/office/drawing/2014/main" id="{52EDD35E-9AD6-4E70-A106-025DF9212C61}"/>
              </a:ext>
            </a:extLst>
          </p:cNvPr>
          <p:cNvSpPr>
            <a:spLocks noGrp="1"/>
          </p:cNvSpPr>
          <p:nvPr>
            <p:ph type="subTitle" idx="1"/>
          </p:nvPr>
        </p:nvSpPr>
        <p:spPr>
          <a:xfrm>
            <a:off x="940288" y="1863260"/>
            <a:ext cx="6858000" cy="1191089"/>
          </a:xfrm>
        </p:spPr>
        <p:txBody>
          <a:bodyPr>
            <a:normAutofit lnSpcReduction="10000"/>
          </a:bodyPr>
          <a:lstStyle/>
          <a:p>
            <a:r>
              <a:rPr lang="en-GB" dirty="0"/>
              <a:t>Ann Neville</a:t>
            </a:r>
          </a:p>
          <a:p>
            <a:endParaRPr lang="en-GB" sz="1500" dirty="0"/>
          </a:p>
          <a:p>
            <a:r>
              <a:rPr lang="en-GB" sz="1500" dirty="0"/>
              <a:t>Business Manager, Darwen Healthcare</a:t>
            </a:r>
          </a:p>
          <a:p>
            <a:r>
              <a:rPr lang="en-GB" sz="1500" dirty="0">
                <a:solidFill>
                  <a:schemeClr val="accent3"/>
                </a:solidFill>
              </a:rPr>
              <a:t>Darwen PCN Practice Manager Lead</a:t>
            </a:r>
          </a:p>
          <a:p>
            <a:endParaRPr lang="en-GB" dirty="0"/>
          </a:p>
        </p:txBody>
      </p:sp>
    </p:spTree>
    <p:extLst>
      <p:ext uri="{BB962C8B-B14F-4D97-AF65-F5344CB8AC3E}">
        <p14:creationId xmlns:p14="http://schemas.microsoft.com/office/powerpoint/2010/main" val="3441890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2DBBE-2A51-4221-AA22-6496DB11E11C}"/>
              </a:ext>
            </a:extLst>
          </p:cNvPr>
          <p:cNvSpPr>
            <a:spLocks noGrp="1"/>
          </p:cNvSpPr>
          <p:nvPr>
            <p:ph type="ctrTitle"/>
          </p:nvPr>
        </p:nvSpPr>
        <p:spPr/>
        <p:txBody>
          <a:bodyPr>
            <a:normAutofit fontScale="90000"/>
          </a:bodyPr>
          <a:lstStyle/>
          <a:p>
            <a:r>
              <a:rPr lang="en-GB" dirty="0"/>
              <a:t>Embedding of a Band 5 Physician Associate Assistant Practitioner</a:t>
            </a:r>
            <a:br>
              <a:rPr lang="en-GB" dirty="0"/>
            </a:br>
            <a:r>
              <a:rPr lang="en-GB" sz="3100" dirty="0"/>
              <a:t>a local case example by a General Practitioner</a:t>
            </a:r>
            <a:endParaRPr lang="en-GB" dirty="0"/>
          </a:p>
        </p:txBody>
      </p:sp>
      <p:sp>
        <p:nvSpPr>
          <p:cNvPr id="3" name="Subtitle 2">
            <a:extLst>
              <a:ext uri="{FF2B5EF4-FFF2-40B4-BE49-F238E27FC236}">
                <a16:creationId xmlns:a16="http://schemas.microsoft.com/office/drawing/2014/main" id="{52EDD35E-9AD6-4E70-A106-025DF9212C61}"/>
              </a:ext>
            </a:extLst>
          </p:cNvPr>
          <p:cNvSpPr>
            <a:spLocks noGrp="1"/>
          </p:cNvSpPr>
          <p:nvPr>
            <p:ph type="subTitle" idx="1"/>
          </p:nvPr>
        </p:nvSpPr>
        <p:spPr>
          <a:xfrm>
            <a:off x="940288" y="2231560"/>
            <a:ext cx="6858000" cy="1191089"/>
          </a:xfrm>
        </p:spPr>
        <p:txBody>
          <a:bodyPr>
            <a:normAutofit/>
          </a:bodyPr>
          <a:lstStyle/>
          <a:p>
            <a:r>
              <a:rPr lang="en-GB" dirty="0"/>
              <a:t>Santhosh Davis</a:t>
            </a:r>
          </a:p>
          <a:p>
            <a:endParaRPr lang="en-GB" sz="1500" dirty="0"/>
          </a:p>
          <a:p>
            <a:r>
              <a:rPr lang="en-GB" sz="1800" dirty="0">
                <a:solidFill>
                  <a:srgbClr val="1F497D"/>
                </a:solidFill>
                <a:effectLst/>
                <a:latin typeface="Calibri" panose="020F0502020204030204" pitchFamily="34" charset="0"/>
                <a:ea typeface="Calibri" panose="020F0502020204030204" pitchFamily="34" charset="0"/>
              </a:rPr>
              <a:t>GP Principal, Burnley Wood Medical Centre </a:t>
            </a:r>
            <a:endParaRPr lang="en-GB" sz="18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3709133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Physician associates working in general practice: Talac's story (with subtitles)">
            <a:hlinkClick r:id="" action="ppaction://media"/>
            <a:extLst>
              <a:ext uri="{FF2B5EF4-FFF2-40B4-BE49-F238E27FC236}">
                <a16:creationId xmlns:a16="http://schemas.microsoft.com/office/drawing/2014/main" id="{081CA7F1-1DA4-4746-BB84-3273DFB7EB51}"/>
              </a:ext>
            </a:extLst>
          </p:cNvPr>
          <p:cNvPicPr>
            <a:picLocks noRot="1" noChangeAspect="1"/>
          </p:cNvPicPr>
          <p:nvPr>
            <a:videoFile r:link="rId1"/>
          </p:nvPr>
        </p:nvPicPr>
        <p:blipFill>
          <a:blip r:embed="rId3"/>
          <a:stretch>
            <a:fillRect/>
          </a:stretch>
        </p:blipFill>
        <p:spPr>
          <a:xfrm>
            <a:off x="1006970" y="90822"/>
            <a:ext cx="7641924" cy="4317687"/>
          </a:xfrm>
          <a:prstGeom prst="rect">
            <a:avLst/>
          </a:prstGeom>
        </p:spPr>
      </p:pic>
    </p:spTree>
    <p:extLst>
      <p:ext uri="{BB962C8B-B14F-4D97-AF65-F5344CB8AC3E}">
        <p14:creationId xmlns:p14="http://schemas.microsoft.com/office/powerpoint/2010/main" val="12783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B213F-F523-45CF-9D38-F3F2BD4AC759}"/>
              </a:ext>
            </a:extLst>
          </p:cNvPr>
          <p:cNvSpPr>
            <a:spLocks noGrp="1"/>
          </p:cNvSpPr>
          <p:nvPr>
            <p:ph type="title"/>
          </p:nvPr>
        </p:nvSpPr>
        <p:spPr/>
        <p:txBody>
          <a:bodyPr>
            <a:normAutofit fontScale="90000"/>
          </a:bodyPr>
          <a:lstStyle/>
          <a:p>
            <a:r>
              <a:rPr lang="en-GB" dirty="0"/>
              <a:t>Making the most of your PA.</a:t>
            </a:r>
          </a:p>
        </p:txBody>
      </p:sp>
      <p:sp>
        <p:nvSpPr>
          <p:cNvPr id="3" name="Content Placeholder 2">
            <a:extLst>
              <a:ext uri="{FF2B5EF4-FFF2-40B4-BE49-F238E27FC236}">
                <a16:creationId xmlns:a16="http://schemas.microsoft.com/office/drawing/2014/main" id="{A36C3652-7AFD-4B8A-9126-D1C4412B69D4}"/>
              </a:ext>
            </a:extLst>
          </p:cNvPr>
          <p:cNvSpPr>
            <a:spLocks noGrp="1"/>
          </p:cNvSpPr>
          <p:nvPr>
            <p:ph idx="1"/>
          </p:nvPr>
        </p:nvSpPr>
        <p:spPr/>
        <p:txBody>
          <a:bodyPr/>
          <a:lstStyle/>
          <a:p>
            <a:endParaRPr lang="en-GB"/>
          </a:p>
        </p:txBody>
      </p:sp>
      <p:pic>
        <p:nvPicPr>
          <p:cNvPr id="4" name="Picture 2" descr="Doctor Clipart , Png Download - Clip Art Female Doctor, Transparent Png -  1226x2400(#6594101) - PngFind">
            <a:extLst>
              <a:ext uri="{FF2B5EF4-FFF2-40B4-BE49-F238E27FC236}">
                <a16:creationId xmlns:a16="http://schemas.microsoft.com/office/drawing/2014/main" id="{6C69A40D-B72D-477D-AF95-654EFFD2D7E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888" b="94834" l="4286" r="90000">
                        <a14:foregroundMark x1="8810" y1="36817" x2="9048" y2="26247"/>
                        <a14:foregroundMark x1="9048" y1="26247" x2="19881" y2="30760"/>
                        <a14:foregroundMark x1="19881" y1="30760" x2="19881" y2="30819"/>
                        <a14:foregroundMark x1="7143" y1="27791" x2="4286" y2="34323"/>
                        <a14:foregroundMark x1="89524" y1="65677" x2="89762" y2="59976"/>
                        <a14:foregroundMark x1="46071" y1="87767" x2="39167" y2="93884"/>
                        <a14:foregroundMark x1="39167" y1="93884" x2="54643" y2="90499"/>
                        <a14:foregroundMark x1="54643" y1="90499" x2="46667" y2="87945"/>
                        <a14:foregroundMark x1="56667" y1="90855" x2="62738" y2="86817"/>
                        <a14:foregroundMark x1="58333" y1="94834" x2="64643" y2="88124"/>
                        <a14:foregroundMark x1="64643" y1="88124" x2="64167" y2="88064"/>
                        <a14:foregroundMark x1="29643" y1="17755" x2="31310" y2="7067"/>
                        <a14:foregroundMark x1="31310" y1="7067" x2="46071" y2="4216"/>
                        <a14:foregroundMark x1="46071" y1="4216" x2="71667" y2="6888"/>
                        <a14:foregroundMark x1="71667" y1="6888" x2="82024" y2="15855"/>
                        <a14:foregroundMark x1="82024" y1="15855" x2="76905" y2="35333"/>
                        <a14:foregroundMark x1="76905" y1="35333" x2="58571" y2="33432"/>
                        <a14:foregroundMark x1="58571" y1="33432" x2="38333" y2="37055"/>
                        <a14:foregroundMark x1="38333" y1="37055" x2="32024" y2="28266"/>
                        <a14:foregroundMark x1="32024" y1="28266" x2="31667" y2="19715"/>
                        <a14:foregroundMark x1="31667" y1="19715" x2="30476" y2="19181"/>
                      </a14:backgroundRemoval>
                    </a14:imgEffect>
                  </a14:imgLayer>
                </a14:imgProps>
              </a:ext>
              <a:ext uri="{28A0092B-C50C-407E-A947-70E740481C1C}">
                <a14:useLocalDpi xmlns:a14="http://schemas.microsoft.com/office/drawing/2010/main" val="0"/>
              </a:ext>
            </a:extLst>
          </a:blip>
          <a:srcRect/>
          <a:stretch>
            <a:fillRect/>
          </a:stretch>
        </p:blipFill>
        <p:spPr bwMode="auto">
          <a:xfrm>
            <a:off x="6428768" y="-108857"/>
            <a:ext cx="2439461" cy="4890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574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EE71-C914-094E-A559-488862B868EA}"/>
              </a:ext>
            </a:extLst>
          </p:cNvPr>
          <p:cNvSpPr>
            <a:spLocks noGrp="1"/>
          </p:cNvSpPr>
          <p:nvPr>
            <p:ph type="title"/>
          </p:nvPr>
        </p:nvSpPr>
        <p:spPr>
          <a:xfrm>
            <a:off x="229684" y="0"/>
            <a:ext cx="7886700" cy="994172"/>
          </a:xfrm>
        </p:spPr>
        <p:txBody>
          <a:bodyPr/>
          <a:lstStyle/>
          <a:p>
            <a:r>
              <a:rPr lang="en-US" dirty="0"/>
              <a:t>Overview</a:t>
            </a:r>
          </a:p>
        </p:txBody>
      </p:sp>
      <p:sp>
        <p:nvSpPr>
          <p:cNvPr id="3" name="Content Placeholder 2">
            <a:extLst>
              <a:ext uri="{FF2B5EF4-FFF2-40B4-BE49-F238E27FC236}">
                <a16:creationId xmlns:a16="http://schemas.microsoft.com/office/drawing/2014/main" id="{C1751748-6929-F942-9218-D8E81060E940}"/>
              </a:ext>
            </a:extLst>
          </p:cNvPr>
          <p:cNvSpPr>
            <a:spLocks noGrp="1"/>
          </p:cNvSpPr>
          <p:nvPr>
            <p:ph idx="1"/>
          </p:nvPr>
        </p:nvSpPr>
        <p:spPr>
          <a:xfrm>
            <a:off x="229684" y="945054"/>
            <a:ext cx="7886700" cy="3365689"/>
          </a:xfrm>
        </p:spPr>
        <p:txBody>
          <a:bodyPr>
            <a:normAutofit fontScale="92500"/>
          </a:bodyPr>
          <a:lstStyle/>
          <a:p>
            <a:r>
              <a:rPr lang="en-GB" dirty="0"/>
              <a:t>Provide oversight to L&amp;SC Physician Associate Assistant Practitioner (PAAP) New To Practice Physician Associate Scheme</a:t>
            </a:r>
          </a:p>
          <a:p>
            <a:r>
              <a:rPr lang="en-GB" dirty="0"/>
              <a:t>Funding process</a:t>
            </a:r>
          </a:p>
          <a:p>
            <a:r>
              <a:rPr lang="en-GB" dirty="0"/>
              <a:t>New To Practice Fellowship programme</a:t>
            </a:r>
          </a:p>
          <a:p>
            <a:r>
              <a:rPr lang="en-GB" dirty="0"/>
              <a:t>Discuss the impact of physician associates in primary care:  A Practice Manager prospective.</a:t>
            </a:r>
          </a:p>
          <a:p>
            <a:r>
              <a:rPr lang="en-GB" dirty="0"/>
              <a:t>Discuss the embedding of a Band 5 Physician Associate Assistant Practitioner- a local case example by a General Practitioner</a:t>
            </a:r>
          </a:p>
          <a:p>
            <a:r>
              <a:rPr lang="en-GB" dirty="0"/>
              <a:t>Understand training and supervision requirements</a:t>
            </a:r>
          </a:p>
          <a:p>
            <a:r>
              <a:rPr lang="en-GB" dirty="0"/>
              <a:t>HEE preceptorship grant</a:t>
            </a:r>
          </a:p>
          <a:p>
            <a:pPr marL="0" indent="0">
              <a:buNone/>
            </a:pPr>
            <a:endParaRPr lang="en-GB" dirty="0"/>
          </a:p>
          <a:p>
            <a:endParaRPr lang="en-US" dirty="0"/>
          </a:p>
        </p:txBody>
      </p:sp>
    </p:spTree>
    <p:extLst>
      <p:ext uri="{BB962C8B-B14F-4D97-AF65-F5344CB8AC3E}">
        <p14:creationId xmlns:p14="http://schemas.microsoft.com/office/powerpoint/2010/main" val="1814035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2842D-08D8-4D92-B925-8046142B3FC5}"/>
              </a:ext>
            </a:extLst>
          </p:cNvPr>
          <p:cNvSpPr>
            <a:spLocks noGrp="1"/>
          </p:cNvSpPr>
          <p:nvPr>
            <p:ph type="title"/>
          </p:nvPr>
        </p:nvSpPr>
        <p:spPr/>
        <p:txBody>
          <a:bodyPr>
            <a:normAutofit fontScale="90000"/>
          </a:bodyPr>
          <a:lstStyle/>
          <a:p>
            <a:r>
              <a:rPr lang="en-GB" dirty="0"/>
              <a:t>Factors affecting career aspiration choices </a:t>
            </a:r>
          </a:p>
        </p:txBody>
      </p:sp>
      <p:sp>
        <p:nvSpPr>
          <p:cNvPr id="3" name="Content Placeholder 2">
            <a:extLst>
              <a:ext uri="{FF2B5EF4-FFF2-40B4-BE49-F238E27FC236}">
                <a16:creationId xmlns:a16="http://schemas.microsoft.com/office/drawing/2014/main" id="{52A3DC88-28C2-4BD4-A2F3-B0CCC9CDC32B}"/>
              </a:ext>
            </a:extLst>
          </p:cNvPr>
          <p:cNvSpPr>
            <a:spLocks noGrp="1"/>
          </p:cNvSpPr>
          <p:nvPr>
            <p:ph idx="1"/>
          </p:nvPr>
        </p:nvSpPr>
        <p:spPr/>
        <p:txBody>
          <a:bodyPr>
            <a:normAutofit fontScale="62500" lnSpcReduction="20000"/>
          </a:bodyPr>
          <a:lstStyle/>
          <a:p>
            <a:r>
              <a:rPr lang="en-GB" sz="2400" dirty="0"/>
              <a:t>Flexible career paths/developing specialist interests </a:t>
            </a:r>
          </a:p>
          <a:p>
            <a:r>
              <a:rPr lang="en-GB" sz="2400" dirty="0"/>
              <a:t>Visible career paths </a:t>
            </a:r>
          </a:p>
          <a:p>
            <a:r>
              <a:rPr lang="en-GB" sz="2400" dirty="0"/>
              <a:t>Engaged with a degree of responsibility in service provision </a:t>
            </a:r>
          </a:p>
          <a:p>
            <a:r>
              <a:rPr lang="en-GB" sz="2400" dirty="0"/>
              <a:t>Career identity</a:t>
            </a:r>
          </a:p>
          <a:p>
            <a:r>
              <a:rPr lang="en-GB" sz="2400" dirty="0"/>
              <a:t>Desires to work across both primary and secondary care </a:t>
            </a:r>
          </a:p>
          <a:p>
            <a:r>
              <a:rPr lang="en-GB" sz="2400" dirty="0"/>
              <a:t>Training pathways for PAs post qualification in clinical leadership, NHS management, research and medical education </a:t>
            </a:r>
          </a:p>
          <a:p>
            <a:r>
              <a:rPr lang="en-GB" sz="2400" dirty="0"/>
              <a:t>Contributing to the wider MDT </a:t>
            </a:r>
          </a:p>
          <a:p>
            <a:r>
              <a:rPr lang="en-GB" sz="2400" dirty="0"/>
              <a:t>Leadership </a:t>
            </a:r>
          </a:p>
        </p:txBody>
      </p:sp>
    </p:spTree>
    <p:extLst>
      <p:ext uri="{BB962C8B-B14F-4D97-AF65-F5344CB8AC3E}">
        <p14:creationId xmlns:p14="http://schemas.microsoft.com/office/powerpoint/2010/main" val="2695823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2842D-08D8-4D92-B925-8046142B3FC5}"/>
              </a:ext>
            </a:extLst>
          </p:cNvPr>
          <p:cNvSpPr>
            <a:spLocks noGrp="1"/>
          </p:cNvSpPr>
          <p:nvPr>
            <p:ph type="title"/>
          </p:nvPr>
        </p:nvSpPr>
        <p:spPr/>
        <p:txBody>
          <a:bodyPr>
            <a:normAutofit fontScale="90000"/>
          </a:bodyPr>
          <a:lstStyle/>
          <a:p>
            <a:r>
              <a:rPr lang="en-GB"/>
              <a:t>Barriers</a:t>
            </a:r>
            <a:endParaRPr lang="en-GB" dirty="0"/>
          </a:p>
        </p:txBody>
      </p:sp>
      <p:sp>
        <p:nvSpPr>
          <p:cNvPr id="3" name="Content Placeholder 2">
            <a:extLst>
              <a:ext uri="{FF2B5EF4-FFF2-40B4-BE49-F238E27FC236}">
                <a16:creationId xmlns:a16="http://schemas.microsoft.com/office/drawing/2014/main" id="{52A3DC88-28C2-4BD4-A2F3-B0CCC9CDC32B}"/>
              </a:ext>
            </a:extLst>
          </p:cNvPr>
          <p:cNvSpPr>
            <a:spLocks noGrp="1"/>
          </p:cNvSpPr>
          <p:nvPr>
            <p:ph idx="1"/>
          </p:nvPr>
        </p:nvSpPr>
        <p:spPr/>
        <p:txBody>
          <a:bodyPr>
            <a:normAutofit fontScale="92500" lnSpcReduction="20000"/>
          </a:bodyPr>
          <a:lstStyle/>
          <a:p>
            <a:r>
              <a:rPr lang="en-GB" sz="2400" dirty="0"/>
              <a:t>Ignorance regarding the PA role and unrealistic expectations</a:t>
            </a:r>
            <a:br>
              <a:rPr lang="en-GB" sz="2400" dirty="0"/>
            </a:br>
            <a:endParaRPr lang="en-GB" sz="2400" dirty="0"/>
          </a:p>
          <a:p>
            <a:pPr lvl="1"/>
            <a:r>
              <a:rPr lang="en-GB" sz="2400" dirty="0"/>
              <a:t>44.8% reported that staff did not know about the role </a:t>
            </a:r>
          </a:p>
          <a:p>
            <a:pPr lvl="1"/>
            <a:r>
              <a:rPr lang="en-GB" sz="2400" dirty="0"/>
              <a:t>61.3% reported that staff did not know what clinical work they should undertake </a:t>
            </a:r>
            <a:br>
              <a:rPr lang="en-GB" sz="2400" dirty="0"/>
            </a:br>
            <a:endParaRPr lang="en-GB" sz="2400" dirty="0"/>
          </a:p>
          <a:p>
            <a:r>
              <a:rPr lang="en-GB" sz="2400" dirty="0"/>
              <a:t>Risk of unrealistic expectations</a:t>
            </a:r>
            <a:endParaRPr lang="en-GB" dirty="0"/>
          </a:p>
        </p:txBody>
      </p:sp>
    </p:spTree>
    <p:extLst>
      <p:ext uri="{BB962C8B-B14F-4D97-AF65-F5344CB8AC3E}">
        <p14:creationId xmlns:p14="http://schemas.microsoft.com/office/powerpoint/2010/main" val="3881944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A3DC88-28C2-4BD4-A2F3-B0CCC9CDC32B}"/>
              </a:ext>
            </a:extLst>
          </p:cNvPr>
          <p:cNvSpPr>
            <a:spLocks noGrp="1"/>
          </p:cNvSpPr>
          <p:nvPr>
            <p:ph idx="1"/>
          </p:nvPr>
        </p:nvSpPr>
        <p:spPr>
          <a:xfrm>
            <a:off x="419927" y="1719470"/>
            <a:ext cx="8300739" cy="2516997"/>
          </a:xfrm>
        </p:spPr>
        <p:txBody>
          <a:bodyPr>
            <a:normAutofit fontScale="92500" lnSpcReduction="10000"/>
          </a:bodyPr>
          <a:lstStyle/>
          <a:p>
            <a:r>
              <a:rPr lang="en-GB" dirty="0"/>
              <a:t>Identifying times for dedicated supervision/ Personal development plan</a:t>
            </a:r>
          </a:p>
          <a:p>
            <a:pPr lvl="1"/>
            <a:r>
              <a:rPr lang="en-GB" dirty="0"/>
              <a:t>set at 3, 6 and 9 months ideally </a:t>
            </a:r>
          </a:p>
          <a:p>
            <a:r>
              <a:rPr lang="en-GB" dirty="0"/>
              <a:t>Identifying opportunities for learning e.g. DN/ acute visiting team, intermediate care beds, Macmillan, shadow HV. </a:t>
            </a:r>
          </a:p>
          <a:p>
            <a:r>
              <a:rPr lang="en-GB" dirty="0"/>
              <a:t>Establishing key presentations with PA e.g. URTIS/UTIs/</a:t>
            </a:r>
            <a:r>
              <a:rPr lang="en-GB" dirty="0" err="1"/>
              <a:t>Paeds</a:t>
            </a:r>
            <a:r>
              <a:rPr lang="en-GB" dirty="0"/>
              <a:t>/ </a:t>
            </a:r>
            <a:r>
              <a:rPr lang="en-GB" dirty="0" err="1"/>
              <a:t>derm</a:t>
            </a:r>
            <a:r>
              <a:rPr lang="en-GB" dirty="0"/>
              <a:t> – ensure reception staff know who to book in </a:t>
            </a:r>
          </a:p>
          <a:p>
            <a:pPr lvl="1"/>
            <a:r>
              <a:rPr lang="en-GB" dirty="0"/>
              <a:t>No fit notes! </a:t>
            </a:r>
          </a:p>
          <a:p>
            <a:r>
              <a:rPr lang="en-GB" dirty="0"/>
              <a:t>Factor in time for QI/audits/QOF if appropriate </a:t>
            </a:r>
          </a:p>
          <a:p>
            <a:endParaRPr lang="en-GB" dirty="0"/>
          </a:p>
        </p:txBody>
      </p:sp>
      <p:sp>
        <p:nvSpPr>
          <p:cNvPr id="5" name="Title 4">
            <a:extLst>
              <a:ext uri="{FF2B5EF4-FFF2-40B4-BE49-F238E27FC236}">
                <a16:creationId xmlns:a16="http://schemas.microsoft.com/office/drawing/2014/main" id="{C46FED22-8564-4BEF-A734-6DA17732DC17}"/>
              </a:ext>
            </a:extLst>
          </p:cNvPr>
          <p:cNvSpPr>
            <a:spLocks noGrp="1"/>
          </p:cNvSpPr>
          <p:nvPr>
            <p:ph type="title"/>
          </p:nvPr>
        </p:nvSpPr>
        <p:spPr/>
        <p:txBody>
          <a:bodyPr>
            <a:normAutofit fontScale="90000"/>
          </a:bodyPr>
          <a:lstStyle/>
          <a:p>
            <a:r>
              <a:rPr lang="en-GB" dirty="0"/>
              <a:t>First year guidance</a:t>
            </a:r>
          </a:p>
        </p:txBody>
      </p:sp>
    </p:spTree>
    <p:extLst>
      <p:ext uri="{BB962C8B-B14F-4D97-AF65-F5344CB8AC3E}">
        <p14:creationId xmlns:p14="http://schemas.microsoft.com/office/powerpoint/2010/main" val="3675730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7E9266B-FA91-440F-AC63-C4CC64FBBC2D}"/>
              </a:ext>
            </a:extLst>
          </p:cNvPr>
          <p:cNvSpPr txBox="1">
            <a:spLocks/>
          </p:cNvSpPr>
          <p:nvPr/>
        </p:nvSpPr>
        <p:spPr>
          <a:xfrm>
            <a:off x="419928" y="970177"/>
            <a:ext cx="2111605" cy="2797490"/>
          </a:xfrm>
          <a:prstGeom prst="rect">
            <a:avLst/>
          </a:prstGeom>
        </p:spPr>
        <p:txBody>
          <a:bodyPr vert="horz" lIns="91440" tIns="45720" rIns="91440" bIns="45720" rtlCol="0" anchor="ctr">
            <a:normAutofit/>
          </a:bodyPr>
          <a:lstStyle>
            <a:lvl1pPr marL="342929" indent="-342929" algn="l" defTabSz="457239" rtl="0" eaLnBrk="1" latinLnBrk="0" hangingPunct="1">
              <a:spcBef>
                <a:spcPct val="20000"/>
              </a:spcBef>
              <a:buFont typeface="Arial"/>
              <a:buChar char="•"/>
              <a:defRPr sz="2401" kern="1200">
                <a:solidFill>
                  <a:schemeClr val="tx1"/>
                </a:solidFill>
                <a:latin typeface="+mn-lt"/>
                <a:ea typeface="+mn-ea"/>
                <a:cs typeface="+mn-cs"/>
              </a:defRPr>
            </a:lvl1pPr>
            <a:lvl2pPr marL="743013" indent="-285774" algn="l" defTabSz="457239" rtl="0" eaLnBrk="1" latinLnBrk="0" hangingPunct="1">
              <a:spcBef>
                <a:spcPct val="20000"/>
              </a:spcBef>
              <a:buFont typeface="Arial"/>
              <a:buChar char="–"/>
              <a:defRPr sz="2401" kern="1200">
                <a:solidFill>
                  <a:schemeClr val="tx1"/>
                </a:solidFill>
                <a:latin typeface="+mn-lt"/>
                <a:ea typeface="+mn-ea"/>
                <a:cs typeface="+mn-cs"/>
              </a:defRPr>
            </a:lvl2pPr>
            <a:lvl3pPr marL="1143097" indent="-228619" algn="l" defTabSz="457239" rtl="0" eaLnBrk="1" latinLnBrk="0" hangingPunct="1">
              <a:spcBef>
                <a:spcPct val="20000"/>
              </a:spcBef>
              <a:buFont typeface="Arial"/>
              <a:buChar char="•"/>
              <a:defRPr sz="2401" kern="1200">
                <a:solidFill>
                  <a:schemeClr val="tx1"/>
                </a:solidFill>
                <a:latin typeface="+mn-lt"/>
                <a:ea typeface="+mn-ea"/>
                <a:cs typeface="+mn-cs"/>
              </a:defRPr>
            </a:lvl3pPr>
            <a:lvl4pPr marL="1600335" indent="-228619" algn="l" defTabSz="457239" rtl="0" eaLnBrk="1" latinLnBrk="0" hangingPunct="1">
              <a:spcBef>
                <a:spcPct val="20000"/>
              </a:spcBef>
              <a:buFont typeface="Arial"/>
              <a:buChar char="–"/>
              <a:defRPr sz="2401" kern="1200">
                <a:solidFill>
                  <a:schemeClr val="tx1"/>
                </a:solidFill>
                <a:latin typeface="+mn-lt"/>
                <a:ea typeface="+mn-ea"/>
                <a:cs typeface="+mn-cs"/>
              </a:defRPr>
            </a:lvl4pPr>
            <a:lvl5pPr marL="2057574" indent="-228619" algn="l" defTabSz="457239" rtl="0" eaLnBrk="1" latinLnBrk="0" hangingPunct="1">
              <a:spcBef>
                <a:spcPct val="20000"/>
              </a:spcBef>
              <a:buFont typeface="Arial"/>
              <a:buChar char="»"/>
              <a:defRPr sz="2401" kern="1200">
                <a:solidFill>
                  <a:schemeClr val="tx1"/>
                </a:solidFill>
                <a:latin typeface="+mn-lt"/>
                <a:ea typeface="+mn-ea"/>
                <a:cs typeface="+mn-cs"/>
              </a:defRPr>
            </a:lvl5pPr>
            <a:lvl6pPr marL="2514813" indent="-228619" algn="l" defTabSz="457239" rtl="0" eaLnBrk="1" latinLnBrk="0" hangingPunct="1">
              <a:spcBef>
                <a:spcPct val="20000"/>
              </a:spcBef>
              <a:buFont typeface="Arial"/>
              <a:buChar char="•"/>
              <a:defRPr sz="2000" kern="1200">
                <a:solidFill>
                  <a:schemeClr val="tx1"/>
                </a:solidFill>
                <a:latin typeface="+mn-lt"/>
                <a:ea typeface="+mn-ea"/>
                <a:cs typeface="+mn-cs"/>
              </a:defRPr>
            </a:lvl6pPr>
            <a:lvl7pPr marL="2972051" indent="-228619" algn="l" defTabSz="457239" rtl="0" eaLnBrk="1" latinLnBrk="0" hangingPunct="1">
              <a:spcBef>
                <a:spcPct val="20000"/>
              </a:spcBef>
              <a:buFont typeface="Arial"/>
              <a:buChar char="•"/>
              <a:defRPr sz="2000" kern="1200">
                <a:solidFill>
                  <a:schemeClr val="tx1"/>
                </a:solidFill>
                <a:latin typeface="+mn-lt"/>
                <a:ea typeface="+mn-ea"/>
                <a:cs typeface="+mn-cs"/>
              </a:defRPr>
            </a:lvl7pPr>
            <a:lvl8pPr marL="3429289" indent="-228619" algn="l" defTabSz="457239" rtl="0" eaLnBrk="1" latinLnBrk="0" hangingPunct="1">
              <a:spcBef>
                <a:spcPct val="20000"/>
              </a:spcBef>
              <a:buFont typeface="Arial"/>
              <a:buChar char="•"/>
              <a:defRPr sz="2000" kern="1200">
                <a:solidFill>
                  <a:schemeClr val="tx1"/>
                </a:solidFill>
                <a:latin typeface="+mn-lt"/>
                <a:ea typeface="+mn-ea"/>
                <a:cs typeface="+mn-cs"/>
              </a:defRPr>
            </a:lvl8pPr>
            <a:lvl9pPr marL="3886528" indent="-228619" algn="l" defTabSz="457239"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85800">
              <a:lnSpc>
                <a:spcPct val="90000"/>
              </a:lnSpc>
              <a:spcBef>
                <a:spcPct val="0"/>
              </a:spcBef>
              <a:spcAft>
                <a:spcPts val="600"/>
              </a:spcAft>
              <a:buNone/>
            </a:pPr>
            <a:r>
              <a:rPr lang="en-US" sz="1400" b="1" kern="1200" dirty="0">
                <a:solidFill>
                  <a:schemeClr val="accent5"/>
                </a:solidFill>
                <a:ea typeface="+mj-ea"/>
                <a:cs typeface="+mj-cs"/>
              </a:rPr>
              <a:t>+ 50 hours CPD </a:t>
            </a:r>
          </a:p>
          <a:p>
            <a:pPr marL="0" indent="0" defTabSz="685800">
              <a:lnSpc>
                <a:spcPct val="90000"/>
              </a:lnSpc>
              <a:spcBef>
                <a:spcPct val="0"/>
              </a:spcBef>
              <a:spcAft>
                <a:spcPts val="600"/>
              </a:spcAft>
              <a:buNone/>
            </a:pPr>
            <a:r>
              <a:rPr lang="en-US" sz="1400" b="1" kern="1200" dirty="0">
                <a:solidFill>
                  <a:schemeClr val="accent5"/>
                </a:solidFill>
                <a:ea typeface="+mj-ea"/>
                <a:cs typeface="+mj-cs"/>
              </a:rPr>
              <a:t>(internal &amp; external)</a:t>
            </a:r>
          </a:p>
          <a:p>
            <a:pPr marL="0" indent="0" defTabSz="685800">
              <a:lnSpc>
                <a:spcPct val="90000"/>
              </a:lnSpc>
              <a:spcBef>
                <a:spcPct val="0"/>
              </a:spcBef>
              <a:spcAft>
                <a:spcPts val="600"/>
              </a:spcAft>
              <a:buNone/>
            </a:pPr>
            <a:r>
              <a:rPr lang="en-US" sz="1400" b="1" kern="1200" dirty="0">
                <a:solidFill>
                  <a:schemeClr val="accent5"/>
                </a:solidFill>
                <a:ea typeface="+mj-ea"/>
                <a:cs typeface="+mj-cs"/>
              </a:rPr>
              <a:t>+ patient/colleague feedback</a:t>
            </a:r>
          </a:p>
          <a:p>
            <a:pPr marL="0" indent="0" defTabSz="685800">
              <a:lnSpc>
                <a:spcPct val="90000"/>
              </a:lnSpc>
              <a:spcBef>
                <a:spcPct val="0"/>
              </a:spcBef>
              <a:spcAft>
                <a:spcPts val="600"/>
              </a:spcAft>
              <a:buNone/>
            </a:pPr>
            <a:r>
              <a:rPr lang="en-US" sz="1400" b="1" kern="1200" dirty="0">
                <a:solidFill>
                  <a:schemeClr val="accent5"/>
                </a:solidFill>
                <a:ea typeface="+mj-ea"/>
                <a:cs typeface="+mj-cs"/>
              </a:rPr>
              <a:t>(360 TAB)</a:t>
            </a:r>
          </a:p>
          <a:p>
            <a:pPr marL="0" indent="0" defTabSz="685800">
              <a:lnSpc>
                <a:spcPct val="90000"/>
              </a:lnSpc>
              <a:spcBef>
                <a:spcPct val="0"/>
              </a:spcBef>
              <a:spcAft>
                <a:spcPts val="600"/>
              </a:spcAft>
              <a:buNone/>
            </a:pPr>
            <a:r>
              <a:rPr lang="en-US" sz="1400" b="1" kern="1200" dirty="0">
                <a:solidFill>
                  <a:schemeClr val="accent5"/>
                </a:solidFill>
                <a:ea typeface="+mj-ea"/>
                <a:cs typeface="+mj-cs"/>
              </a:rPr>
              <a:t>+ annual appraisal</a:t>
            </a:r>
          </a:p>
          <a:p>
            <a:pPr marL="0" indent="0" defTabSz="685800">
              <a:lnSpc>
                <a:spcPct val="90000"/>
              </a:lnSpc>
              <a:spcBef>
                <a:spcPct val="0"/>
              </a:spcBef>
              <a:spcAft>
                <a:spcPts val="600"/>
              </a:spcAft>
              <a:buNone/>
            </a:pPr>
            <a:endParaRPr lang="en-US" sz="900" b="1" kern="1200" dirty="0">
              <a:solidFill>
                <a:schemeClr val="accent5"/>
              </a:solidFill>
              <a:latin typeface="+mj-lt"/>
              <a:ea typeface="+mj-ea"/>
              <a:cs typeface="+mj-cs"/>
            </a:endParaRPr>
          </a:p>
        </p:txBody>
      </p:sp>
      <p:pic>
        <p:nvPicPr>
          <p:cNvPr id="5" name="Picture 4">
            <a:extLst>
              <a:ext uri="{FF2B5EF4-FFF2-40B4-BE49-F238E27FC236}">
                <a16:creationId xmlns:a16="http://schemas.microsoft.com/office/drawing/2014/main" id="{7EBF2CC5-708E-4807-9660-67D9625D22B8}"/>
              </a:ext>
            </a:extLst>
          </p:cNvPr>
          <p:cNvPicPr>
            <a:picLocks noChangeAspect="1"/>
          </p:cNvPicPr>
          <p:nvPr/>
        </p:nvPicPr>
        <p:blipFill rotWithShape="1">
          <a:blip r:embed="rId2"/>
          <a:srcRect l="30710" t="45747" r="31948" b="19579"/>
          <a:stretch/>
        </p:blipFill>
        <p:spPr>
          <a:xfrm>
            <a:off x="2249744" y="629099"/>
            <a:ext cx="6965396" cy="3638101"/>
          </a:xfrm>
          <a:prstGeom prst="rect">
            <a:avLst/>
          </a:prstGeom>
          <a:noFill/>
        </p:spPr>
      </p:pic>
    </p:spTree>
    <p:extLst>
      <p:ext uri="{BB962C8B-B14F-4D97-AF65-F5344CB8AC3E}">
        <p14:creationId xmlns:p14="http://schemas.microsoft.com/office/powerpoint/2010/main" val="1961845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445BB-0824-47BB-AB37-DE8A01976162}"/>
              </a:ext>
            </a:extLst>
          </p:cNvPr>
          <p:cNvSpPr>
            <a:spLocks noGrp="1"/>
          </p:cNvSpPr>
          <p:nvPr>
            <p:ph type="title"/>
          </p:nvPr>
        </p:nvSpPr>
        <p:spPr/>
        <p:txBody>
          <a:bodyPr>
            <a:normAutofit fontScale="90000"/>
          </a:bodyPr>
          <a:lstStyle/>
          <a:p>
            <a:endParaRPr lang="en-GB"/>
          </a:p>
        </p:txBody>
      </p:sp>
      <p:sp>
        <p:nvSpPr>
          <p:cNvPr id="3" name="Content Placeholder 2">
            <a:extLst>
              <a:ext uri="{FF2B5EF4-FFF2-40B4-BE49-F238E27FC236}">
                <a16:creationId xmlns:a16="http://schemas.microsoft.com/office/drawing/2014/main" id="{D256A1B7-2AA1-4C62-A79A-4FF058245AA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45C25DAF-19B3-48FF-86C6-8841CAD88803}"/>
              </a:ext>
            </a:extLst>
          </p:cNvPr>
          <p:cNvPicPr>
            <a:picLocks noChangeAspect="1"/>
          </p:cNvPicPr>
          <p:nvPr/>
        </p:nvPicPr>
        <p:blipFill rotWithShape="1">
          <a:blip r:embed="rId3"/>
          <a:srcRect l="16172" t="21389" r="20155" b="8889"/>
          <a:stretch/>
        </p:blipFill>
        <p:spPr>
          <a:xfrm>
            <a:off x="837372" y="117627"/>
            <a:ext cx="7034414" cy="4332854"/>
          </a:xfrm>
          <a:prstGeom prst="rect">
            <a:avLst/>
          </a:prstGeom>
        </p:spPr>
      </p:pic>
    </p:spTree>
    <p:extLst>
      <p:ext uri="{BB962C8B-B14F-4D97-AF65-F5344CB8AC3E}">
        <p14:creationId xmlns:p14="http://schemas.microsoft.com/office/powerpoint/2010/main" val="690654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5900" y="316594"/>
            <a:ext cx="3030141" cy="479822"/>
          </a:xfrm>
        </p:spPr>
        <p:txBody>
          <a:bodyPr>
            <a:normAutofit fontScale="92500" lnSpcReduction="20000"/>
          </a:bodyPr>
          <a:lstStyle/>
          <a:p>
            <a:r>
              <a:rPr lang="en-GB" dirty="0"/>
              <a:t>Preceptorship	(then)… </a:t>
            </a:r>
          </a:p>
        </p:txBody>
      </p:sp>
      <p:sp>
        <p:nvSpPr>
          <p:cNvPr id="4" name="Content Placeholder 3"/>
          <p:cNvSpPr>
            <a:spLocks noGrp="1"/>
          </p:cNvSpPr>
          <p:nvPr>
            <p:ph sz="half" idx="2"/>
          </p:nvPr>
        </p:nvSpPr>
        <p:spPr>
          <a:xfrm>
            <a:off x="1485900" y="796416"/>
            <a:ext cx="3030141" cy="3989580"/>
          </a:xfrm>
        </p:spPr>
        <p:txBody>
          <a:bodyPr>
            <a:normAutofit/>
          </a:bodyPr>
          <a:lstStyle/>
          <a:p>
            <a:pPr marL="0" indent="0">
              <a:buNone/>
            </a:pPr>
            <a:r>
              <a:rPr lang="en-GB" dirty="0"/>
              <a:t>Newly qualified and inexperienced</a:t>
            </a:r>
          </a:p>
          <a:p>
            <a:pPr marL="0" indent="0">
              <a:buNone/>
            </a:pPr>
            <a:r>
              <a:rPr lang="en-GB" dirty="0"/>
              <a:t>Ill-defined role and expectations </a:t>
            </a:r>
          </a:p>
          <a:p>
            <a:pPr marL="0" indent="0">
              <a:buNone/>
            </a:pPr>
            <a:r>
              <a:rPr lang="en-GB" dirty="0"/>
              <a:t>Required ++  supervision</a:t>
            </a:r>
          </a:p>
          <a:p>
            <a:pPr marL="0" indent="0">
              <a:buNone/>
            </a:pPr>
            <a:r>
              <a:rPr lang="en-GB" dirty="0"/>
              <a:t>30 min appointments, mainly acute</a:t>
            </a:r>
          </a:p>
          <a:p>
            <a:pPr marL="0" indent="0">
              <a:buNone/>
            </a:pPr>
            <a:endParaRPr lang="en-GB" dirty="0"/>
          </a:p>
        </p:txBody>
      </p:sp>
      <p:sp>
        <p:nvSpPr>
          <p:cNvPr id="5" name="Text Placeholder 4"/>
          <p:cNvSpPr>
            <a:spLocks noGrp="1"/>
          </p:cNvSpPr>
          <p:nvPr>
            <p:ph type="body" sz="quarter" idx="3"/>
          </p:nvPr>
        </p:nvSpPr>
        <p:spPr>
          <a:xfrm>
            <a:off x="4626770" y="316594"/>
            <a:ext cx="3031331" cy="479822"/>
          </a:xfrm>
        </p:spPr>
        <p:txBody>
          <a:bodyPr>
            <a:normAutofit fontScale="92500" lnSpcReduction="20000"/>
          </a:bodyPr>
          <a:lstStyle/>
          <a:p>
            <a:pPr algn="r"/>
            <a:r>
              <a:rPr lang="en-GB" dirty="0"/>
              <a:t>…now</a:t>
            </a:r>
          </a:p>
        </p:txBody>
      </p:sp>
      <p:graphicFrame>
        <p:nvGraphicFramePr>
          <p:cNvPr id="9" name="Content Placeholder 5">
            <a:extLst>
              <a:ext uri="{FF2B5EF4-FFF2-40B4-BE49-F238E27FC236}">
                <a16:creationId xmlns:a16="http://schemas.microsoft.com/office/drawing/2014/main" id="{7FA6212B-7C72-419F-A6BE-EA65F5E08BF9}"/>
              </a:ext>
            </a:extLst>
          </p:cNvPr>
          <p:cNvGraphicFramePr>
            <a:graphicFrameLocks noGrp="1"/>
          </p:cNvGraphicFramePr>
          <p:nvPr>
            <p:ph sz="quarter" idx="4"/>
          </p:nvPr>
        </p:nvGraphicFramePr>
        <p:xfrm>
          <a:off x="4626770" y="796416"/>
          <a:ext cx="3031331" cy="3989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Graphical user interface, text, application&#10;&#10;Description automatically generated">
            <a:extLst>
              <a:ext uri="{FF2B5EF4-FFF2-40B4-BE49-F238E27FC236}">
                <a16:creationId xmlns:a16="http://schemas.microsoft.com/office/drawing/2014/main" id="{55D32280-8E00-4A8D-B987-6A43554565C5}"/>
              </a:ext>
            </a:extLst>
          </p:cNvPr>
          <p:cNvPicPr>
            <a:picLocks noChangeAspect="1"/>
          </p:cNvPicPr>
          <p:nvPr/>
        </p:nvPicPr>
        <p:blipFill rotWithShape="1">
          <a:blip r:embed="rId7"/>
          <a:srcRect l="31187" t="30819" r="32172" b="10816"/>
          <a:stretch/>
        </p:blipFill>
        <p:spPr>
          <a:xfrm>
            <a:off x="232282" y="3437092"/>
            <a:ext cx="1766041" cy="1582358"/>
          </a:xfrm>
          <a:prstGeom prst="rect">
            <a:avLst/>
          </a:prstGeom>
        </p:spPr>
      </p:pic>
    </p:spTree>
    <p:extLst>
      <p:ext uri="{BB962C8B-B14F-4D97-AF65-F5344CB8AC3E}">
        <p14:creationId xmlns:p14="http://schemas.microsoft.com/office/powerpoint/2010/main" val="712659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B9DB-0723-49B6-B133-ABF89AD95C1C}"/>
              </a:ext>
            </a:extLst>
          </p:cNvPr>
          <p:cNvSpPr>
            <a:spLocks noGrp="1"/>
          </p:cNvSpPr>
          <p:nvPr>
            <p:ph type="title"/>
          </p:nvPr>
        </p:nvSpPr>
        <p:spPr/>
        <p:txBody>
          <a:bodyPr/>
          <a:lstStyle/>
          <a:p>
            <a:r>
              <a:rPr lang="en-GB" dirty="0"/>
              <a:t>ARRS</a:t>
            </a:r>
          </a:p>
        </p:txBody>
      </p:sp>
      <p:sp>
        <p:nvSpPr>
          <p:cNvPr id="3" name="Content Placeholder 2">
            <a:extLst>
              <a:ext uri="{FF2B5EF4-FFF2-40B4-BE49-F238E27FC236}">
                <a16:creationId xmlns:a16="http://schemas.microsoft.com/office/drawing/2014/main" id="{C436C6CF-A999-4212-B5FC-36014A78BB21}"/>
              </a:ext>
            </a:extLst>
          </p:cNvPr>
          <p:cNvSpPr>
            <a:spLocks noGrp="1"/>
          </p:cNvSpPr>
          <p:nvPr>
            <p:ph idx="1"/>
          </p:nvPr>
        </p:nvSpPr>
        <p:spPr/>
        <p:txBody>
          <a:bodyPr/>
          <a:lstStyle/>
          <a:p>
            <a:r>
              <a:rPr lang="en-GB" dirty="0"/>
              <a:t>100% reimbursable via The 2020/21 Network Contract DES</a:t>
            </a:r>
          </a:p>
          <a:p>
            <a:r>
              <a:rPr lang="en-GB" dirty="0"/>
              <a:t>Indictive Salary </a:t>
            </a:r>
            <a:r>
              <a:rPr lang="en-GB" dirty="0" err="1"/>
              <a:t>AfC</a:t>
            </a:r>
            <a:r>
              <a:rPr lang="en-GB" dirty="0"/>
              <a:t> 7 </a:t>
            </a:r>
            <a:r>
              <a:rPr lang="en-GB" dirty="0" err="1"/>
              <a:t>AfC</a:t>
            </a:r>
            <a:r>
              <a:rPr lang="en-GB" dirty="0"/>
              <a:t> PA Preceptorship mid point </a:t>
            </a:r>
            <a:r>
              <a:rPr lang="en-GB" dirty="0" err="1"/>
              <a:t>AfC</a:t>
            </a:r>
            <a:r>
              <a:rPr lang="en-GB" dirty="0"/>
              <a:t> 6</a:t>
            </a:r>
          </a:p>
          <a:p>
            <a:r>
              <a:rPr lang="en-GB" dirty="0"/>
              <a:t>Max reimbursable amount over 12 months (with on cost) – £53,724</a:t>
            </a:r>
          </a:p>
        </p:txBody>
      </p:sp>
    </p:spTree>
    <p:extLst>
      <p:ext uri="{BB962C8B-B14F-4D97-AF65-F5344CB8AC3E}">
        <p14:creationId xmlns:p14="http://schemas.microsoft.com/office/powerpoint/2010/main" val="866464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471" y="15863"/>
            <a:ext cx="7886700" cy="994172"/>
          </a:xfrm>
        </p:spPr>
        <p:txBody>
          <a:bodyPr>
            <a:normAutofit/>
          </a:bodyPr>
          <a:lstStyle/>
          <a:p>
            <a:r>
              <a:rPr lang="en-GB" dirty="0"/>
              <a:t>Physician Associates ARRS role</a:t>
            </a:r>
          </a:p>
        </p:txBody>
      </p:sp>
      <p:sp>
        <p:nvSpPr>
          <p:cNvPr id="3" name="Content Placeholder 2"/>
          <p:cNvSpPr>
            <a:spLocks noGrp="1"/>
          </p:cNvSpPr>
          <p:nvPr>
            <p:ph idx="1"/>
          </p:nvPr>
        </p:nvSpPr>
        <p:spPr>
          <a:xfrm>
            <a:off x="5328083" y="1167595"/>
            <a:ext cx="3621183" cy="3427028"/>
          </a:xfrm>
        </p:spPr>
        <p:txBody>
          <a:bodyPr>
            <a:normAutofit fontScale="85000" lnSpcReduction="20000"/>
          </a:bodyPr>
          <a:lstStyle/>
          <a:p>
            <a:pPr marL="0" indent="0">
              <a:buNone/>
            </a:pPr>
            <a:r>
              <a:rPr lang="en-GB" dirty="0"/>
              <a:t>PAs can be involved in the delivery of Enhanced Health in Care Homes via the PCN/ NHS long Term Plan (2019) Framework </a:t>
            </a:r>
          </a:p>
          <a:p>
            <a:pPr marL="0" indent="0">
              <a:buNone/>
            </a:pPr>
            <a:endParaRPr lang="en-GB" dirty="0"/>
          </a:p>
          <a:p>
            <a:pPr marL="0" indent="0">
              <a:buNone/>
            </a:pPr>
            <a:r>
              <a:rPr lang="en-GB" dirty="0"/>
              <a:t>Many PCNs have recruited PAs to work both in general practice and care homes</a:t>
            </a:r>
          </a:p>
          <a:p>
            <a:pPr marL="0" indent="0">
              <a:buNone/>
            </a:pPr>
            <a:endParaRPr lang="en-GB" dirty="0"/>
          </a:p>
          <a:p>
            <a:pPr marL="0" indent="0">
              <a:buNone/>
            </a:pPr>
            <a:r>
              <a:rPr lang="en-GB" dirty="0"/>
              <a:t>Innovative digitalisation roles e.g. digital ward rounds and </a:t>
            </a:r>
            <a:r>
              <a:rPr lang="en-GB" dirty="0" err="1"/>
              <a:t>telemed</a:t>
            </a:r>
            <a:r>
              <a:rPr lang="en-GB" dirty="0"/>
              <a:t> clinics reduce F2F requirements and exposure</a:t>
            </a:r>
          </a:p>
          <a:p>
            <a:pPr marL="0" indent="0">
              <a:buNone/>
            </a:pPr>
            <a:endParaRPr lang="en-GB" dirty="0"/>
          </a:p>
        </p:txBody>
      </p:sp>
      <p:graphicFrame>
        <p:nvGraphicFramePr>
          <p:cNvPr id="4" name="Content Placeholder 2">
            <a:extLst>
              <a:ext uri="{FF2B5EF4-FFF2-40B4-BE49-F238E27FC236}">
                <a16:creationId xmlns:a16="http://schemas.microsoft.com/office/drawing/2014/main" id="{D3229E7C-BE7F-488C-8CD0-2449DB22B0E7}"/>
              </a:ext>
            </a:extLst>
          </p:cNvPr>
          <p:cNvGraphicFramePr>
            <a:graphicFrameLocks/>
          </p:cNvGraphicFramePr>
          <p:nvPr/>
        </p:nvGraphicFramePr>
        <p:xfrm>
          <a:off x="1439652" y="789552"/>
          <a:ext cx="3857625" cy="400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5348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0004616-A5D2-4AA8-AB99-C6BC1D629FF8}"/>
              </a:ext>
            </a:extLst>
          </p:cNvPr>
          <p:cNvSpPr>
            <a:spLocks noGrp="1"/>
          </p:cNvSpPr>
          <p:nvPr>
            <p:ph type="title"/>
          </p:nvPr>
        </p:nvSpPr>
        <p:spPr>
          <a:xfrm>
            <a:off x="419928" y="1046377"/>
            <a:ext cx="7886700" cy="477154"/>
          </a:xfrm>
        </p:spPr>
        <p:txBody>
          <a:bodyPr vert="horz" lIns="68580" tIns="34290" rIns="68580" bIns="34290" rtlCol="0" anchor="ctr">
            <a:normAutofit/>
          </a:bodyPr>
          <a:lstStyle/>
          <a:p>
            <a:r>
              <a:rPr lang="en-US" sz="2800" kern="1200" dirty="0"/>
              <a:t>A day in the life</a:t>
            </a:r>
          </a:p>
        </p:txBody>
      </p:sp>
      <p:graphicFrame>
        <p:nvGraphicFramePr>
          <p:cNvPr id="11" name="Table 6">
            <a:extLst>
              <a:ext uri="{FF2B5EF4-FFF2-40B4-BE49-F238E27FC236}">
                <a16:creationId xmlns:a16="http://schemas.microsoft.com/office/drawing/2014/main" id="{A8709A81-435A-4668-8C92-3B65C0FEA6A3}"/>
              </a:ext>
            </a:extLst>
          </p:cNvPr>
          <p:cNvGraphicFramePr>
            <a:graphicFrameLocks noGrp="1"/>
          </p:cNvGraphicFramePr>
          <p:nvPr>
            <p:ph idx="1"/>
            <p:extLst>
              <p:ext uri="{D42A27DB-BD31-4B8C-83A1-F6EECF244321}">
                <p14:modId xmlns:p14="http://schemas.microsoft.com/office/powerpoint/2010/main" val="1289061163"/>
              </p:ext>
            </p:extLst>
          </p:nvPr>
        </p:nvGraphicFramePr>
        <p:xfrm>
          <a:off x="948876" y="1719470"/>
          <a:ext cx="4803706" cy="2517008"/>
        </p:xfrm>
        <a:graphic>
          <a:graphicData uri="http://schemas.openxmlformats.org/drawingml/2006/table">
            <a:tbl>
              <a:tblPr firstRow="1" bandRow="1">
                <a:tableStyleId>{0E3FDE45-AF77-4B5C-9715-49D594BDF05E}</a:tableStyleId>
              </a:tblPr>
              <a:tblGrid>
                <a:gridCol w="1312311">
                  <a:extLst>
                    <a:ext uri="{9D8B030D-6E8A-4147-A177-3AD203B41FA5}">
                      <a16:colId xmlns:a16="http://schemas.microsoft.com/office/drawing/2014/main" val="2846551006"/>
                    </a:ext>
                  </a:extLst>
                </a:gridCol>
                <a:gridCol w="3491395">
                  <a:extLst>
                    <a:ext uri="{9D8B030D-6E8A-4147-A177-3AD203B41FA5}">
                      <a16:colId xmlns:a16="http://schemas.microsoft.com/office/drawing/2014/main" val="2817568576"/>
                    </a:ext>
                  </a:extLst>
                </a:gridCol>
              </a:tblGrid>
              <a:tr h="230262">
                <a:tc>
                  <a:txBody>
                    <a:bodyPr/>
                    <a:lstStyle/>
                    <a:p>
                      <a:endParaRPr lang="en-GB" sz="900"/>
                    </a:p>
                  </a:txBody>
                  <a:tcPr marL="45984" marR="45984" marT="22992" marB="22992"/>
                </a:tc>
                <a:tc>
                  <a:txBody>
                    <a:bodyPr/>
                    <a:lstStyle/>
                    <a:p>
                      <a:endParaRPr lang="en-GB" sz="900"/>
                    </a:p>
                  </a:txBody>
                  <a:tcPr marL="45984" marR="45984" marT="22992" marB="22992"/>
                </a:tc>
                <a:extLst>
                  <a:ext uri="{0D108BD9-81ED-4DB2-BD59-A6C34878D82A}">
                    <a16:rowId xmlns:a16="http://schemas.microsoft.com/office/drawing/2014/main" val="3419248504"/>
                  </a:ext>
                </a:extLst>
              </a:tr>
              <a:tr h="207886">
                <a:tc>
                  <a:txBody>
                    <a:bodyPr/>
                    <a:lstStyle/>
                    <a:p>
                      <a:r>
                        <a:rPr lang="en-GB" sz="900"/>
                        <a:t>8:00-9:00</a:t>
                      </a:r>
                    </a:p>
                  </a:txBody>
                  <a:tcPr marL="45984" marR="45984" marT="22992" marB="22992"/>
                </a:tc>
                <a:tc>
                  <a:txBody>
                    <a:bodyPr/>
                    <a:lstStyle/>
                    <a:p>
                      <a:r>
                        <a:rPr lang="en-GB" sz="900" dirty="0" err="1"/>
                        <a:t>Docman</a:t>
                      </a:r>
                      <a:r>
                        <a:rPr lang="en-GB" sz="900" dirty="0"/>
                        <a:t>/bloods/tasks</a:t>
                      </a:r>
                    </a:p>
                  </a:txBody>
                  <a:tcPr marL="45984" marR="45984" marT="22992" marB="22992"/>
                </a:tc>
                <a:extLst>
                  <a:ext uri="{0D108BD9-81ED-4DB2-BD59-A6C34878D82A}">
                    <a16:rowId xmlns:a16="http://schemas.microsoft.com/office/drawing/2014/main" val="892547403"/>
                  </a:ext>
                </a:extLst>
              </a:tr>
              <a:tr h="207886">
                <a:tc>
                  <a:txBody>
                    <a:bodyPr/>
                    <a:lstStyle/>
                    <a:p>
                      <a:r>
                        <a:rPr lang="en-GB" sz="900"/>
                        <a:t>9:00-10:30</a:t>
                      </a:r>
                    </a:p>
                  </a:txBody>
                  <a:tcPr marL="45984" marR="45984" marT="22992" marB="22992"/>
                </a:tc>
                <a:tc>
                  <a:txBody>
                    <a:bodyPr/>
                    <a:lstStyle/>
                    <a:p>
                      <a:r>
                        <a:rPr lang="en-GB" sz="900"/>
                        <a:t>Acute same day appointment adults</a:t>
                      </a:r>
                    </a:p>
                  </a:txBody>
                  <a:tcPr marL="45984" marR="45984" marT="22992" marB="22992"/>
                </a:tc>
                <a:extLst>
                  <a:ext uri="{0D108BD9-81ED-4DB2-BD59-A6C34878D82A}">
                    <a16:rowId xmlns:a16="http://schemas.microsoft.com/office/drawing/2014/main" val="1522547679"/>
                  </a:ext>
                </a:extLst>
              </a:tr>
              <a:tr h="207886">
                <a:tc>
                  <a:txBody>
                    <a:bodyPr/>
                    <a:lstStyle/>
                    <a:p>
                      <a:r>
                        <a:rPr lang="en-GB" sz="900"/>
                        <a:t>10:30-10:45</a:t>
                      </a:r>
                    </a:p>
                  </a:txBody>
                  <a:tcPr marL="45984" marR="45984" marT="22992" marB="22992"/>
                </a:tc>
                <a:tc>
                  <a:txBody>
                    <a:bodyPr/>
                    <a:lstStyle/>
                    <a:p>
                      <a:r>
                        <a:rPr lang="en-GB" sz="900"/>
                        <a:t>Paediatric urgent appointment</a:t>
                      </a:r>
                    </a:p>
                  </a:txBody>
                  <a:tcPr marL="45984" marR="45984" marT="22992" marB="22992"/>
                </a:tc>
                <a:extLst>
                  <a:ext uri="{0D108BD9-81ED-4DB2-BD59-A6C34878D82A}">
                    <a16:rowId xmlns:a16="http://schemas.microsoft.com/office/drawing/2014/main" val="384898445"/>
                  </a:ext>
                </a:extLst>
              </a:tr>
              <a:tr h="207886">
                <a:tc>
                  <a:txBody>
                    <a:bodyPr/>
                    <a:lstStyle/>
                    <a:p>
                      <a:r>
                        <a:rPr lang="en-GB" sz="900"/>
                        <a:t>10:45-11:00</a:t>
                      </a:r>
                    </a:p>
                  </a:txBody>
                  <a:tcPr marL="45984" marR="45984" marT="22992" marB="22992"/>
                </a:tc>
                <a:tc>
                  <a:txBody>
                    <a:bodyPr/>
                    <a:lstStyle/>
                    <a:p>
                      <a:r>
                        <a:rPr lang="en-GB" sz="900"/>
                        <a:t>Online e-consults queries</a:t>
                      </a:r>
                    </a:p>
                  </a:txBody>
                  <a:tcPr marL="45984" marR="45984" marT="22992" marB="22992"/>
                </a:tc>
                <a:extLst>
                  <a:ext uri="{0D108BD9-81ED-4DB2-BD59-A6C34878D82A}">
                    <a16:rowId xmlns:a16="http://schemas.microsoft.com/office/drawing/2014/main" val="1309801087"/>
                  </a:ext>
                </a:extLst>
              </a:tr>
              <a:tr h="207886">
                <a:tc>
                  <a:txBody>
                    <a:bodyPr/>
                    <a:lstStyle/>
                    <a:p>
                      <a:r>
                        <a:rPr lang="en-GB" sz="900"/>
                        <a:t>11:00-12:00</a:t>
                      </a:r>
                    </a:p>
                  </a:txBody>
                  <a:tcPr marL="45984" marR="45984" marT="22992" marB="22992"/>
                </a:tc>
                <a:tc>
                  <a:txBody>
                    <a:bodyPr/>
                    <a:lstStyle/>
                    <a:p>
                      <a:r>
                        <a:rPr lang="en-GB" sz="900"/>
                        <a:t>Pre-bookable (discuss bloods/medication reviews)</a:t>
                      </a:r>
                    </a:p>
                  </a:txBody>
                  <a:tcPr marL="45984" marR="45984" marT="22992" marB="22992"/>
                </a:tc>
                <a:extLst>
                  <a:ext uri="{0D108BD9-81ED-4DB2-BD59-A6C34878D82A}">
                    <a16:rowId xmlns:a16="http://schemas.microsoft.com/office/drawing/2014/main" val="2590626052"/>
                  </a:ext>
                </a:extLst>
              </a:tr>
              <a:tr h="207886">
                <a:tc>
                  <a:txBody>
                    <a:bodyPr/>
                    <a:lstStyle/>
                    <a:p>
                      <a:r>
                        <a:rPr lang="en-GB" sz="900"/>
                        <a:t>12:00-12:30</a:t>
                      </a:r>
                    </a:p>
                  </a:txBody>
                  <a:tcPr marL="45984" marR="45984" marT="22992" marB="22992"/>
                </a:tc>
                <a:tc>
                  <a:txBody>
                    <a:bodyPr/>
                    <a:lstStyle/>
                    <a:p>
                      <a:r>
                        <a:rPr lang="en-GB" sz="900"/>
                        <a:t>Face to face appointments </a:t>
                      </a:r>
                    </a:p>
                  </a:txBody>
                  <a:tcPr marL="45984" marR="45984" marT="22992" marB="22992"/>
                </a:tc>
                <a:extLst>
                  <a:ext uri="{0D108BD9-81ED-4DB2-BD59-A6C34878D82A}">
                    <a16:rowId xmlns:a16="http://schemas.microsoft.com/office/drawing/2014/main" val="3913785364"/>
                  </a:ext>
                </a:extLst>
              </a:tr>
              <a:tr h="207886">
                <a:tc>
                  <a:txBody>
                    <a:bodyPr/>
                    <a:lstStyle/>
                    <a:p>
                      <a:r>
                        <a:rPr lang="en-GB" sz="900"/>
                        <a:t>12:30- 13:00</a:t>
                      </a:r>
                    </a:p>
                  </a:txBody>
                  <a:tcPr marL="45984" marR="45984" marT="22992" marB="22992"/>
                </a:tc>
                <a:tc>
                  <a:txBody>
                    <a:bodyPr/>
                    <a:lstStyle/>
                    <a:p>
                      <a:r>
                        <a:rPr lang="en-GB" sz="900"/>
                        <a:t>Admin</a:t>
                      </a:r>
                    </a:p>
                  </a:txBody>
                  <a:tcPr marL="45984" marR="45984" marT="22992" marB="22992"/>
                </a:tc>
                <a:extLst>
                  <a:ext uri="{0D108BD9-81ED-4DB2-BD59-A6C34878D82A}">
                    <a16:rowId xmlns:a16="http://schemas.microsoft.com/office/drawing/2014/main" val="1167635267"/>
                  </a:ext>
                </a:extLst>
              </a:tr>
              <a:tr h="207886">
                <a:tc>
                  <a:txBody>
                    <a:bodyPr/>
                    <a:lstStyle/>
                    <a:p>
                      <a:r>
                        <a:rPr lang="en-GB" sz="900"/>
                        <a:t>13:00-14:00</a:t>
                      </a:r>
                    </a:p>
                  </a:txBody>
                  <a:tcPr marL="45984" marR="45984" marT="22992" marB="22992"/>
                </a:tc>
                <a:tc>
                  <a:txBody>
                    <a:bodyPr/>
                    <a:lstStyle/>
                    <a:p>
                      <a:r>
                        <a:rPr lang="en-GB" sz="900"/>
                        <a:t>MDT</a:t>
                      </a:r>
                    </a:p>
                  </a:txBody>
                  <a:tcPr marL="45984" marR="45984" marT="22992" marB="22992"/>
                </a:tc>
                <a:extLst>
                  <a:ext uri="{0D108BD9-81ED-4DB2-BD59-A6C34878D82A}">
                    <a16:rowId xmlns:a16="http://schemas.microsoft.com/office/drawing/2014/main" val="3176205992"/>
                  </a:ext>
                </a:extLst>
              </a:tr>
              <a:tr h="207886">
                <a:tc>
                  <a:txBody>
                    <a:bodyPr/>
                    <a:lstStyle/>
                    <a:p>
                      <a:r>
                        <a:rPr lang="en-GB" sz="900"/>
                        <a:t>14:00-14:30</a:t>
                      </a:r>
                    </a:p>
                  </a:txBody>
                  <a:tcPr marL="45984" marR="45984" marT="22992" marB="22992"/>
                </a:tc>
                <a:tc>
                  <a:txBody>
                    <a:bodyPr/>
                    <a:lstStyle/>
                    <a:p>
                      <a:r>
                        <a:rPr lang="en-GB" sz="900"/>
                        <a:t>Admin</a:t>
                      </a:r>
                    </a:p>
                  </a:txBody>
                  <a:tcPr marL="45984" marR="45984" marT="22992" marB="22992"/>
                </a:tc>
                <a:extLst>
                  <a:ext uri="{0D108BD9-81ED-4DB2-BD59-A6C34878D82A}">
                    <a16:rowId xmlns:a16="http://schemas.microsoft.com/office/drawing/2014/main" val="1515565233"/>
                  </a:ext>
                </a:extLst>
              </a:tr>
              <a:tr h="207886">
                <a:tc>
                  <a:txBody>
                    <a:bodyPr/>
                    <a:lstStyle/>
                    <a:p>
                      <a:r>
                        <a:rPr lang="en-GB" sz="900"/>
                        <a:t>14:30-16:30</a:t>
                      </a:r>
                    </a:p>
                  </a:txBody>
                  <a:tcPr marL="45984" marR="45984" marT="22992" marB="22992"/>
                </a:tc>
                <a:tc>
                  <a:txBody>
                    <a:bodyPr/>
                    <a:lstStyle/>
                    <a:p>
                      <a:r>
                        <a:rPr lang="en-GB" sz="900"/>
                        <a:t>Chronic disease clinics</a:t>
                      </a:r>
                    </a:p>
                  </a:txBody>
                  <a:tcPr marL="45984" marR="45984" marT="22992" marB="22992"/>
                </a:tc>
                <a:extLst>
                  <a:ext uri="{0D108BD9-81ED-4DB2-BD59-A6C34878D82A}">
                    <a16:rowId xmlns:a16="http://schemas.microsoft.com/office/drawing/2014/main" val="1965792359"/>
                  </a:ext>
                </a:extLst>
              </a:tr>
              <a:tr h="207886">
                <a:tc>
                  <a:txBody>
                    <a:bodyPr/>
                    <a:lstStyle/>
                    <a:p>
                      <a:r>
                        <a:rPr lang="en-GB" sz="900"/>
                        <a:t>16:30- 17:00</a:t>
                      </a:r>
                    </a:p>
                  </a:txBody>
                  <a:tcPr marL="45984" marR="45984" marT="22992" marB="22992"/>
                </a:tc>
                <a:tc>
                  <a:txBody>
                    <a:bodyPr/>
                    <a:lstStyle/>
                    <a:p>
                      <a:r>
                        <a:rPr lang="en-GB" sz="900" dirty="0"/>
                        <a:t>QI/ audit/mentorship</a:t>
                      </a:r>
                    </a:p>
                  </a:txBody>
                  <a:tcPr marL="45984" marR="45984" marT="22992" marB="22992"/>
                </a:tc>
                <a:extLst>
                  <a:ext uri="{0D108BD9-81ED-4DB2-BD59-A6C34878D82A}">
                    <a16:rowId xmlns:a16="http://schemas.microsoft.com/office/drawing/2014/main" val="1869020480"/>
                  </a:ext>
                </a:extLst>
              </a:tr>
            </a:tbl>
          </a:graphicData>
        </a:graphic>
      </p:graphicFrame>
    </p:spTree>
    <p:extLst>
      <p:ext uri="{BB962C8B-B14F-4D97-AF65-F5344CB8AC3E}">
        <p14:creationId xmlns:p14="http://schemas.microsoft.com/office/powerpoint/2010/main" val="3388763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928" y="1046377"/>
            <a:ext cx="7886700" cy="477154"/>
          </a:xfrm>
        </p:spPr>
        <p:txBody>
          <a:bodyPr anchor="ctr">
            <a:normAutofit/>
          </a:bodyPr>
          <a:lstStyle/>
          <a:p>
            <a:r>
              <a:rPr lang="en-GB" sz="2800" dirty="0"/>
              <a:t>Hints &amp; Tips</a:t>
            </a:r>
          </a:p>
        </p:txBody>
      </p:sp>
      <p:graphicFrame>
        <p:nvGraphicFramePr>
          <p:cNvPr id="5" name="Content Placeholder 2">
            <a:extLst>
              <a:ext uri="{FF2B5EF4-FFF2-40B4-BE49-F238E27FC236}">
                <a16:creationId xmlns:a16="http://schemas.microsoft.com/office/drawing/2014/main" id="{8E126DE1-D146-44ED-B372-8F459FEED3F9}"/>
              </a:ext>
            </a:extLst>
          </p:cNvPr>
          <p:cNvGraphicFramePr>
            <a:graphicFrameLocks noGrp="1"/>
          </p:cNvGraphicFramePr>
          <p:nvPr>
            <p:ph idx="1"/>
            <p:extLst>
              <p:ext uri="{D42A27DB-BD31-4B8C-83A1-F6EECF244321}">
                <p14:modId xmlns:p14="http://schemas.microsoft.com/office/powerpoint/2010/main" val="2014205871"/>
              </p:ext>
            </p:extLst>
          </p:nvPr>
        </p:nvGraphicFramePr>
        <p:xfrm>
          <a:off x="419928" y="1523532"/>
          <a:ext cx="7657272" cy="2712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4477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9976C-203D-4B7A-B58E-3E2A424A1F98}"/>
              </a:ext>
            </a:extLst>
          </p:cNvPr>
          <p:cNvSpPr>
            <a:spLocks noGrp="1"/>
          </p:cNvSpPr>
          <p:nvPr>
            <p:ph type="title"/>
          </p:nvPr>
        </p:nvSpPr>
        <p:spPr/>
        <p:txBody>
          <a:bodyPr>
            <a:normAutofit/>
          </a:bodyPr>
          <a:lstStyle/>
          <a:p>
            <a:r>
              <a:rPr lang="en-GB" sz="2700" dirty="0">
                <a:solidFill>
                  <a:schemeClr val="tx1"/>
                </a:solidFill>
                <a:latin typeface="+mn-lt"/>
              </a:rPr>
              <a:t>Who are Physician Associates?</a:t>
            </a:r>
          </a:p>
        </p:txBody>
      </p:sp>
      <p:sp>
        <p:nvSpPr>
          <p:cNvPr id="3" name="Content Placeholder 2">
            <a:extLst>
              <a:ext uri="{FF2B5EF4-FFF2-40B4-BE49-F238E27FC236}">
                <a16:creationId xmlns:a16="http://schemas.microsoft.com/office/drawing/2014/main" id="{FC18884D-775E-4C0C-9789-B3630E98C151}"/>
              </a:ext>
            </a:extLst>
          </p:cNvPr>
          <p:cNvSpPr>
            <a:spLocks noGrp="1"/>
          </p:cNvSpPr>
          <p:nvPr>
            <p:ph idx="1"/>
          </p:nvPr>
        </p:nvSpPr>
        <p:spPr/>
        <p:txBody>
          <a:bodyPr>
            <a:normAutofit fontScale="77500" lnSpcReduction="20000"/>
          </a:bodyPr>
          <a:lstStyle/>
          <a:p>
            <a:pPr marL="0" indent="0" algn="ctr">
              <a:buNone/>
            </a:pPr>
            <a:r>
              <a:rPr lang="en-GB" dirty="0"/>
              <a:t>Physician associates are </a:t>
            </a:r>
            <a:r>
              <a:rPr lang="en-GB" b="1" dirty="0"/>
              <a:t>medically trained, generalist healthcare professionals</a:t>
            </a:r>
            <a:r>
              <a:rPr lang="en-GB" dirty="0"/>
              <a:t>, who work alongside doctors and provide medical care as an integral part of the multidisciplinary team. They work across primary, secondary and tertiary care, and across the interphase! Physician associates are dependent practitioners working with a dedicated medical supervisor, but are able to work  </a:t>
            </a:r>
            <a:r>
              <a:rPr lang="en-GB" b="1" dirty="0"/>
              <a:t>independently and autonomously with appropriate support</a:t>
            </a:r>
            <a:r>
              <a:rPr lang="en-GB" dirty="0"/>
              <a:t>.   </a:t>
            </a:r>
          </a:p>
          <a:p>
            <a:pPr marL="0" indent="0" algn="ctr">
              <a:buNone/>
            </a:pPr>
            <a:r>
              <a:rPr lang="en-GB" dirty="0">
                <a:solidFill>
                  <a:srgbClr val="7030A0"/>
                </a:solidFill>
                <a:hlinkClick r:id="rId3"/>
              </a:rPr>
              <a:t>https://youtu.be/Nq-O3mSH5IA</a:t>
            </a:r>
            <a:endParaRPr lang="en-GB" dirty="0">
              <a:solidFill>
                <a:srgbClr val="7030A0"/>
              </a:solidFill>
            </a:endParaRPr>
          </a:p>
        </p:txBody>
      </p:sp>
    </p:spTree>
    <p:extLst>
      <p:ext uri="{BB962C8B-B14F-4D97-AF65-F5344CB8AC3E}">
        <p14:creationId xmlns:p14="http://schemas.microsoft.com/office/powerpoint/2010/main" val="2114717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1D92-6AA4-4EFC-9384-8B64F9597F78}"/>
              </a:ext>
            </a:extLst>
          </p:cNvPr>
          <p:cNvSpPr>
            <a:spLocks noGrp="1"/>
          </p:cNvSpPr>
          <p:nvPr>
            <p:ph type="title"/>
          </p:nvPr>
        </p:nvSpPr>
        <p:spPr>
          <a:xfrm>
            <a:off x="360661" y="262675"/>
            <a:ext cx="7886700" cy="477154"/>
          </a:xfrm>
        </p:spPr>
        <p:txBody>
          <a:bodyPr>
            <a:normAutofit fontScale="90000"/>
          </a:bodyPr>
          <a:lstStyle/>
          <a:p>
            <a:r>
              <a:rPr lang="en-GB" dirty="0"/>
              <a:t>Upcoming </a:t>
            </a:r>
          </a:p>
        </p:txBody>
      </p:sp>
      <p:sp>
        <p:nvSpPr>
          <p:cNvPr id="4" name="Content Placeholder 5">
            <a:extLst>
              <a:ext uri="{FF2B5EF4-FFF2-40B4-BE49-F238E27FC236}">
                <a16:creationId xmlns:a16="http://schemas.microsoft.com/office/drawing/2014/main" id="{1564BED3-4B8D-4D3A-B2A2-FF0761695802}"/>
              </a:ext>
            </a:extLst>
          </p:cNvPr>
          <p:cNvSpPr txBox="1">
            <a:spLocks/>
          </p:cNvSpPr>
          <p:nvPr/>
        </p:nvSpPr>
        <p:spPr>
          <a:xfrm>
            <a:off x="629842" y="1430868"/>
            <a:ext cx="3868340" cy="321138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800" dirty="0"/>
              <a:t>The MAP Career Framework</a:t>
            </a:r>
          </a:p>
          <a:p>
            <a:pPr lvl="1"/>
            <a:r>
              <a:rPr lang="en-GB" dirty="0"/>
              <a:t>Progression</a:t>
            </a:r>
          </a:p>
          <a:p>
            <a:pPr lvl="1"/>
            <a:r>
              <a:rPr lang="en-GB" dirty="0"/>
              <a:t>Education </a:t>
            </a:r>
            <a:br>
              <a:rPr lang="en-GB" dirty="0"/>
            </a:br>
            <a:endParaRPr lang="en-GB" dirty="0"/>
          </a:p>
          <a:p>
            <a:r>
              <a:rPr lang="en-GB" sz="1800" dirty="0"/>
              <a:t>Professional guidance e.g. Competency &amp; curriculum framework </a:t>
            </a:r>
            <a:br>
              <a:rPr lang="en-GB" sz="1800" dirty="0"/>
            </a:br>
            <a:endParaRPr lang="en-GB" sz="1800" dirty="0"/>
          </a:p>
          <a:p>
            <a:r>
              <a:rPr lang="en-GB" sz="1800" dirty="0"/>
              <a:t>Education standards</a:t>
            </a:r>
            <a:br>
              <a:rPr lang="en-GB" sz="1800" dirty="0"/>
            </a:br>
            <a:r>
              <a:rPr lang="en-GB" sz="1800" dirty="0"/>
              <a:t> </a:t>
            </a:r>
          </a:p>
          <a:p>
            <a:endParaRPr lang="en-GB" dirty="0"/>
          </a:p>
        </p:txBody>
      </p:sp>
      <p:sp>
        <p:nvSpPr>
          <p:cNvPr id="5" name="Content Placeholder 7">
            <a:extLst>
              <a:ext uri="{FF2B5EF4-FFF2-40B4-BE49-F238E27FC236}">
                <a16:creationId xmlns:a16="http://schemas.microsoft.com/office/drawing/2014/main" id="{32C1B059-02D4-4CDA-B2F7-1544E0DC12C1}"/>
              </a:ext>
            </a:extLst>
          </p:cNvPr>
          <p:cNvSpPr txBox="1">
            <a:spLocks/>
          </p:cNvSpPr>
          <p:nvPr/>
        </p:nvSpPr>
        <p:spPr>
          <a:xfrm>
            <a:off x="4629150" y="1430868"/>
            <a:ext cx="3887391" cy="321138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600" dirty="0"/>
              <a:t>MAP Oversight Board</a:t>
            </a:r>
          </a:p>
          <a:p>
            <a:pPr marL="285743" indent="-285743" defTabSz="685783"/>
            <a:r>
              <a:rPr lang="en-GB" sz="1600" dirty="0">
                <a:solidFill>
                  <a:srgbClr val="000000"/>
                </a:solidFill>
              </a:rPr>
              <a:t>Registration</a:t>
            </a:r>
            <a:br>
              <a:rPr lang="en-GB" sz="1600" dirty="0">
                <a:solidFill>
                  <a:srgbClr val="000000"/>
                </a:solidFill>
              </a:rPr>
            </a:br>
            <a:endParaRPr lang="en-GB" sz="1600" dirty="0">
              <a:solidFill>
                <a:srgbClr val="000000"/>
              </a:solidFill>
            </a:endParaRPr>
          </a:p>
          <a:p>
            <a:pPr marL="285743" indent="-285743" defTabSz="685783"/>
            <a:r>
              <a:rPr lang="en-GB" sz="1600" dirty="0">
                <a:solidFill>
                  <a:srgbClr val="000000"/>
                </a:solidFill>
              </a:rPr>
              <a:t>Fitness to Practice</a:t>
            </a:r>
            <a:br>
              <a:rPr lang="en-GB" sz="1600" dirty="0">
                <a:solidFill>
                  <a:srgbClr val="000000"/>
                </a:solidFill>
              </a:rPr>
            </a:br>
            <a:endParaRPr lang="en-GB" sz="1600" dirty="0">
              <a:solidFill>
                <a:srgbClr val="000000"/>
              </a:solidFill>
            </a:endParaRPr>
          </a:p>
          <a:p>
            <a:pPr marL="285743" indent="-285743" defTabSz="685783"/>
            <a:r>
              <a:rPr lang="en-GB" sz="1600" dirty="0">
                <a:solidFill>
                  <a:srgbClr val="000000"/>
                </a:solidFill>
              </a:rPr>
              <a:t>Re-validation</a:t>
            </a:r>
          </a:p>
          <a:p>
            <a:pPr marL="285743" indent="-285743" defTabSz="685783"/>
            <a:endParaRPr lang="en-GB" sz="1600" dirty="0">
              <a:solidFill>
                <a:srgbClr val="000000"/>
              </a:solidFill>
            </a:endParaRPr>
          </a:p>
          <a:p>
            <a:pPr marL="285743" indent="-285743" defTabSz="685783"/>
            <a:r>
              <a:rPr lang="en-GB" sz="1600" dirty="0">
                <a:solidFill>
                  <a:srgbClr val="000000"/>
                </a:solidFill>
              </a:rPr>
              <a:t>Ionising radiation &amp; prescribing </a:t>
            </a:r>
            <a:endParaRPr lang="en-GB" sz="1600" dirty="0"/>
          </a:p>
        </p:txBody>
      </p:sp>
    </p:spTree>
    <p:extLst>
      <p:ext uri="{BB962C8B-B14F-4D97-AF65-F5344CB8AC3E}">
        <p14:creationId xmlns:p14="http://schemas.microsoft.com/office/powerpoint/2010/main" val="3350266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4BD20-6BD0-41D4-82B2-6D7DC5ECDC2F}"/>
              </a:ext>
            </a:extLst>
          </p:cNvPr>
          <p:cNvSpPr>
            <a:spLocks noGrp="1"/>
          </p:cNvSpPr>
          <p:nvPr>
            <p:ph type="title"/>
          </p:nvPr>
        </p:nvSpPr>
        <p:spPr/>
        <p:txBody>
          <a:bodyPr>
            <a:normAutofit fontScale="90000"/>
          </a:bodyPr>
          <a:lstStyle/>
          <a:p>
            <a:r>
              <a:rPr lang="en-GB" dirty="0"/>
              <a:t>HEE preceptorship requirements </a:t>
            </a:r>
          </a:p>
        </p:txBody>
      </p:sp>
      <p:sp>
        <p:nvSpPr>
          <p:cNvPr id="3" name="Content Placeholder 2">
            <a:extLst>
              <a:ext uri="{FF2B5EF4-FFF2-40B4-BE49-F238E27FC236}">
                <a16:creationId xmlns:a16="http://schemas.microsoft.com/office/drawing/2014/main" id="{83D63934-CFCD-4E19-B86E-8D3602DDBDB3}"/>
              </a:ext>
            </a:extLst>
          </p:cNvPr>
          <p:cNvSpPr>
            <a:spLocks noGrp="1"/>
          </p:cNvSpPr>
          <p:nvPr>
            <p:ph idx="1"/>
          </p:nvPr>
        </p:nvSpPr>
        <p:spPr/>
        <p:txBody>
          <a:bodyPr/>
          <a:lstStyle/>
          <a:p>
            <a:r>
              <a:rPr lang="en-GB" dirty="0"/>
              <a:t>£5,000 HEE primary care preceptorship funding </a:t>
            </a:r>
          </a:p>
          <a:p>
            <a:pPr lvl="1"/>
            <a:r>
              <a:rPr lang="en-GB" dirty="0"/>
              <a:t>New to primary care within 12 months of MVR registration</a:t>
            </a:r>
          </a:p>
          <a:p>
            <a:pPr lvl="1"/>
            <a:r>
              <a:rPr lang="en-GB" dirty="0"/>
              <a:t>Taking up their first post in primary care since gaining registration who has moved from secondary care with a maximum of 3 years’ experience.</a:t>
            </a:r>
          </a:p>
          <a:p>
            <a:endParaRPr lang="en-GB" dirty="0"/>
          </a:p>
        </p:txBody>
      </p:sp>
    </p:spTree>
    <p:extLst>
      <p:ext uri="{BB962C8B-B14F-4D97-AF65-F5344CB8AC3E}">
        <p14:creationId xmlns:p14="http://schemas.microsoft.com/office/powerpoint/2010/main" val="4087864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9C157-8D4A-4E3F-AB3A-E5A36674D8C2}"/>
              </a:ext>
            </a:extLst>
          </p:cNvPr>
          <p:cNvSpPr>
            <a:spLocks noGrp="1"/>
          </p:cNvSpPr>
          <p:nvPr>
            <p:ph type="title"/>
          </p:nvPr>
        </p:nvSpPr>
        <p:spPr>
          <a:xfrm>
            <a:off x="419928" y="292844"/>
            <a:ext cx="7886700" cy="994172"/>
          </a:xfrm>
        </p:spPr>
        <p:txBody>
          <a:bodyPr>
            <a:normAutofit/>
          </a:bodyPr>
          <a:lstStyle/>
          <a:p>
            <a:r>
              <a:rPr lang="en-GB" sz="2700" dirty="0">
                <a:solidFill>
                  <a:srgbClr val="AE2473"/>
                </a:solidFill>
                <a:latin typeface="+mn-lt"/>
              </a:rPr>
              <a:t>Background and training </a:t>
            </a:r>
          </a:p>
        </p:txBody>
      </p:sp>
      <p:sp>
        <p:nvSpPr>
          <p:cNvPr id="3" name="Content Placeholder 2">
            <a:extLst>
              <a:ext uri="{FF2B5EF4-FFF2-40B4-BE49-F238E27FC236}">
                <a16:creationId xmlns:a16="http://schemas.microsoft.com/office/drawing/2014/main" id="{C1820DDA-A3C2-45FB-A481-5AC5EC418526}"/>
              </a:ext>
            </a:extLst>
          </p:cNvPr>
          <p:cNvSpPr>
            <a:spLocks noGrp="1"/>
          </p:cNvSpPr>
          <p:nvPr>
            <p:ph idx="1"/>
          </p:nvPr>
        </p:nvSpPr>
        <p:spPr>
          <a:xfrm>
            <a:off x="419928" y="1066485"/>
            <a:ext cx="7886700" cy="1704691"/>
          </a:xfrm>
        </p:spPr>
        <p:txBody>
          <a:bodyPr>
            <a:noAutofit/>
          </a:bodyPr>
          <a:lstStyle/>
          <a:p>
            <a:pPr marL="0" indent="0">
              <a:buNone/>
            </a:pPr>
            <a:r>
              <a:rPr lang="en-GB" sz="1500" dirty="0"/>
              <a:t> All PAs </a:t>
            </a:r>
            <a:r>
              <a:rPr lang="en-GB" sz="1350" dirty="0"/>
              <a:t>must have completed a:</a:t>
            </a:r>
          </a:p>
          <a:p>
            <a:r>
              <a:rPr lang="en-GB" sz="1350" dirty="0"/>
              <a:t>relevant </a:t>
            </a:r>
            <a:r>
              <a:rPr lang="en-GB" sz="1350" b="1" dirty="0"/>
              <a:t>three-year undergraduate degree </a:t>
            </a:r>
            <a:r>
              <a:rPr lang="en-GB" sz="1350" dirty="0"/>
              <a:t>(for example </a:t>
            </a:r>
            <a:r>
              <a:rPr lang="en-GB" sz="1350" b="1" dirty="0"/>
              <a:t>bioscience or healthcare-related</a:t>
            </a:r>
            <a:r>
              <a:rPr lang="en-GB" sz="1350" dirty="0"/>
              <a:t>) and</a:t>
            </a:r>
          </a:p>
          <a:p>
            <a:r>
              <a:rPr lang="en-GB" sz="1350" dirty="0"/>
              <a:t>MSc/</a:t>
            </a:r>
            <a:r>
              <a:rPr lang="en-GB" sz="1350" dirty="0" err="1"/>
              <a:t>PgDip</a:t>
            </a:r>
            <a:r>
              <a:rPr lang="en-GB" sz="1350" dirty="0"/>
              <a:t> in Physician Associate studies which takes two years of full time study to complete – </a:t>
            </a:r>
            <a:r>
              <a:rPr lang="en-GB" sz="1350" b="1" dirty="0"/>
              <a:t>equivalent of three academic years akin to the clinical years of medicine</a:t>
            </a:r>
          </a:p>
          <a:p>
            <a:r>
              <a:rPr lang="en-GB" sz="1350" dirty="0"/>
              <a:t>Intensive postgraduate course in medical science and clinical reasoning; this consists of 50%  theory and 50%  practice.</a:t>
            </a:r>
          </a:p>
          <a:p>
            <a:r>
              <a:rPr lang="en-GB" sz="1350" dirty="0"/>
              <a:t>1,600 hours of clinical placement experience in both acute and community settings, with a strong focus around primary care</a:t>
            </a:r>
          </a:p>
          <a:p>
            <a:r>
              <a:rPr lang="en-GB" sz="1350" dirty="0"/>
              <a:t>Students must pass both their university programme and the UK Physician Associate RCP national examination (200 MCQ paper and 14 station OSCE) </a:t>
            </a:r>
          </a:p>
          <a:p>
            <a:r>
              <a:rPr lang="en-GB" sz="1350" dirty="0"/>
              <a:t>Once qualified must: maintain 50 hours of CPD each year, CBD, mini-</a:t>
            </a:r>
            <a:r>
              <a:rPr lang="en-GB" sz="1350" dirty="0" err="1"/>
              <a:t>cex</a:t>
            </a:r>
            <a:r>
              <a:rPr lang="en-GB" sz="1350" dirty="0"/>
              <a:t> and reflections</a:t>
            </a:r>
          </a:p>
          <a:p>
            <a:r>
              <a:rPr lang="en-GB" sz="1350" dirty="0"/>
              <a:t>Pass a recertification examination every 6 years</a:t>
            </a:r>
          </a:p>
          <a:p>
            <a:r>
              <a:rPr lang="en-GB" sz="1350" dirty="0"/>
              <a:t>Join as a member of the FPA Managed Voluntary Register (MVR)</a:t>
            </a:r>
          </a:p>
          <a:p>
            <a:endParaRPr lang="en-GB" sz="1350" dirty="0"/>
          </a:p>
          <a:p>
            <a:pPr marL="0" indent="0">
              <a:buNone/>
            </a:pPr>
            <a:endParaRPr lang="en-GB" sz="1350" dirty="0"/>
          </a:p>
        </p:txBody>
      </p:sp>
    </p:spTree>
    <p:extLst>
      <p:ext uri="{BB962C8B-B14F-4D97-AF65-F5344CB8AC3E}">
        <p14:creationId xmlns:p14="http://schemas.microsoft.com/office/powerpoint/2010/main" val="4034048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Physician associates working in general practice: Kristina’s story - part 2 (with subtitles)">
            <a:hlinkClick r:id="" action="ppaction://media"/>
            <a:extLst>
              <a:ext uri="{FF2B5EF4-FFF2-40B4-BE49-F238E27FC236}">
                <a16:creationId xmlns:a16="http://schemas.microsoft.com/office/drawing/2014/main" id="{09F64177-8F85-4A21-A0DD-51C7F1858DFA}"/>
              </a:ext>
            </a:extLst>
          </p:cNvPr>
          <p:cNvPicPr>
            <a:picLocks noRot="1" noChangeAspect="1"/>
          </p:cNvPicPr>
          <p:nvPr>
            <a:videoFile r:link="rId1"/>
          </p:nvPr>
        </p:nvPicPr>
        <p:blipFill>
          <a:blip r:embed="rId3"/>
          <a:stretch>
            <a:fillRect/>
          </a:stretch>
        </p:blipFill>
        <p:spPr>
          <a:xfrm>
            <a:off x="885791" y="237155"/>
            <a:ext cx="7372417" cy="4165416"/>
          </a:xfrm>
          <a:prstGeom prst="rect">
            <a:avLst/>
          </a:prstGeom>
        </p:spPr>
      </p:pic>
      <p:sp>
        <p:nvSpPr>
          <p:cNvPr id="8" name="Content Placeholder 7">
            <a:extLst>
              <a:ext uri="{FF2B5EF4-FFF2-40B4-BE49-F238E27FC236}">
                <a16:creationId xmlns:a16="http://schemas.microsoft.com/office/drawing/2014/main" id="{68ECEC9E-52F2-4B4C-84EE-E79E9A74D4BE}"/>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40655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1B02E4-C431-4351-9D45-E04131AF5947}"/>
              </a:ext>
            </a:extLst>
          </p:cNvPr>
          <p:cNvSpPr>
            <a:spLocks noGrp="1"/>
          </p:cNvSpPr>
          <p:nvPr>
            <p:ph type="title"/>
          </p:nvPr>
        </p:nvSpPr>
        <p:spPr/>
        <p:txBody>
          <a:bodyPr>
            <a:normAutofit fontScale="90000"/>
          </a:bodyPr>
          <a:lstStyle/>
          <a:p>
            <a:r>
              <a:rPr lang="en-GB" dirty="0"/>
              <a:t>What can PAs do!?</a:t>
            </a:r>
            <a:br>
              <a:rPr lang="en-GB" dirty="0"/>
            </a:br>
            <a:r>
              <a:rPr lang="en-GB" sz="2200" b="0" i="0" dirty="0">
                <a:solidFill>
                  <a:srgbClr val="1A1F3E"/>
                </a:solidFill>
                <a:effectLst/>
                <a:latin typeface="AeonikPro"/>
              </a:rPr>
              <a:t>PAs are trained to work within a defined scope of practice and limits of competence to perform the following duties:</a:t>
            </a:r>
            <a:br>
              <a:rPr lang="en-GB" sz="2200" b="0" i="0" dirty="0">
                <a:solidFill>
                  <a:srgbClr val="1A1F3E"/>
                </a:solidFill>
                <a:effectLst/>
                <a:latin typeface="AeonikPro"/>
              </a:rPr>
            </a:br>
            <a:endParaRPr lang="en-GB" dirty="0"/>
          </a:p>
        </p:txBody>
      </p:sp>
      <p:sp>
        <p:nvSpPr>
          <p:cNvPr id="5" name="Content Placeholder 4">
            <a:extLst>
              <a:ext uri="{FF2B5EF4-FFF2-40B4-BE49-F238E27FC236}">
                <a16:creationId xmlns:a16="http://schemas.microsoft.com/office/drawing/2014/main" id="{D23A44F1-D3E9-482A-8606-B177AC124487}"/>
              </a:ext>
            </a:extLst>
          </p:cNvPr>
          <p:cNvSpPr>
            <a:spLocks noGrp="1"/>
          </p:cNvSpPr>
          <p:nvPr>
            <p:ph idx="1"/>
          </p:nvPr>
        </p:nvSpPr>
        <p:spPr>
          <a:xfrm>
            <a:off x="419927" y="1719470"/>
            <a:ext cx="8724073" cy="2516997"/>
          </a:xfrm>
        </p:spPr>
        <p:txBody>
          <a:bodyPr numCol="2">
            <a:normAutofit fontScale="77500" lnSpcReduction="20000"/>
          </a:bodyPr>
          <a:lstStyle/>
          <a:p>
            <a:pPr algn="l" fontAlgn="base">
              <a:buFont typeface="Arial" panose="020B0604020202020204" pitchFamily="34" charset="0"/>
              <a:buChar char="•"/>
            </a:pPr>
            <a:r>
              <a:rPr lang="en-GB" b="0" i="0" dirty="0">
                <a:solidFill>
                  <a:srgbClr val="1A1F3E"/>
                </a:solidFill>
                <a:effectLst/>
                <a:latin typeface="AeonikPro"/>
              </a:rPr>
              <a:t>taking medical histories from patients</a:t>
            </a:r>
          </a:p>
          <a:p>
            <a:pPr algn="l" fontAlgn="base">
              <a:buFont typeface="Arial" panose="020B0604020202020204" pitchFamily="34" charset="0"/>
              <a:buChar char="•"/>
            </a:pPr>
            <a:r>
              <a:rPr lang="en-GB" b="0" i="0" dirty="0">
                <a:solidFill>
                  <a:srgbClr val="1A1F3E"/>
                </a:solidFill>
                <a:effectLst/>
                <a:latin typeface="AeonikPro"/>
              </a:rPr>
              <a:t>carrying out physical examinations</a:t>
            </a:r>
          </a:p>
          <a:p>
            <a:pPr algn="l" fontAlgn="base">
              <a:buFont typeface="Arial" panose="020B0604020202020204" pitchFamily="34" charset="0"/>
              <a:buChar char="•"/>
            </a:pPr>
            <a:r>
              <a:rPr lang="en-GB" b="0" i="0" dirty="0">
                <a:solidFill>
                  <a:srgbClr val="1A1F3E"/>
                </a:solidFill>
                <a:effectLst/>
                <a:latin typeface="AeonikPro"/>
              </a:rPr>
              <a:t>seeing patients with undifferentiated diagnoses</a:t>
            </a:r>
          </a:p>
          <a:p>
            <a:pPr algn="l" fontAlgn="base">
              <a:buFont typeface="Arial" panose="020B0604020202020204" pitchFamily="34" charset="0"/>
              <a:buChar char="•"/>
            </a:pPr>
            <a:r>
              <a:rPr lang="en-GB" b="0" i="0" dirty="0">
                <a:solidFill>
                  <a:srgbClr val="1A1F3E"/>
                </a:solidFill>
                <a:effectLst/>
                <a:latin typeface="AeonikPro"/>
              </a:rPr>
              <a:t>seeing patients with long-term chronic conditions</a:t>
            </a:r>
          </a:p>
          <a:p>
            <a:pPr algn="l" fontAlgn="base">
              <a:buFont typeface="Arial" panose="020B0604020202020204" pitchFamily="34" charset="0"/>
              <a:buChar char="•"/>
            </a:pPr>
            <a:r>
              <a:rPr lang="en-GB" b="0" i="0" dirty="0">
                <a:solidFill>
                  <a:srgbClr val="1A1F3E"/>
                </a:solidFill>
                <a:effectLst/>
                <a:latin typeface="AeonikPro"/>
              </a:rPr>
              <a:t>formulating differential diagnoses and management plans</a:t>
            </a:r>
          </a:p>
          <a:p>
            <a:pPr algn="l" fontAlgn="base">
              <a:buFont typeface="Arial" panose="020B0604020202020204" pitchFamily="34" charset="0"/>
              <a:buChar char="•"/>
            </a:pPr>
            <a:r>
              <a:rPr lang="en-GB" b="0" i="0" dirty="0">
                <a:solidFill>
                  <a:srgbClr val="1A1F3E"/>
                </a:solidFill>
                <a:effectLst/>
                <a:latin typeface="AeonikPro"/>
              </a:rPr>
              <a:t>carrying out diagnostic and therapeutic procedures</a:t>
            </a:r>
          </a:p>
          <a:p>
            <a:pPr algn="l" fontAlgn="base">
              <a:buFont typeface="Arial" panose="020B0604020202020204" pitchFamily="34" charset="0"/>
              <a:buChar char="•"/>
            </a:pPr>
            <a:r>
              <a:rPr lang="en-GB" b="0" i="0" dirty="0">
                <a:solidFill>
                  <a:srgbClr val="1A1F3E"/>
                </a:solidFill>
                <a:effectLst/>
                <a:latin typeface="AeonikPro"/>
              </a:rPr>
              <a:t>developing and delivering appropriate treatment and management plans</a:t>
            </a:r>
          </a:p>
          <a:p>
            <a:pPr algn="l" fontAlgn="base">
              <a:buFont typeface="Arial" panose="020B0604020202020204" pitchFamily="34" charset="0"/>
              <a:buChar char="•"/>
            </a:pPr>
            <a:r>
              <a:rPr lang="en-GB" b="0" i="0" dirty="0">
                <a:solidFill>
                  <a:srgbClr val="1A1F3E"/>
                </a:solidFill>
                <a:effectLst/>
                <a:latin typeface="AeonikPro"/>
              </a:rPr>
              <a:t>requesting and interpreting diagnostic studies</a:t>
            </a:r>
          </a:p>
          <a:p>
            <a:pPr algn="l" fontAlgn="base">
              <a:buFont typeface="Arial" panose="020B0604020202020204" pitchFamily="34" charset="0"/>
              <a:buChar char="•"/>
            </a:pPr>
            <a:r>
              <a:rPr lang="en-GB" b="0" i="0" dirty="0">
                <a:solidFill>
                  <a:srgbClr val="1A1F3E"/>
                </a:solidFill>
                <a:effectLst/>
                <a:latin typeface="AeonikPro"/>
              </a:rPr>
              <a:t>providing health promotion and disease prevention advice for patients</a:t>
            </a:r>
          </a:p>
          <a:p>
            <a:pPr algn="l" fontAlgn="base"/>
            <a:endParaRPr lang="en-GB" b="0" i="0" dirty="0">
              <a:solidFill>
                <a:srgbClr val="1A1F3E"/>
              </a:solidFill>
              <a:effectLst/>
              <a:latin typeface="AeonikPro"/>
            </a:endParaRPr>
          </a:p>
          <a:p>
            <a:pPr algn="l" fontAlgn="base"/>
            <a:r>
              <a:rPr lang="en-GB" b="0" i="0" u="sng" dirty="0">
                <a:solidFill>
                  <a:srgbClr val="1A1F3E"/>
                </a:solidFill>
                <a:effectLst/>
                <a:latin typeface="AeonikPro"/>
              </a:rPr>
              <a:t>However, currently PAs are not able to:</a:t>
            </a:r>
          </a:p>
          <a:p>
            <a:pPr algn="l" fontAlgn="base">
              <a:buFont typeface="Arial" panose="020B0604020202020204" pitchFamily="34" charset="0"/>
              <a:buChar char="•"/>
            </a:pPr>
            <a:r>
              <a:rPr lang="en-GB" b="0" i="0" dirty="0">
                <a:solidFill>
                  <a:srgbClr val="1A1F3E"/>
                </a:solidFill>
                <a:effectLst/>
                <a:latin typeface="AeonikPro"/>
              </a:rPr>
              <a:t>prescribe</a:t>
            </a:r>
          </a:p>
          <a:p>
            <a:pPr algn="l" fontAlgn="base">
              <a:buFont typeface="Arial" panose="020B0604020202020204" pitchFamily="34" charset="0"/>
              <a:buChar char="•"/>
            </a:pPr>
            <a:r>
              <a:rPr lang="en-GB" b="0" i="0" dirty="0">
                <a:solidFill>
                  <a:srgbClr val="1A1F3E"/>
                </a:solidFill>
                <a:effectLst/>
                <a:latin typeface="AeonikPro"/>
              </a:rPr>
              <a:t>request ionising radiation (</a:t>
            </a:r>
            <a:r>
              <a:rPr lang="en-GB" b="0" i="0" dirty="0" err="1">
                <a:solidFill>
                  <a:srgbClr val="1A1F3E"/>
                </a:solidFill>
                <a:effectLst/>
                <a:latin typeface="AeonikPro"/>
              </a:rPr>
              <a:t>eg</a:t>
            </a:r>
            <a:r>
              <a:rPr lang="en-GB" b="0" i="0" dirty="0">
                <a:solidFill>
                  <a:srgbClr val="1A1F3E"/>
                </a:solidFill>
                <a:effectLst/>
                <a:latin typeface="AeonikPro"/>
              </a:rPr>
              <a:t> chest X-ray or CT scan).</a:t>
            </a:r>
          </a:p>
          <a:p>
            <a:endParaRPr lang="en-GB" dirty="0"/>
          </a:p>
        </p:txBody>
      </p:sp>
    </p:spTree>
    <p:extLst>
      <p:ext uri="{BB962C8B-B14F-4D97-AF65-F5344CB8AC3E}">
        <p14:creationId xmlns:p14="http://schemas.microsoft.com/office/powerpoint/2010/main" val="1330098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5133-45B0-5240-A8D3-5CBDEC48F99B}"/>
              </a:ext>
            </a:extLst>
          </p:cNvPr>
          <p:cNvSpPr>
            <a:spLocks noGrp="1"/>
          </p:cNvSpPr>
          <p:nvPr>
            <p:ph type="title"/>
          </p:nvPr>
        </p:nvSpPr>
        <p:spPr>
          <a:xfrm>
            <a:off x="258417" y="232418"/>
            <a:ext cx="7886700" cy="477154"/>
          </a:xfrm>
        </p:spPr>
        <p:txBody>
          <a:bodyPr>
            <a:normAutofit fontScale="90000"/>
          </a:bodyPr>
          <a:lstStyle/>
          <a:p>
            <a:r>
              <a:rPr lang="en-GB" dirty="0"/>
              <a:t>Physician Associate Assistant Practitioner</a:t>
            </a:r>
            <a:endParaRPr lang="en-US" dirty="0"/>
          </a:p>
        </p:txBody>
      </p:sp>
      <p:sp>
        <p:nvSpPr>
          <p:cNvPr id="3" name="Content Placeholder 2">
            <a:extLst>
              <a:ext uri="{FF2B5EF4-FFF2-40B4-BE49-F238E27FC236}">
                <a16:creationId xmlns:a16="http://schemas.microsoft.com/office/drawing/2014/main" id="{AFCE4249-C62B-A048-8404-50527EB6E386}"/>
              </a:ext>
            </a:extLst>
          </p:cNvPr>
          <p:cNvSpPr>
            <a:spLocks noGrp="1"/>
          </p:cNvSpPr>
          <p:nvPr>
            <p:ph idx="1"/>
          </p:nvPr>
        </p:nvSpPr>
        <p:spPr>
          <a:xfrm>
            <a:off x="258417" y="905511"/>
            <a:ext cx="5861602" cy="3493234"/>
          </a:xfrm>
        </p:spPr>
        <p:txBody>
          <a:bodyPr>
            <a:normAutofit fontScale="77500" lnSpcReduction="20000"/>
          </a:bodyPr>
          <a:lstStyle/>
          <a:p>
            <a:r>
              <a:rPr lang="en-GB" sz="1700" dirty="0"/>
              <a:t>Role developed for graduate PA students, who have completed their training and are ready to work, but who are yet to qualify (sit national exams) to join the workforce</a:t>
            </a:r>
            <a:endParaRPr lang="en-US" sz="1700" dirty="0"/>
          </a:p>
          <a:p>
            <a:r>
              <a:rPr lang="en-US" sz="1700" dirty="0"/>
              <a:t>Initially developed by FPA due to COVID-19</a:t>
            </a:r>
          </a:p>
          <a:p>
            <a:pPr lvl="1"/>
            <a:r>
              <a:rPr lang="en-US" sz="1700" dirty="0"/>
              <a:t>Previous PAAPs in secondary care C&amp;M and across the UK</a:t>
            </a:r>
          </a:p>
          <a:p>
            <a:pPr lvl="1"/>
            <a:r>
              <a:rPr lang="en-US" sz="1700" dirty="0"/>
              <a:t>Initial pilot 2021</a:t>
            </a:r>
          </a:p>
          <a:p>
            <a:r>
              <a:rPr lang="en-US" sz="1700" dirty="0"/>
              <a:t>2 month fixed term training grant with the benefits of…</a:t>
            </a:r>
          </a:p>
          <a:p>
            <a:pPr lvl="1"/>
            <a:r>
              <a:rPr lang="en-US" sz="1700" dirty="0"/>
              <a:t>Increase capacity </a:t>
            </a:r>
          </a:p>
          <a:p>
            <a:pPr lvl="1"/>
            <a:r>
              <a:rPr lang="en-US" sz="1700" dirty="0"/>
              <a:t>Diversify the workforce in primary care</a:t>
            </a:r>
          </a:p>
          <a:p>
            <a:pPr lvl="1"/>
            <a:r>
              <a:rPr lang="en-US" sz="1700" dirty="0"/>
              <a:t>Showcase primary care as a great place to wok</a:t>
            </a:r>
          </a:p>
          <a:p>
            <a:endParaRPr lang="en-US" sz="2000" dirty="0"/>
          </a:p>
          <a:p>
            <a:pPr lvl="1"/>
            <a:r>
              <a:rPr lang="en-GB" sz="1700" dirty="0"/>
              <a:t>Supervision</a:t>
            </a:r>
          </a:p>
          <a:p>
            <a:pPr lvl="1"/>
            <a:r>
              <a:rPr lang="en-GB" sz="1700" dirty="0"/>
              <a:t>On boarding into primary care/PCN models</a:t>
            </a:r>
          </a:p>
          <a:p>
            <a:pPr lvl="1"/>
            <a:r>
              <a:rPr lang="en-GB" sz="1700" dirty="0"/>
              <a:t>Peer to peer mentorship </a:t>
            </a:r>
          </a:p>
          <a:p>
            <a:pPr lvl="1"/>
            <a:r>
              <a:rPr lang="en-GB" sz="1700" dirty="0"/>
              <a:t>Team building and embedding new roles</a:t>
            </a:r>
          </a:p>
          <a:p>
            <a:r>
              <a:rPr lang="en-GB" sz="1700" dirty="0"/>
              <a:t>Join after completion via direct employment/PCN employment </a:t>
            </a:r>
          </a:p>
          <a:p>
            <a:pPr lvl="1"/>
            <a:r>
              <a:rPr lang="en-GB" sz="1700" dirty="0"/>
              <a:t>NTP </a:t>
            </a:r>
          </a:p>
        </p:txBody>
      </p:sp>
      <p:pic>
        <p:nvPicPr>
          <p:cNvPr id="6" name="Picture Placeholder 2">
            <a:extLst>
              <a:ext uri="{FF2B5EF4-FFF2-40B4-BE49-F238E27FC236}">
                <a16:creationId xmlns:a16="http://schemas.microsoft.com/office/drawing/2014/main" id="{E7CF7501-D5F3-1649-B7A0-E575AB148CE2}"/>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6281528" y="915535"/>
            <a:ext cx="2604055" cy="2637815"/>
          </a:xfrm>
          <a:prstGeom prst="rect">
            <a:avLst/>
          </a:prstGeom>
        </p:spPr>
      </p:pic>
    </p:spTree>
    <p:extLst>
      <p:ext uri="{BB962C8B-B14F-4D97-AF65-F5344CB8AC3E}">
        <p14:creationId xmlns:p14="http://schemas.microsoft.com/office/powerpoint/2010/main" val="3802148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403E8-044E-4CE7-8A16-D63733041CC5}"/>
              </a:ext>
            </a:extLst>
          </p:cNvPr>
          <p:cNvSpPr>
            <a:spLocks noGrp="1"/>
          </p:cNvSpPr>
          <p:nvPr>
            <p:ph type="title"/>
          </p:nvPr>
        </p:nvSpPr>
        <p:spPr/>
        <p:txBody>
          <a:bodyPr>
            <a:normAutofit fontScale="90000"/>
          </a:bodyPr>
          <a:lstStyle/>
          <a:p>
            <a:r>
              <a:rPr lang="en-GB" dirty="0"/>
              <a:t>Examples of role</a:t>
            </a:r>
          </a:p>
        </p:txBody>
      </p:sp>
      <p:sp>
        <p:nvSpPr>
          <p:cNvPr id="3" name="Content Placeholder 2">
            <a:extLst>
              <a:ext uri="{FF2B5EF4-FFF2-40B4-BE49-F238E27FC236}">
                <a16:creationId xmlns:a16="http://schemas.microsoft.com/office/drawing/2014/main" id="{19025915-84B8-460A-A09F-EE02EBDFC4DF}"/>
              </a:ext>
            </a:extLst>
          </p:cNvPr>
          <p:cNvSpPr>
            <a:spLocks noGrp="1"/>
          </p:cNvSpPr>
          <p:nvPr>
            <p:ph idx="1"/>
          </p:nvPr>
        </p:nvSpPr>
        <p:spPr/>
        <p:txBody>
          <a:bodyPr>
            <a:normAutofit fontScale="85000" lnSpcReduction="20000"/>
          </a:bodyPr>
          <a:lstStyle/>
          <a:p>
            <a:r>
              <a:rPr lang="en-GB" sz="1800" b="0" i="0" u="none" strike="noStrike" baseline="0" dirty="0">
                <a:solidFill>
                  <a:srgbClr val="000000"/>
                </a:solidFill>
                <a:latin typeface="Arial" panose="020B0604020202020204" pitchFamily="34" charset="0"/>
              </a:rPr>
              <a:t>History taking</a:t>
            </a:r>
          </a:p>
          <a:p>
            <a:r>
              <a:rPr lang="en-GB" sz="1800" dirty="0">
                <a:solidFill>
                  <a:srgbClr val="000000"/>
                </a:solidFill>
                <a:latin typeface="Arial" panose="020B0604020202020204" pitchFamily="34" charset="0"/>
              </a:rPr>
              <a:t>C</a:t>
            </a:r>
            <a:r>
              <a:rPr lang="en-GB" sz="1800" b="0" i="0" u="none" strike="noStrike" baseline="0" dirty="0">
                <a:solidFill>
                  <a:srgbClr val="000000"/>
                </a:solidFill>
                <a:latin typeface="Arial" panose="020B0604020202020204" pitchFamily="34" charset="0"/>
              </a:rPr>
              <a:t>linical examination</a:t>
            </a:r>
          </a:p>
          <a:p>
            <a:r>
              <a:rPr lang="en-GB" sz="1800" dirty="0">
                <a:solidFill>
                  <a:srgbClr val="000000"/>
                </a:solidFill>
                <a:latin typeface="Arial" panose="020B0604020202020204" pitchFamily="34" charset="0"/>
              </a:rPr>
              <a:t>D</a:t>
            </a:r>
            <a:r>
              <a:rPr lang="en-GB" sz="1800" b="0" i="0" u="none" strike="noStrike" baseline="0" dirty="0">
                <a:solidFill>
                  <a:srgbClr val="000000"/>
                </a:solidFill>
                <a:latin typeface="Arial" panose="020B0604020202020204" pitchFamily="34" charset="0"/>
              </a:rPr>
              <a:t>iagnostics </a:t>
            </a:r>
          </a:p>
          <a:p>
            <a:r>
              <a:rPr lang="en-GB" sz="1800" dirty="0">
                <a:solidFill>
                  <a:srgbClr val="000000"/>
                </a:solidFill>
                <a:latin typeface="Arial" panose="020B0604020202020204" pitchFamily="34" charset="0"/>
              </a:rPr>
              <a:t>Interpreting lab results</a:t>
            </a:r>
          </a:p>
          <a:p>
            <a:r>
              <a:rPr lang="en-GB" sz="1800" dirty="0">
                <a:solidFill>
                  <a:srgbClr val="000000"/>
                </a:solidFill>
                <a:latin typeface="Arial" panose="020B0604020202020204" pitchFamily="34" charset="0"/>
              </a:rPr>
              <a:t>Chronic and acute presentation</a:t>
            </a:r>
          </a:p>
          <a:p>
            <a:r>
              <a:rPr lang="en-GB" sz="1800" dirty="0">
                <a:solidFill>
                  <a:srgbClr val="000000"/>
                </a:solidFill>
                <a:latin typeface="Arial" panose="020B0604020202020204" pitchFamily="34" charset="0"/>
              </a:rPr>
              <a:t>Suggest investigations and management plans to a senior supervising colleague, and initiate/refer when appropriate.</a:t>
            </a:r>
          </a:p>
          <a:p>
            <a:endParaRPr lang="en-GB" sz="1800" b="0" i="0" u="none" strike="noStrike" baseline="0" dirty="0">
              <a:solidFill>
                <a:srgbClr val="000000"/>
              </a:solidFill>
              <a:latin typeface="Arial" panose="020B0604020202020204" pitchFamily="34" charset="0"/>
            </a:endParaRPr>
          </a:p>
          <a:p>
            <a:r>
              <a:rPr lang="en-GB" sz="1800" dirty="0">
                <a:solidFill>
                  <a:srgbClr val="000000"/>
                </a:solidFill>
                <a:latin typeface="Arial" panose="020B0604020202020204" pitchFamily="34" charset="0"/>
              </a:rPr>
              <a:t>30 minute appointments, followed by debriefs </a:t>
            </a:r>
          </a:p>
          <a:p>
            <a:r>
              <a:rPr lang="en-GB" sz="1800" dirty="0">
                <a:solidFill>
                  <a:srgbClr val="000000"/>
                </a:solidFill>
                <a:latin typeface="Arial" panose="020B0604020202020204" pitchFamily="34" charset="0"/>
              </a:rPr>
              <a:t>Working under direct supervision of a GP initially</a:t>
            </a:r>
            <a:endParaRPr lang="en-GB" sz="1800" b="0" i="0" u="none" strike="noStrike" baseline="0" dirty="0">
              <a:solidFill>
                <a:srgbClr val="000000"/>
              </a:solidFill>
              <a:latin typeface="Arial" panose="020B0604020202020204" pitchFamily="34" charset="0"/>
            </a:endParaRPr>
          </a:p>
          <a:p>
            <a:endParaRPr lang="en-GB" sz="1800" b="0" i="0" u="none" strike="noStrike" baseline="0" dirty="0">
              <a:solidFill>
                <a:srgbClr val="000000"/>
              </a:solidFill>
              <a:latin typeface="Arial" panose="020B0604020202020204" pitchFamily="34" charset="0"/>
            </a:endParaRPr>
          </a:p>
          <a:p>
            <a:endParaRPr lang="en-GB" dirty="0"/>
          </a:p>
        </p:txBody>
      </p:sp>
    </p:spTree>
    <p:extLst>
      <p:ext uri="{BB962C8B-B14F-4D97-AF65-F5344CB8AC3E}">
        <p14:creationId xmlns:p14="http://schemas.microsoft.com/office/powerpoint/2010/main" val="2811770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7D4F-A9A3-48E7-8B47-A530D98D4B3C}"/>
              </a:ext>
            </a:extLst>
          </p:cNvPr>
          <p:cNvSpPr>
            <a:spLocks noGrp="1"/>
          </p:cNvSpPr>
          <p:nvPr>
            <p:ph type="title"/>
          </p:nvPr>
        </p:nvSpPr>
        <p:spPr>
          <a:xfrm>
            <a:off x="891052" y="286452"/>
            <a:ext cx="7017080" cy="900247"/>
          </a:xfrm>
        </p:spPr>
        <p:txBody>
          <a:bodyPr anchor="t">
            <a:normAutofit fontScale="90000"/>
          </a:bodyPr>
          <a:lstStyle/>
          <a:p>
            <a:r>
              <a:rPr lang="en-GB" sz="6000"/>
              <a:t>Expectations </a:t>
            </a:r>
            <a:endParaRPr lang="en-GB" sz="6000" dirty="0"/>
          </a:p>
        </p:txBody>
      </p:sp>
      <p:graphicFrame>
        <p:nvGraphicFramePr>
          <p:cNvPr id="5" name="Content Placeholder 2">
            <a:extLst>
              <a:ext uri="{FF2B5EF4-FFF2-40B4-BE49-F238E27FC236}">
                <a16:creationId xmlns:a16="http://schemas.microsoft.com/office/drawing/2014/main" id="{90A237D0-5C38-4C8D-88F4-95988D259B02}"/>
              </a:ext>
            </a:extLst>
          </p:cNvPr>
          <p:cNvGraphicFramePr>
            <a:graphicFrameLocks noGrp="1"/>
          </p:cNvGraphicFramePr>
          <p:nvPr>
            <p:ph idx="1"/>
            <p:extLst>
              <p:ext uri="{D42A27DB-BD31-4B8C-83A1-F6EECF244321}">
                <p14:modId xmlns:p14="http://schemas.microsoft.com/office/powerpoint/2010/main" val="2444774255"/>
              </p:ext>
            </p:extLst>
          </p:nvPr>
        </p:nvGraphicFramePr>
        <p:xfrm>
          <a:off x="891047" y="1186699"/>
          <a:ext cx="8002696" cy="3478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8529059"/>
      </p:ext>
    </p:extLst>
  </p:cSld>
  <p:clrMapOvr>
    <a:masterClrMapping/>
  </p:clrMapOvr>
</p:sld>
</file>

<file path=ppt/theme/theme1.xml><?xml version="1.0" encoding="utf-8"?>
<a:theme xmlns:a="http://schemas.openxmlformats.org/drawingml/2006/main" name="HEE">
  <a:themeElements>
    <a:clrScheme name="NHS">
      <a:dk1>
        <a:srgbClr val="005EB8"/>
      </a:dk1>
      <a:lt1>
        <a:srgbClr val="FFFFFF"/>
      </a:lt1>
      <a:dk2>
        <a:srgbClr val="0071CE"/>
      </a:dk2>
      <a:lt2>
        <a:srgbClr val="E8EDEE"/>
      </a:lt2>
      <a:accent1>
        <a:srgbClr val="41B6E6"/>
      </a:accent1>
      <a:accent2>
        <a:srgbClr val="00A9CE"/>
      </a:accent2>
      <a:accent3>
        <a:srgbClr val="003087"/>
      </a:accent3>
      <a:accent4>
        <a:srgbClr val="005EB8"/>
      </a:accent4>
      <a:accent5>
        <a:srgbClr val="AE2473"/>
      </a:accent5>
      <a:accent6>
        <a:srgbClr val="78BE2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E" id="{40B58ABE-F0EB-D841-B223-66075CE7CD45}" vid="{7644B2A3-1AD5-8C46-9520-D28DCA799E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HEE</Template>
  <TotalTime>382</TotalTime>
  <Words>1832</Words>
  <Application>Microsoft Office PowerPoint</Application>
  <PresentationFormat>On-screen Show (16:9)</PresentationFormat>
  <Paragraphs>267</Paragraphs>
  <Slides>31</Slides>
  <Notes>6</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AeonikPro</vt:lpstr>
      <vt:lpstr>Arial</vt:lpstr>
      <vt:lpstr>Calibri</vt:lpstr>
      <vt:lpstr>HEE</vt:lpstr>
      <vt:lpstr>Physician Associate Assistant Practitioner Engagement Event</vt:lpstr>
      <vt:lpstr>Overview</vt:lpstr>
      <vt:lpstr>Who are Physician Associates?</vt:lpstr>
      <vt:lpstr>Background and training </vt:lpstr>
      <vt:lpstr>PowerPoint Presentation</vt:lpstr>
      <vt:lpstr>What can PAs do!? PAs are trained to work within a defined scope of practice and limits of competence to perform the following duties: </vt:lpstr>
      <vt:lpstr>Physician Associate Assistant Practitioner</vt:lpstr>
      <vt:lpstr>Examples of role</vt:lpstr>
      <vt:lpstr>Expectations </vt:lpstr>
      <vt:lpstr>PAAP New to Practice</vt:lpstr>
      <vt:lpstr>PowerPoint Presentation</vt:lpstr>
      <vt:lpstr>PowerPoint Presentation</vt:lpstr>
      <vt:lpstr>Funding overview</vt:lpstr>
      <vt:lpstr>NTP fellowship</vt:lpstr>
      <vt:lpstr>PowerPoint Presentation</vt:lpstr>
      <vt:lpstr>Impact of physician associates in primary care:  A Practice Managers prospective</vt:lpstr>
      <vt:lpstr>Embedding of a Band 5 Physician Associate Assistant Practitioner a local case example by a General Practitioner</vt:lpstr>
      <vt:lpstr>PowerPoint Presentation</vt:lpstr>
      <vt:lpstr>Making the most of your PA.</vt:lpstr>
      <vt:lpstr>Factors affecting career aspiration choices </vt:lpstr>
      <vt:lpstr>Barriers</vt:lpstr>
      <vt:lpstr>First year guidance</vt:lpstr>
      <vt:lpstr>PowerPoint Presentation</vt:lpstr>
      <vt:lpstr>PowerPoint Presentation</vt:lpstr>
      <vt:lpstr>PowerPoint Presentation</vt:lpstr>
      <vt:lpstr>ARRS</vt:lpstr>
      <vt:lpstr>Physician Associates ARRS role</vt:lpstr>
      <vt:lpstr>A day in the life</vt:lpstr>
      <vt:lpstr>Hints &amp; Tips</vt:lpstr>
      <vt:lpstr>Upcoming </vt:lpstr>
      <vt:lpstr>HEE preceptorship requirements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Studio Whatever</dc:creator>
  <cp:lastModifiedBy>Kate Catterall</cp:lastModifiedBy>
  <cp:revision>21</cp:revision>
  <dcterms:created xsi:type="dcterms:W3CDTF">2021-04-06T16:42:50Z</dcterms:created>
  <dcterms:modified xsi:type="dcterms:W3CDTF">2021-08-02T14:33:18Z</dcterms:modified>
</cp:coreProperties>
</file>