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096" y="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CA80C-EB3E-4815-8670-63835010F740}" type="datetimeFigureOut">
              <a:rPr lang="en-GB" smtClean="0"/>
              <a:t>02/08/2021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5BED3-B5D4-47FB-8693-AE5C151538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3102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CA80C-EB3E-4815-8670-63835010F740}" type="datetimeFigureOut">
              <a:rPr lang="en-GB" smtClean="0"/>
              <a:t>02/08/2021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5BED3-B5D4-47FB-8693-AE5C151538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4244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CA80C-EB3E-4815-8670-63835010F740}" type="datetimeFigureOut">
              <a:rPr lang="en-GB" smtClean="0"/>
              <a:t>02/08/2021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5BED3-B5D4-47FB-8693-AE5C151538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1162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CA80C-EB3E-4815-8670-63835010F740}" type="datetimeFigureOut">
              <a:rPr lang="en-GB" smtClean="0"/>
              <a:t>02/08/2021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5BED3-B5D4-47FB-8693-AE5C151538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5419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CA80C-EB3E-4815-8670-63835010F740}" type="datetimeFigureOut">
              <a:rPr lang="en-GB" smtClean="0"/>
              <a:t>02/08/2021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5BED3-B5D4-47FB-8693-AE5C151538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7507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CA80C-EB3E-4815-8670-63835010F740}" type="datetimeFigureOut">
              <a:rPr lang="en-GB" smtClean="0"/>
              <a:t>02/08/2021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5BED3-B5D4-47FB-8693-AE5C151538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6615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CA80C-EB3E-4815-8670-63835010F740}" type="datetimeFigureOut">
              <a:rPr lang="en-GB" smtClean="0"/>
              <a:t>02/08/2021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5BED3-B5D4-47FB-8693-AE5C151538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3903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CA80C-EB3E-4815-8670-63835010F740}" type="datetimeFigureOut">
              <a:rPr lang="en-GB" smtClean="0"/>
              <a:t>02/08/2021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5BED3-B5D4-47FB-8693-AE5C151538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7928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CA80C-EB3E-4815-8670-63835010F740}" type="datetimeFigureOut">
              <a:rPr lang="en-GB" smtClean="0"/>
              <a:t>02/08/2021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5BED3-B5D4-47FB-8693-AE5C151538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5769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CA80C-EB3E-4815-8670-63835010F740}" type="datetimeFigureOut">
              <a:rPr lang="en-GB" smtClean="0"/>
              <a:t>02/08/2021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5BED3-B5D4-47FB-8693-AE5C151538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8354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CA80C-EB3E-4815-8670-63835010F740}" type="datetimeFigureOut">
              <a:rPr lang="en-GB" smtClean="0"/>
              <a:t>02/08/2021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5BED3-B5D4-47FB-8693-AE5C151538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5628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2CA80C-EB3E-4815-8670-63835010F740}" type="datetimeFigureOut">
              <a:rPr lang="en-GB" smtClean="0"/>
              <a:t>02/08/2021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25BED3-B5D4-47FB-8693-AE5C151538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9206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Physician Associate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Our experience @ Burnley wood Medical Centre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11691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Burnley Wood Medical </a:t>
            </a:r>
            <a:r>
              <a:rPr lang="en-GB" dirty="0"/>
              <a:t>C</a:t>
            </a:r>
            <a:r>
              <a:rPr lang="en-GB" dirty="0" smtClean="0"/>
              <a:t>entre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Semi Rural Practice </a:t>
            </a:r>
          </a:p>
          <a:p>
            <a:r>
              <a:rPr lang="en-GB" dirty="0" smtClean="0"/>
              <a:t>6400 list </a:t>
            </a:r>
          </a:p>
          <a:p>
            <a:r>
              <a:rPr lang="en-GB" dirty="0" smtClean="0"/>
              <a:t>Burnley Town </a:t>
            </a:r>
          </a:p>
          <a:p>
            <a:r>
              <a:rPr lang="en-GB" dirty="0" smtClean="0"/>
              <a:t>High levels of deprivation</a:t>
            </a:r>
          </a:p>
          <a:p>
            <a:r>
              <a:rPr lang="en-GB" dirty="0" smtClean="0"/>
              <a:t>3 partners </a:t>
            </a:r>
          </a:p>
          <a:p>
            <a:r>
              <a:rPr lang="en-GB" dirty="0" smtClean="0"/>
              <a:t>Most patients seen by GP Partners</a:t>
            </a:r>
          </a:p>
          <a:p>
            <a:r>
              <a:rPr lang="en-GB" dirty="0" smtClean="0"/>
              <a:t>No Salaried GPs/ No Locums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70360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Our Experience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Lots of uncertainties</a:t>
            </a:r>
          </a:p>
          <a:p>
            <a:r>
              <a:rPr lang="en-GB" dirty="0" smtClean="0"/>
              <a:t>Influx of new patients </a:t>
            </a:r>
          </a:p>
          <a:p>
            <a:r>
              <a:rPr lang="en-GB" dirty="0"/>
              <a:t>S</a:t>
            </a:r>
            <a:r>
              <a:rPr lang="en-GB" dirty="0" smtClean="0"/>
              <a:t>truggling to meet Patient demand </a:t>
            </a:r>
            <a:endParaRPr lang="en-GB" dirty="0" smtClean="0"/>
          </a:p>
          <a:p>
            <a:r>
              <a:rPr lang="en-GB" dirty="0"/>
              <a:t>Difficulty in recruiting partners / Salaried </a:t>
            </a:r>
            <a:r>
              <a:rPr lang="en-GB" dirty="0" smtClean="0"/>
              <a:t>GP</a:t>
            </a:r>
            <a:endParaRPr lang="en-GB" dirty="0" smtClean="0"/>
          </a:p>
          <a:p>
            <a:r>
              <a:rPr lang="en-GB" dirty="0" smtClean="0"/>
              <a:t>Innovative ways to meet  demand </a:t>
            </a:r>
          </a:p>
          <a:p>
            <a:r>
              <a:rPr lang="en-GB" dirty="0" smtClean="0"/>
              <a:t>PA concept was new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1938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Uncertainties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New Concept </a:t>
            </a:r>
          </a:p>
          <a:p>
            <a:r>
              <a:rPr lang="en-GB" dirty="0" smtClean="0"/>
              <a:t>Partners unsure  about the role</a:t>
            </a:r>
          </a:p>
          <a:p>
            <a:r>
              <a:rPr lang="en-GB" dirty="0" smtClean="0"/>
              <a:t>Worried about patient response </a:t>
            </a:r>
          </a:p>
          <a:p>
            <a:r>
              <a:rPr lang="en-GB" dirty="0" smtClean="0"/>
              <a:t>Belief that it only works in large Practices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9627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worked well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PA was a great success </a:t>
            </a:r>
          </a:p>
          <a:p>
            <a:r>
              <a:rPr lang="en-GB" dirty="0" smtClean="0"/>
              <a:t>Patients accepted the new role </a:t>
            </a:r>
          </a:p>
          <a:p>
            <a:r>
              <a:rPr lang="en-GB" dirty="0" smtClean="0"/>
              <a:t>Improved access for patients (&gt;100 more appointments per week )</a:t>
            </a:r>
          </a:p>
          <a:p>
            <a:r>
              <a:rPr lang="en-GB" dirty="0" smtClean="0"/>
              <a:t>Partners had more time to concentrate on complex work</a:t>
            </a:r>
          </a:p>
          <a:p>
            <a:r>
              <a:rPr lang="en-GB" dirty="0" smtClean="0"/>
              <a:t>Rated “Best practice” in Burnley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96195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Reasons for success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Positive attitude of the Personnel </a:t>
            </a:r>
          </a:p>
          <a:p>
            <a:r>
              <a:rPr lang="en-GB" dirty="0" smtClean="0"/>
              <a:t>Support from overseeing GPs</a:t>
            </a:r>
          </a:p>
          <a:p>
            <a:r>
              <a:rPr lang="en-GB" dirty="0" smtClean="0"/>
              <a:t>Support for </a:t>
            </a:r>
            <a:r>
              <a:rPr lang="en-GB" dirty="0"/>
              <a:t>HEE </a:t>
            </a:r>
            <a:endParaRPr lang="en-GB" dirty="0" smtClean="0"/>
          </a:p>
          <a:p>
            <a:r>
              <a:rPr lang="en-GB" dirty="0" smtClean="0"/>
              <a:t>Structured </a:t>
            </a:r>
            <a:r>
              <a:rPr lang="en-GB" dirty="0" smtClean="0"/>
              <a:t>learning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97032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Next Steps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Considering Recruiting More PAs</a:t>
            </a:r>
          </a:p>
          <a:p>
            <a:r>
              <a:rPr lang="en-GB" dirty="0" smtClean="0"/>
              <a:t>PCN has identified that same day access is an issue and now considering recruiting PCN based PAs</a:t>
            </a:r>
          </a:p>
          <a:p>
            <a:r>
              <a:rPr lang="en-GB" dirty="0" smtClean="0"/>
              <a:t>Specialised skill development of PA- Diabetes ,  Frailty reviews , Chronic Disease Management</a:t>
            </a:r>
          </a:p>
          <a:p>
            <a:r>
              <a:rPr lang="en-GB" dirty="0" smtClean="0"/>
              <a:t>Recruitment into Care </a:t>
            </a:r>
            <a:r>
              <a:rPr lang="en-GB" dirty="0"/>
              <a:t>H</a:t>
            </a:r>
            <a:r>
              <a:rPr lang="en-GB" dirty="0" smtClean="0"/>
              <a:t>ome Team  </a:t>
            </a:r>
          </a:p>
        </p:txBody>
      </p:sp>
    </p:spTree>
    <p:extLst>
      <p:ext uri="{BB962C8B-B14F-4D97-AF65-F5344CB8AC3E}">
        <p14:creationId xmlns:p14="http://schemas.microsoft.com/office/powerpoint/2010/main" val="27655952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Future development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Prescribing Training </a:t>
            </a:r>
            <a:r>
              <a:rPr lang="en-GB" dirty="0" smtClean="0"/>
              <a:t>-</a:t>
            </a:r>
            <a:r>
              <a:rPr lang="en-GB" dirty="0" smtClean="0"/>
              <a:t>when </a:t>
            </a:r>
            <a:r>
              <a:rPr lang="en-GB" dirty="0"/>
              <a:t>the GMC </a:t>
            </a:r>
            <a:r>
              <a:rPr lang="en-GB" dirty="0" smtClean="0"/>
              <a:t>regulate /</a:t>
            </a:r>
            <a:r>
              <a:rPr lang="en-GB" dirty="0"/>
              <a:t>DHSC </a:t>
            </a:r>
            <a:r>
              <a:rPr lang="en-GB" dirty="0" smtClean="0"/>
              <a:t>approve</a:t>
            </a:r>
            <a:endParaRPr lang="en-GB" dirty="0" smtClean="0"/>
          </a:p>
          <a:p>
            <a:r>
              <a:rPr lang="en-GB" dirty="0" smtClean="0"/>
              <a:t>Specialised Primary Care Roles </a:t>
            </a:r>
            <a:endParaRPr lang="en-GB" dirty="0" smtClean="0"/>
          </a:p>
          <a:p>
            <a:r>
              <a:rPr lang="en-GB" dirty="0" smtClean="0"/>
              <a:t>Hybrid Primary / Intermediate/secondary care roles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80465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208</Words>
  <Application>Microsoft Office PowerPoint</Application>
  <PresentationFormat>On-screen Show (4:3)</PresentationFormat>
  <Paragraphs>42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Physician Associate</vt:lpstr>
      <vt:lpstr>Burnley Wood Medical Centre </vt:lpstr>
      <vt:lpstr>Our Experience</vt:lpstr>
      <vt:lpstr>Uncertainties</vt:lpstr>
      <vt:lpstr>What worked well</vt:lpstr>
      <vt:lpstr>Reasons for success </vt:lpstr>
      <vt:lpstr>Next Steps </vt:lpstr>
      <vt:lpstr>Future development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Physician Associate</dc:title>
  <dc:creator>Davis Santhosh (ELCCG)</dc:creator>
  <cp:lastModifiedBy>Davis Santhosh (ELCCG)</cp:lastModifiedBy>
  <cp:revision>4</cp:revision>
  <dcterms:created xsi:type="dcterms:W3CDTF">2021-08-01T17:37:37Z</dcterms:created>
  <dcterms:modified xsi:type="dcterms:W3CDTF">2021-08-02T20:46:28Z</dcterms:modified>
</cp:coreProperties>
</file>