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841" r:id="rId5"/>
    <p:sldId id="1068" r:id="rId6"/>
    <p:sldId id="279" r:id="rId7"/>
    <p:sldId id="280" r:id="rId8"/>
    <p:sldId id="282" r:id="rId9"/>
    <p:sldId id="284" r:id="rId10"/>
    <p:sldId id="272" r:id="rId11"/>
    <p:sldId id="273" r:id="rId12"/>
    <p:sldId id="277" r:id="rId13"/>
  </p:sldIdLst>
  <p:sldSz cx="9906000" cy="6858000" type="A4"/>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nya Dewey" initials="TD" lastIdx="16" clrIdx="0">
    <p:extLst>
      <p:ext uri="{19B8F6BF-5375-455C-9EA6-DF929625EA0E}">
        <p15:presenceInfo xmlns:p15="http://schemas.microsoft.com/office/powerpoint/2012/main" userId="S::Tanya.Dewey@homeoffice.gov.uk::09dc9228-c930-4f5e-b31a-039efb310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A188"/>
    <a:srgbClr val="D3C9E5"/>
    <a:srgbClr val="A892CB"/>
    <a:srgbClr val="7C5CB2"/>
    <a:srgbClr val="512698"/>
    <a:srgbClr val="616265"/>
    <a:srgbClr val="DF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11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D175CF-358E-474E-A884-47D592703046}" type="doc">
      <dgm:prSet loTypeId="urn:microsoft.com/office/officeart/2005/8/layout/chevron1" loCatId="process" qsTypeId="urn:microsoft.com/office/officeart/2005/8/quickstyle/simple1" qsCatId="simple" csTypeId="urn:microsoft.com/office/officeart/2005/8/colors/accent1_2" csCatId="accent1" phldr="1"/>
      <dgm:spPr/>
    </dgm:pt>
    <dgm:pt modelId="{48099AFB-C5D4-4C03-AE31-637752D1CAC8}">
      <dgm:prSet phldrT="[Text]" custT="1"/>
      <dgm:spPr>
        <a:solidFill>
          <a:schemeClr val="accent2"/>
        </a:solidFill>
      </dgm:spPr>
      <dgm:t>
        <a:bodyPr/>
        <a:lstStyle/>
        <a:p>
          <a:pPr>
            <a:buFont typeface="+mj-lt"/>
            <a:buAutoNum type="arabicPeriod"/>
          </a:pPr>
          <a:r>
            <a:rPr lang="en-GB" sz="1400" b="1" dirty="0"/>
            <a:t>Setting up an online account (2 minutes)</a:t>
          </a:r>
          <a:endParaRPr lang="en-US" sz="1400" b="1" dirty="0"/>
        </a:p>
      </dgm:t>
    </dgm:pt>
    <dgm:pt modelId="{155B5600-4490-4481-B652-49A05CAC8E63}" type="parTrans" cxnId="{C9DAB243-5CB8-4AC3-9167-4F6075C05AEC}">
      <dgm:prSet/>
      <dgm:spPr/>
      <dgm:t>
        <a:bodyPr/>
        <a:lstStyle/>
        <a:p>
          <a:endParaRPr lang="en-US" sz="1600"/>
        </a:p>
      </dgm:t>
    </dgm:pt>
    <dgm:pt modelId="{311EF235-7A67-476B-9414-E69112E23DB7}" type="sibTrans" cxnId="{C9DAB243-5CB8-4AC3-9167-4F6075C05AEC}">
      <dgm:prSet/>
      <dgm:spPr/>
      <dgm:t>
        <a:bodyPr/>
        <a:lstStyle/>
        <a:p>
          <a:endParaRPr lang="en-US" sz="1600"/>
        </a:p>
      </dgm:t>
    </dgm:pt>
    <dgm:pt modelId="{3F4BA404-9847-481F-8167-6ABCDE4AA465}">
      <dgm:prSet phldrT="[Text]" custT="1"/>
      <dgm:spPr>
        <a:solidFill>
          <a:schemeClr val="accent2"/>
        </a:solidFill>
      </dgm:spPr>
      <dgm:t>
        <a:bodyPr/>
        <a:lstStyle/>
        <a:p>
          <a:pPr>
            <a:buFont typeface="+mj-lt"/>
            <a:buAutoNum type="arabicPeriod"/>
          </a:pPr>
          <a:r>
            <a:rPr lang="en-GB" sz="1400" b="1" dirty="0"/>
            <a:t>Completing the online form (20 minutes)</a:t>
          </a:r>
          <a:endParaRPr lang="en-US" sz="1400" b="1" dirty="0"/>
        </a:p>
      </dgm:t>
    </dgm:pt>
    <dgm:pt modelId="{9C85534E-2B30-485D-9127-A81C9EA8B0BF}" type="parTrans" cxnId="{3973574E-ECCA-46C2-B3DF-85DBFECE2163}">
      <dgm:prSet/>
      <dgm:spPr/>
      <dgm:t>
        <a:bodyPr/>
        <a:lstStyle/>
        <a:p>
          <a:endParaRPr lang="en-US" sz="1600"/>
        </a:p>
      </dgm:t>
    </dgm:pt>
    <dgm:pt modelId="{BCC444A1-140C-40A3-8FF1-F852A2BF16C9}" type="sibTrans" cxnId="{3973574E-ECCA-46C2-B3DF-85DBFECE2163}">
      <dgm:prSet/>
      <dgm:spPr/>
      <dgm:t>
        <a:bodyPr/>
        <a:lstStyle/>
        <a:p>
          <a:endParaRPr lang="en-US" sz="1600"/>
        </a:p>
      </dgm:t>
    </dgm:pt>
    <dgm:pt modelId="{8CB8142E-0D66-4C3E-AA3B-BE4DA57795A4}">
      <dgm:prSet phldrT="[Text]" custT="1"/>
      <dgm:spPr>
        <a:solidFill>
          <a:schemeClr val="accent2"/>
        </a:solidFill>
      </dgm:spPr>
      <dgm:t>
        <a:bodyPr/>
        <a:lstStyle/>
        <a:p>
          <a:pPr>
            <a:buFont typeface="+mj-lt"/>
            <a:buAutoNum type="arabicPeriod"/>
          </a:pPr>
          <a:r>
            <a:rPr lang="en-GB" sz="1400" b="1" dirty="0"/>
            <a:t>Finding the relevant documents (10 minutes, depending on how good your filing is!)</a:t>
          </a:r>
          <a:endParaRPr lang="en-US" sz="1400" b="1" dirty="0"/>
        </a:p>
      </dgm:t>
    </dgm:pt>
    <dgm:pt modelId="{C5674859-64EC-4E61-B03B-20DF873BCAFC}" type="parTrans" cxnId="{F8E85937-E185-4303-8136-295CC132359B}">
      <dgm:prSet/>
      <dgm:spPr/>
      <dgm:t>
        <a:bodyPr/>
        <a:lstStyle/>
        <a:p>
          <a:endParaRPr lang="en-US" sz="1600"/>
        </a:p>
      </dgm:t>
    </dgm:pt>
    <dgm:pt modelId="{523006EE-408D-4C9A-AABE-05C76C15631D}" type="sibTrans" cxnId="{F8E85937-E185-4303-8136-295CC132359B}">
      <dgm:prSet/>
      <dgm:spPr/>
      <dgm:t>
        <a:bodyPr/>
        <a:lstStyle/>
        <a:p>
          <a:endParaRPr lang="en-US" sz="1600"/>
        </a:p>
      </dgm:t>
    </dgm:pt>
    <dgm:pt modelId="{BF831411-8789-4697-8981-FC915A82CBEB}" type="pres">
      <dgm:prSet presAssocID="{4ED175CF-358E-474E-A884-47D592703046}" presName="Name0" presStyleCnt="0">
        <dgm:presLayoutVars>
          <dgm:dir/>
          <dgm:animLvl val="lvl"/>
          <dgm:resizeHandles val="exact"/>
        </dgm:presLayoutVars>
      </dgm:prSet>
      <dgm:spPr/>
    </dgm:pt>
    <dgm:pt modelId="{4B917F6A-62EE-4C39-9396-83A6670A58FA}" type="pres">
      <dgm:prSet presAssocID="{48099AFB-C5D4-4C03-AE31-637752D1CAC8}" presName="parTxOnly" presStyleLbl="node1" presStyleIdx="0" presStyleCnt="3" custLinFactNeighborX="-4814" custLinFactNeighborY="305">
        <dgm:presLayoutVars>
          <dgm:chMax val="0"/>
          <dgm:chPref val="0"/>
          <dgm:bulletEnabled val="1"/>
        </dgm:presLayoutVars>
      </dgm:prSet>
      <dgm:spPr/>
    </dgm:pt>
    <dgm:pt modelId="{560BC13E-09C4-40B0-ABD2-E666B9CF22E5}" type="pres">
      <dgm:prSet presAssocID="{311EF235-7A67-476B-9414-E69112E23DB7}" presName="parTxOnlySpace" presStyleCnt="0"/>
      <dgm:spPr/>
    </dgm:pt>
    <dgm:pt modelId="{BB6C9C52-0979-4DB2-8515-928606FD59C8}" type="pres">
      <dgm:prSet presAssocID="{3F4BA404-9847-481F-8167-6ABCDE4AA465}" presName="parTxOnly" presStyleLbl="node1" presStyleIdx="1" presStyleCnt="3">
        <dgm:presLayoutVars>
          <dgm:chMax val="0"/>
          <dgm:chPref val="0"/>
          <dgm:bulletEnabled val="1"/>
        </dgm:presLayoutVars>
      </dgm:prSet>
      <dgm:spPr/>
    </dgm:pt>
    <dgm:pt modelId="{4F159EDF-445B-424D-8117-7D470BE7B578}" type="pres">
      <dgm:prSet presAssocID="{BCC444A1-140C-40A3-8FF1-F852A2BF16C9}" presName="parTxOnlySpace" presStyleCnt="0"/>
      <dgm:spPr/>
    </dgm:pt>
    <dgm:pt modelId="{E1A6354F-B95E-48FF-8C5D-70D3B9BA1583}" type="pres">
      <dgm:prSet presAssocID="{8CB8142E-0D66-4C3E-AA3B-BE4DA57795A4}" presName="parTxOnly" presStyleLbl="node1" presStyleIdx="2" presStyleCnt="3">
        <dgm:presLayoutVars>
          <dgm:chMax val="0"/>
          <dgm:chPref val="0"/>
          <dgm:bulletEnabled val="1"/>
        </dgm:presLayoutVars>
      </dgm:prSet>
      <dgm:spPr/>
    </dgm:pt>
  </dgm:ptLst>
  <dgm:cxnLst>
    <dgm:cxn modelId="{847DEF24-8BB8-4F57-9F9C-DE8A4AE1C260}" type="presOf" srcId="{4ED175CF-358E-474E-A884-47D592703046}" destId="{BF831411-8789-4697-8981-FC915A82CBEB}" srcOrd="0" destOrd="0" presId="urn:microsoft.com/office/officeart/2005/8/layout/chevron1"/>
    <dgm:cxn modelId="{F8E85937-E185-4303-8136-295CC132359B}" srcId="{4ED175CF-358E-474E-A884-47D592703046}" destId="{8CB8142E-0D66-4C3E-AA3B-BE4DA57795A4}" srcOrd="2" destOrd="0" parTransId="{C5674859-64EC-4E61-B03B-20DF873BCAFC}" sibTransId="{523006EE-408D-4C9A-AABE-05C76C15631D}"/>
    <dgm:cxn modelId="{C9DAB243-5CB8-4AC3-9167-4F6075C05AEC}" srcId="{4ED175CF-358E-474E-A884-47D592703046}" destId="{48099AFB-C5D4-4C03-AE31-637752D1CAC8}" srcOrd="0" destOrd="0" parTransId="{155B5600-4490-4481-B652-49A05CAC8E63}" sibTransId="{311EF235-7A67-476B-9414-E69112E23DB7}"/>
    <dgm:cxn modelId="{A429D263-938A-4E7E-908D-E107D4060745}" type="presOf" srcId="{3F4BA404-9847-481F-8167-6ABCDE4AA465}" destId="{BB6C9C52-0979-4DB2-8515-928606FD59C8}" srcOrd="0" destOrd="0" presId="urn:microsoft.com/office/officeart/2005/8/layout/chevron1"/>
    <dgm:cxn modelId="{3973574E-ECCA-46C2-B3DF-85DBFECE2163}" srcId="{4ED175CF-358E-474E-A884-47D592703046}" destId="{3F4BA404-9847-481F-8167-6ABCDE4AA465}" srcOrd="1" destOrd="0" parTransId="{9C85534E-2B30-485D-9127-A81C9EA8B0BF}" sibTransId="{BCC444A1-140C-40A3-8FF1-F852A2BF16C9}"/>
    <dgm:cxn modelId="{E2DF1E51-2377-43B3-A58C-6567AE5DF064}" type="presOf" srcId="{8CB8142E-0D66-4C3E-AA3B-BE4DA57795A4}" destId="{E1A6354F-B95E-48FF-8C5D-70D3B9BA1583}" srcOrd="0" destOrd="0" presId="urn:microsoft.com/office/officeart/2005/8/layout/chevron1"/>
    <dgm:cxn modelId="{E4C915DF-0FC3-4F73-AC8F-BCC25245252E}" type="presOf" srcId="{48099AFB-C5D4-4C03-AE31-637752D1CAC8}" destId="{4B917F6A-62EE-4C39-9396-83A6670A58FA}" srcOrd="0" destOrd="0" presId="urn:microsoft.com/office/officeart/2005/8/layout/chevron1"/>
    <dgm:cxn modelId="{AE9A3D01-3F35-473F-9CA3-D49904FE2CAD}" type="presParOf" srcId="{BF831411-8789-4697-8981-FC915A82CBEB}" destId="{4B917F6A-62EE-4C39-9396-83A6670A58FA}" srcOrd="0" destOrd="0" presId="urn:microsoft.com/office/officeart/2005/8/layout/chevron1"/>
    <dgm:cxn modelId="{296C735F-1954-45FF-AB2A-13DEA67A2FB1}" type="presParOf" srcId="{BF831411-8789-4697-8981-FC915A82CBEB}" destId="{560BC13E-09C4-40B0-ABD2-E666B9CF22E5}" srcOrd="1" destOrd="0" presId="urn:microsoft.com/office/officeart/2005/8/layout/chevron1"/>
    <dgm:cxn modelId="{F0E46D66-5866-47BB-BDA3-1238F7121587}" type="presParOf" srcId="{BF831411-8789-4697-8981-FC915A82CBEB}" destId="{BB6C9C52-0979-4DB2-8515-928606FD59C8}" srcOrd="2" destOrd="0" presId="urn:microsoft.com/office/officeart/2005/8/layout/chevron1"/>
    <dgm:cxn modelId="{CE22A8B1-5349-4702-8156-C478CBAE0EE8}" type="presParOf" srcId="{BF831411-8789-4697-8981-FC915A82CBEB}" destId="{4F159EDF-445B-424D-8117-7D470BE7B578}" srcOrd="3" destOrd="0" presId="urn:microsoft.com/office/officeart/2005/8/layout/chevron1"/>
    <dgm:cxn modelId="{C1D9BFC7-5AB0-46A8-9457-5C9B997073FC}" type="presParOf" srcId="{BF831411-8789-4697-8981-FC915A82CBEB}" destId="{E1A6354F-B95E-48FF-8C5D-70D3B9BA1583}"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17F6A-62EE-4C39-9396-83A6670A58FA}">
      <dsp:nvSpPr>
        <dsp:cNvPr id="0" name=""/>
        <dsp:cNvSpPr/>
      </dsp:nvSpPr>
      <dsp:spPr>
        <a:xfrm>
          <a:off x="0" y="823815"/>
          <a:ext cx="3318764" cy="1327505"/>
        </a:xfrm>
        <a:prstGeom prst="chevron">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Font typeface="+mj-lt"/>
            <a:buNone/>
          </a:pPr>
          <a:r>
            <a:rPr lang="en-GB" sz="1400" b="1" kern="1200" dirty="0"/>
            <a:t>Setting up an online account (2 minutes)</a:t>
          </a:r>
          <a:endParaRPr lang="en-US" sz="1400" b="1" kern="1200" dirty="0"/>
        </a:p>
      </dsp:txBody>
      <dsp:txXfrm>
        <a:off x="663753" y="823815"/>
        <a:ext cx="1991259" cy="1327505"/>
      </dsp:txXfrm>
    </dsp:sp>
    <dsp:sp modelId="{BB6C9C52-0979-4DB2-8515-928606FD59C8}">
      <dsp:nvSpPr>
        <dsp:cNvPr id="0" name=""/>
        <dsp:cNvSpPr/>
      </dsp:nvSpPr>
      <dsp:spPr>
        <a:xfrm>
          <a:off x="2989611" y="819766"/>
          <a:ext cx="3318764" cy="1327505"/>
        </a:xfrm>
        <a:prstGeom prst="chevron">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Font typeface="+mj-lt"/>
            <a:buNone/>
          </a:pPr>
          <a:r>
            <a:rPr lang="en-GB" sz="1400" b="1" kern="1200" dirty="0"/>
            <a:t>Completing the online form (20 minutes)</a:t>
          </a:r>
          <a:endParaRPr lang="en-US" sz="1400" b="1" kern="1200" dirty="0"/>
        </a:p>
      </dsp:txBody>
      <dsp:txXfrm>
        <a:off x="3653364" y="819766"/>
        <a:ext cx="1991259" cy="1327505"/>
      </dsp:txXfrm>
    </dsp:sp>
    <dsp:sp modelId="{E1A6354F-B95E-48FF-8C5D-70D3B9BA1583}">
      <dsp:nvSpPr>
        <dsp:cNvPr id="0" name=""/>
        <dsp:cNvSpPr/>
      </dsp:nvSpPr>
      <dsp:spPr>
        <a:xfrm>
          <a:off x="5976499" y="819766"/>
          <a:ext cx="3318764" cy="1327505"/>
        </a:xfrm>
        <a:prstGeom prst="chevron">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Font typeface="+mj-lt"/>
            <a:buNone/>
          </a:pPr>
          <a:r>
            <a:rPr lang="en-GB" sz="1400" b="1" kern="1200" dirty="0"/>
            <a:t>Finding the relevant documents (10 minutes, depending on how good your filing is!)</a:t>
          </a:r>
          <a:endParaRPr lang="en-US" sz="1400" b="1" kern="1200" dirty="0"/>
        </a:p>
      </dsp:txBody>
      <dsp:txXfrm>
        <a:off x="6640252" y="819766"/>
        <a:ext cx="1991259" cy="132750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945BDC-BA68-4264-B290-A583A9F38C81}"/>
              </a:ext>
            </a:extLst>
          </p:cNvPr>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C1AF243-286F-482D-8430-DA00BC0E8DD7}"/>
              </a:ext>
            </a:extLst>
          </p:cNvPr>
          <p:cNvSpPr>
            <a:spLocks noGrp="1"/>
          </p:cNvSpPr>
          <p:nvPr>
            <p:ph type="dt" sz="quarter" idx="1"/>
          </p:nvPr>
        </p:nvSpPr>
        <p:spPr>
          <a:xfrm>
            <a:off x="3856038" y="0"/>
            <a:ext cx="2951162" cy="498475"/>
          </a:xfrm>
          <a:prstGeom prst="rect">
            <a:avLst/>
          </a:prstGeom>
        </p:spPr>
        <p:txBody>
          <a:bodyPr vert="horz" lIns="91440" tIns="45720" rIns="91440" bIns="45720" rtlCol="0"/>
          <a:lstStyle>
            <a:lvl1pPr algn="r">
              <a:defRPr sz="1200"/>
            </a:lvl1pPr>
          </a:lstStyle>
          <a:p>
            <a:fld id="{964180C7-C54A-49ED-9F49-757A8A46F48F}" type="datetimeFigureOut">
              <a:rPr lang="en-GB" smtClean="0"/>
              <a:t>27/07/2021</a:t>
            </a:fld>
            <a:endParaRPr lang="en-GB"/>
          </a:p>
        </p:txBody>
      </p:sp>
      <p:sp>
        <p:nvSpPr>
          <p:cNvPr id="4" name="Footer Placeholder 3">
            <a:extLst>
              <a:ext uri="{FF2B5EF4-FFF2-40B4-BE49-F238E27FC236}">
                <a16:creationId xmlns:a16="http://schemas.microsoft.com/office/drawing/2014/main" id="{96817E82-30FB-48A6-8698-A0089CC1E2DB}"/>
              </a:ext>
            </a:extLst>
          </p:cNvPr>
          <p:cNvSpPr>
            <a:spLocks noGrp="1"/>
          </p:cNvSpPr>
          <p:nvPr>
            <p:ph type="ftr" sz="quarter" idx="2"/>
          </p:nvPr>
        </p:nvSpPr>
        <p:spPr>
          <a:xfrm>
            <a:off x="0" y="9442450"/>
            <a:ext cx="2951163"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E249187-F23A-48BA-A6AC-3EFFB1FA6D77}"/>
              </a:ext>
            </a:extLst>
          </p:cNvPr>
          <p:cNvSpPr>
            <a:spLocks noGrp="1"/>
          </p:cNvSpPr>
          <p:nvPr>
            <p:ph type="sldNum" sz="quarter" idx="3"/>
          </p:nvPr>
        </p:nvSpPr>
        <p:spPr>
          <a:xfrm>
            <a:off x="3856038" y="9442450"/>
            <a:ext cx="2951162" cy="498475"/>
          </a:xfrm>
          <a:prstGeom prst="rect">
            <a:avLst/>
          </a:prstGeom>
        </p:spPr>
        <p:txBody>
          <a:bodyPr vert="horz" lIns="91440" tIns="45720" rIns="91440" bIns="45720" rtlCol="0" anchor="b"/>
          <a:lstStyle>
            <a:lvl1pPr algn="r">
              <a:defRPr sz="1200"/>
            </a:lvl1pPr>
          </a:lstStyle>
          <a:p>
            <a:fld id="{46CFFECE-0AA5-4E26-8144-5A8210AFA446}" type="slidenum">
              <a:rPr lang="en-GB" smtClean="0"/>
              <a:t>‹#›</a:t>
            </a:fld>
            <a:endParaRPr lang="en-GB"/>
          </a:p>
        </p:txBody>
      </p:sp>
    </p:spTree>
    <p:extLst>
      <p:ext uri="{BB962C8B-B14F-4D97-AF65-F5344CB8AC3E}">
        <p14:creationId xmlns:p14="http://schemas.microsoft.com/office/powerpoint/2010/main" val="72869043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5AA9E37C-DD1A-4073-B30C-386131B90569}" type="datetimeFigureOut">
              <a:rPr lang="en-GB" smtClean="0"/>
              <a:t>27/07/2021</a:t>
            </a:fld>
            <a:endParaRPr lang="en-GB"/>
          </a:p>
        </p:txBody>
      </p:sp>
      <p:sp>
        <p:nvSpPr>
          <p:cNvPr id="4" name="Slide Image Placeholder 3"/>
          <p:cNvSpPr>
            <a:spLocks noGrp="1" noRot="1" noChangeAspect="1"/>
          </p:cNvSpPr>
          <p:nvPr>
            <p:ph type="sldImg" idx="2"/>
          </p:nvPr>
        </p:nvSpPr>
        <p:spPr>
          <a:xfrm>
            <a:off x="982663" y="1243013"/>
            <a:ext cx="48434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CFC676B2-F24C-455B-A0FE-DDE7C0C01D95}" type="slidenum">
              <a:rPr lang="en-GB" smtClean="0"/>
              <a:t>‹#›</a:t>
            </a:fld>
            <a:endParaRPr lang="en-GB"/>
          </a:p>
        </p:txBody>
      </p:sp>
    </p:spTree>
    <p:extLst>
      <p:ext uri="{BB962C8B-B14F-4D97-AF65-F5344CB8AC3E}">
        <p14:creationId xmlns:p14="http://schemas.microsoft.com/office/powerpoint/2010/main" val="86896320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Cov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755929" y="2549670"/>
            <a:ext cx="7429500" cy="1034386"/>
          </a:xfrm>
        </p:spPr>
        <p:txBody>
          <a:bodyPr anchor="t" anchorCtr="0">
            <a:spAutoFit/>
          </a:bodyPr>
          <a:lstStyle>
            <a:lvl1pPr algn="l">
              <a:defRPr sz="3401" b="1">
                <a:latin typeface="Arial" panose="020B0604020202020204" pitchFamily="34" charset="0"/>
                <a:cs typeface="Arial" panose="020B0604020202020204" pitchFamily="34" charset="0"/>
              </a:defRPr>
            </a:lvl1pPr>
          </a:lstStyle>
          <a:p>
            <a:r>
              <a:rPr lang="en-US" dirty="0"/>
              <a:t>Click to edit Presentation Heading style</a:t>
            </a:r>
            <a:endParaRPr lang="en-GB" dirty="0"/>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755929" y="4156221"/>
            <a:ext cx="7429500" cy="369332"/>
          </a:xfrm>
        </p:spPr>
        <p:txBody>
          <a:bodyPr>
            <a:spAutoFit/>
          </a:bodyPr>
          <a:lstStyle>
            <a:lvl1pPr marL="0" indent="0" algn="l">
              <a:buNone/>
              <a:defRPr sz="2000" b="1"/>
            </a:lvl1pPr>
            <a:lvl2pPr marL="457211"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lang="en-US" dirty="0"/>
              <a:t>Click to edit Presented by/Sub-heading style</a:t>
            </a:r>
            <a:endParaRPr lang="en-GB" dirty="0"/>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755848" y="5671239"/>
            <a:ext cx="3296841" cy="286360"/>
          </a:xfrm>
        </p:spPr>
        <p:txBody>
          <a:bodyPr anchor="b" anchorCtr="0">
            <a:spAutoFit/>
          </a:bodyPr>
          <a:lstStyle>
            <a:lvl1pPr marL="0" marR="0" indent="0" algn="l" defTabSz="914423" rtl="0" eaLnBrk="1" fontAlgn="auto" latinLnBrk="0" hangingPunct="1">
              <a:lnSpc>
                <a:spcPct val="90000"/>
              </a:lnSpc>
              <a:spcBef>
                <a:spcPts val="1001"/>
              </a:spcBef>
              <a:spcAft>
                <a:spcPts val="0"/>
              </a:spcAft>
              <a:buClrTx/>
              <a:buSzTx/>
              <a:buFont typeface="Arial" panose="020B0604020202020204" pitchFamily="34" charset="0"/>
              <a:buNone/>
              <a:tabLst/>
              <a:defRPr sz="1401" b="0">
                <a:latin typeface="Arial" panose="020B0604020202020204" pitchFamily="34" charset="0"/>
                <a:cs typeface="Arial" panose="020B0604020202020204" pitchFamily="34" charset="0"/>
              </a:defRPr>
            </a:lvl1pPr>
          </a:lstStyle>
          <a:p>
            <a:pPr marL="0" marR="0" lvl="0" indent="0" algn="l" defTabSz="914423" rtl="0" eaLnBrk="1" fontAlgn="auto" latinLnBrk="0" hangingPunct="1">
              <a:lnSpc>
                <a:spcPct val="90000"/>
              </a:lnSpc>
              <a:spcBef>
                <a:spcPts val="1001"/>
              </a:spcBef>
              <a:spcAft>
                <a:spcPts val="0"/>
              </a:spcAft>
              <a:buClrTx/>
              <a:buSzTx/>
              <a:buFont typeface="Arial" panose="020B0604020202020204" pitchFamily="34" charset="0"/>
              <a:buNone/>
              <a:tabLst/>
              <a:defRPr/>
            </a:pPr>
            <a:r>
              <a:rPr lang="en-GB" dirty="0"/>
              <a:t>Published DD Month YYYY</a:t>
            </a:r>
          </a:p>
        </p:txBody>
      </p:sp>
    </p:spTree>
    <p:extLst>
      <p:ext uri="{BB962C8B-B14F-4D97-AF65-F5344CB8AC3E}">
        <p14:creationId xmlns:p14="http://schemas.microsoft.com/office/powerpoint/2010/main" val="347968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24537BB-B24E-4D23-88F6-6D852ED6D9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6066"/>
            <a:ext cx="9916551" cy="5581934"/>
          </a:xfrm>
          <a:prstGeom prst="rect">
            <a:avLst/>
          </a:prstGeom>
        </p:spPr>
      </p:pic>
      <p:sp>
        <p:nvSpPr>
          <p:cNvPr id="3" name="Footer Placeholder 2">
            <a:extLst>
              <a:ext uri="{FF2B5EF4-FFF2-40B4-BE49-F238E27FC236}">
                <a16:creationId xmlns:a16="http://schemas.microsoft.com/office/drawing/2014/main" id="{2383A5B5-FA1A-41C9-AE10-1940D02DA5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70FA1E2-41C9-4717-9C40-A65437125E44}"/>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11851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2D91507-7868-44D8-9166-0D89AC3062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6066"/>
            <a:ext cx="9916551" cy="5581934"/>
          </a:xfrm>
          <a:prstGeom prst="rect">
            <a:avLst/>
          </a:prstGeom>
        </p:spPr>
      </p:pic>
      <p:sp>
        <p:nvSpPr>
          <p:cNvPr id="2" name="Title 1">
            <a:extLst>
              <a:ext uri="{FF2B5EF4-FFF2-40B4-BE49-F238E27FC236}">
                <a16:creationId xmlns:a16="http://schemas.microsoft.com/office/drawing/2014/main" id="{9BD00B1E-7CC5-4A29-9FDA-CA9B202B5FCF}"/>
              </a:ext>
            </a:extLst>
          </p:cNvPr>
          <p:cNvSpPr>
            <a:spLocks noGrp="1"/>
          </p:cNvSpPr>
          <p:nvPr>
            <p:ph type="title"/>
          </p:nvPr>
        </p:nvSpPr>
        <p:spPr>
          <a:xfrm>
            <a:off x="682329" y="635473"/>
            <a:ext cx="3194943" cy="1421928"/>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A8D207-F256-473F-8ACD-7992ADD8222A}"/>
              </a:ext>
            </a:extLst>
          </p:cNvPr>
          <p:cNvSpPr>
            <a:spLocks noGrp="1"/>
          </p:cNvSpPr>
          <p:nvPr>
            <p:ph idx="1"/>
          </p:nvPr>
        </p:nvSpPr>
        <p:spPr>
          <a:xfrm>
            <a:off x="4211341"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9864E7-4D70-4211-A41C-CD2456D5D5C9}"/>
              </a:ext>
            </a:extLst>
          </p:cNvPr>
          <p:cNvSpPr>
            <a:spLocks noGrp="1"/>
          </p:cNvSpPr>
          <p:nvPr>
            <p:ph type="body" sz="half" idx="2"/>
          </p:nvPr>
        </p:nvSpPr>
        <p:spPr>
          <a:xfrm>
            <a:off x="682329" y="2057400"/>
            <a:ext cx="3194943" cy="3811588"/>
          </a:xfrm>
        </p:spPr>
        <p:txBody>
          <a:bodyPr/>
          <a:lstStyle>
            <a:lvl1pPr marL="0" indent="0">
              <a:buNone/>
              <a:defRPr sz="1600"/>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a:r>
              <a:rPr lang="en-US"/>
              <a:t>Edit Master text styles</a:t>
            </a:r>
          </a:p>
        </p:txBody>
      </p:sp>
      <p:sp>
        <p:nvSpPr>
          <p:cNvPr id="6" name="Footer Placeholder 5">
            <a:extLst>
              <a:ext uri="{FF2B5EF4-FFF2-40B4-BE49-F238E27FC236}">
                <a16:creationId xmlns:a16="http://schemas.microsoft.com/office/drawing/2014/main" id="{B64C231D-00C0-4BA4-8EC1-A2C808CE32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A8E4A4-9320-483B-B798-ADCC1CC29F5B}"/>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471292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7A0876D-86B1-4174-A004-709A3196B3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6066"/>
            <a:ext cx="9916551" cy="5581934"/>
          </a:xfrm>
          <a:prstGeom prst="rect">
            <a:avLst/>
          </a:prstGeom>
        </p:spPr>
      </p:pic>
      <p:sp>
        <p:nvSpPr>
          <p:cNvPr id="2" name="Title 1">
            <a:extLst>
              <a:ext uri="{FF2B5EF4-FFF2-40B4-BE49-F238E27FC236}">
                <a16:creationId xmlns:a16="http://schemas.microsoft.com/office/drawing/2014/main" id="{2B846B65-0149-4100-B804-D2C789D96D47}"/>
              </a:ext>
            </a:extLst>
          </p:cNvPr>
          <p:cNvSpPr>
            <a:spLocks noGrp="1"/>
          </p:cNvSpPr>
          <p:nvPr>
            <p:ph type="title"/>
          </p:nvPr>
        </p:nvSpPr>
        <p:spPr>
          <a:xfrm>
            <a:off x="682329" y="635473"/>
            <a:ext cx="3194943" cy="1421928"/>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46C89B-BCF7-4515-83E9-A3C71E9652A2}"/>
              </a:ext>
            </a:extLst>
          </p:cNvPr>
          <p:cNvSpPr>
            <a:spLocks noGrp="1"/>
          </p:cNvSpPr>
          <p:nvPr>
            <p:ph type="pic" idx="1"/>
          </p:nvPr>
        </p:nvSpPr>
        <p:spPr>
          <a:xfrm>
            <a:off x="4211341" y="987428"/>
            <a:ext cx="5014913" cy="4873625"/>
          </a:xfrm>
        </p:spPr>
        <p:txBody>
          <a:bodyPr/>
          <a:lstStyle>
            <a:lvl1pPr marL="0" indent="0">
              <a:buNone/>
              <a:defRPr sz="3200"/>
            </a:lvl1pPr>
            <a:lvl2pPr marL="457211"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D143B3E4-DD4B-4F60-B675-7EE726FC7D05}"/>
              </a:ext>
            </a:extLst>
          </p:cNvPr>
          <p:cNvSpPr>
            <a:spLocks noGrp="1"/>
          </p:cNvSpPr>
          <p:nvPr>
            <p:ph type="body" sz="half" idx="2"/>
          </p:nvPr>
        </p:nvSpPr>
        <p:spPr>
          <a:xfrm>
            <a:off x="682329" y="2057400"/>
            <a:ext cx="3194943" cy="3811588"/>
          </a:xfrm>
        </p:spPr>
        <p:txBody>
          <a:bodyPr/>
          <a:lstStyle>
            <a:lvl1pPr marL="0" indent="0">
              <a:buNone/>
              <a:defRPr sz="1600"/>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a:r>
              <a:rPr lang="en-US"/>
              <a:t>Edit Master text styles</a:t>
            </a:r>
          </a:p>
        </p:txBody>
      </p:sp>
      <p:sp>
        <p:nvSpPr>
          <p:cNvPr id="6" name="Footer Placeholder 5">
            <a:extLst>
              <a:ext uri="{FF2B5EF4-FFF2-40B4-BE49-F238E27FC236}">
                <a16:creationId xmlns:a16="http://schemas.microsoft.com/office/drawing/2014/main" id="{605A4386-6EBC-49F7-B127-B0EBBFF212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02BCA2-9676-4B81-BB26-14FE059270C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3937373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8F74CCB-A614-43C0-AA24-C01B88BEC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6066"/>
            <a:ext cx="9916551" cy="5581934"/>
          </a:xfrm>
          <a:prstGeom prst="rect">
            <a:avLst/>
          </a:prstGeom>
        </p:spPr>
      </p:pic>
      <p:sp>
        <p:nvSpPr>
          <p:cNvPr id="2" name="Title 1">
            <a:extLst>
              <a:ext uri="{FF2B5EF4-FFF2-40B4-BE49-F238E27FC236}">
                <a16:creationId xmlns:a16="http://schemas.microsoft.com/office/drawing/2014/main" id="{75CF6847-70BD-4D90-B4D7-F865C7C9D9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C9E28C-4E16-4B39-B317-EACADEF607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AC158A1F-8F81-4146-95DA-CEF409E4CE1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8FB3909-B62E-4B51-9259-87A8A02A1010}"/>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152141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9CAB185-99D2-44CE-90DE-76C30D8F67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6066"/>
            <a:ext cx="9916551" cy="5581934"/>
          </a:xfrm>
          <a:prstGeom prst="rect">
            <a:avLst/>
          </a:prstGeom>
        </p:spPr>
      </p:pic>
      <p:sp>
        <p:nvSpPr>
          <p:cNvPr id="2" name="Vertical Title 1">
            <a:extLst>
              <a:ext uri="{FF2B5EF4-FFF2-40B4-BE49-F238E27FC236}">
                <a16:creationId xmlns:a16="http://schemas.microsoft.com/office/drawing/2014/main" id="{C3E0E009-FA67-4DB0-9941-4B016B540462}"/>
              </a:ext>
            </a:extLst>
          </p:cNvPr>
          <p:cNvSpPr>
            <a:spLocks noGrp="1"/>
          </p:cNvSpPr>
          <p:nvPr>
            <p:ph type="title" orient="vert"/>
          </p:nvPr>
        </p:nvSpPr>
        <p:spPr>
          <a:xfrm>
            <a:off x="8597099" y="365125"/>
            <a:ext cx="627864"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6841E8-6B80-423A-957E-5BF42338425B}"/>
              </a:ext>
            </a:extLst>
          </p:cNvPr>
          <p:cNvSpPr>
            <a:spLocks noGrp="1"/>
          </p:cNvSpPr>
          <p:nvPr>
            <p:ph type="body" orient="vert" idx="1"/>
          </p:nvPr>
        </p:nvSpPr>
        <p:spPr>
          <a:xfrm>
            <a:off x="681037"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40EBF63B-FEF9-4C03-9300-380CF7AC07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3D3F4-F8DF-4316-93E5-D3A857F77CFE}"/>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506402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487000" y="3660488"/>
            <a:ext cx="8543925" cy="497444"/>
          </a:xfrm>
          <a:prstGeom prst="rect">
            <a:avLst/>
          </a:prstGeom>
        </p:spPr>
        <p:txBody>
          <a:bodyPr/>
          <a:lstStyle>
            <a:lvl1pPr>
              <a:defRPr sz="2925" baseline="0">
                <a:solidFill>
                  <a:srgbClr val="005EB8"/>
                </a:solidFill>
                <a:latin typeface="Arial" panose="020B0604020202020204" pitchFamily="34" charset="0"/>
                <a:cs typeface="Arial" panose="020B0604020202020204" pitchFamily="34" charset="0"/>
              </a:defRPr>
            </a:lvl1pPr>
          </a:lstStyle>
          <a:p>
            <a:r>
              <a:rPr lang="en-US"/>
              <a:t>Presentation title</a:t>
            </a:r>
          </a:p>
        </p:txBody>
      </p:sp>
      <p:sp>
        <p:nvSpPr>
          <p:cNvPr id="11" name="Subtitle 2"/>
          <p:cNvSpPr>
            <a:spLocks noGrp="1"/>
          </p:cNvSpPr>
          <p:nvPr>
            <p:ph type="subTitle" idx="1" hasCustomPrompt="1"/>
          </p:nvPr>
        </p:nvSpPr>
        <p:spPr>
          <a:xfrm>
            <a:off x="487000" y="4364955"/>
            <a:ext cx="7429500" cy="473244"/>
          </a:xfrm>
          <a:prstGeom prst="rect">
            <a:avLst/>
          </a:prstGeom>
        </p:spPr>
        <p:txBody>
          <a:bodyPr/>
          <a:lstStyle>
            <a:lvl1pPr marL="0" indent="0" algn="l">
              <a:buNone/>
              <a:defRPr sz="1463" b="0" i="0" baseline="0">
                <a:solidFill>
                  <a:srgbClr val="005EB8"/>
                </a:solidFill>
                <a:latin typeface="Arial" charset="0"/>
                <a:ea typeface="Arial" charset="0"/>
                <a:cs typeface="Arial" charset="0"/>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8746859" y="307193"/>
            <a:ext cx="937112" cy="436418"/>
          </a:xfrm>
          <a:prstGeom prst="rect">
            <a:avLst/>
          </a:prstGeom>
        </p:spPr>
      </p:pic>
      <p:pic>
        <p:nvPicPr>
          <p:cNvPr id="6" name="Picture 5" descr="Logo&#10;&#10;Description automatically generated">
            <a:extLst>
              <a:ext uri="{FF2B5EF4-FFF2-40B4-BE49-F238E27FC236}">
                <a16:creationId xmlns:a16="http://schemas.microsoft.com/office/drawing/2014/main" id="{03165AE9-5366-4949-A5E7-B41331A867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06169" y="276680"/>
            <a:ext cx="1827187" cy="497444"/>
          </a:xfrm>
          <a:prstGeom prst="rect">
            <a:avLst/>
          </a:prstGeom>
        </p:spPr>
      </p:pic>
    </p:spTree>
    <p:extLst>
      <p:ext uri="{BB962C8B-B14F-4D97-AF65-F5344CB8AC3E}">
        <p14:creationId xmlns:p14="http://schemas.microsoft.com/office/powerpoint/2010/main" val="3448978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315592" y="1184872"/>
            <a:ext cx="8382480" cy="2244128"/>
          </a:xfrm>
          <a:prstGeom prst="rect">
            <a:avLst/>
          </a:prstGeom>
        </p:spPr>
        <p:txBody>
          <a:bodyPr/>
          <a:lstStyle>
            <a:lvl1pPr>
              <a:defRPr sz="1138">
                <a:latin typeface="Arial" panose="020B0604020202020204" pitchFamily="34" charset="0"/>
                <a:cs typeface="Arial" panose="020B0604020202020204" pitchFamily="34" charset="0"/>
              </a:defRPr>
            </a:lvl1pPr>
            <a:lvl2pPr>
              <a:defRPr sz="1138">
                <a:latin typeface="Arial" panose="020B0604020202020204" pitchFamily="34" charset="0"/>
                <a:cs typeface="Arial" panose="020B0604020202020204" pitchFamily="34" charset="0"/>
              </a:defRPr>
            </a:lvl2pPr>
            <a:lvl3pPr>
              <a:defRPr sz="1138">
                <a:latin typeface="Arial" panose="020B0604020202020204" pitchFamily="34" charset="0"/>
                <a:cs typeface="Arial" panose="020B0604020202020204" pitchFamily="34" charset="0"/>
              </a:defRPr>
            </a:lvl3pPr>
            <a:lvl4pPr>
              <a:defRPr sz="1138">
                <a:latin typeface="Arial" panose="020B0604020202020204" pitchFamily="34" charset="0"/>
                <a:cs typeface="Arial" panose="020B0604020202020204" pitchFamily="34" charset="0"/>
              </a:defRPr>
            </a:lvl4pPr>
            <a:lvl5pPr>
              <a:defRPr sz="1138">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0"/>
          <p:cNvSpPr>
            <a:spLocks noGrp="1"/>
          </p:cNvSpPr>
          <p:nvPr>
            <p:ph type="title"/>
          </p:nvPr>
        </p:nvSpPr>
        <p:spPr>
          <a:xfrm>
            <a:off x="315592" y="203293"/>
            <a:ext cx="7114309" cy="452432"/>
          </a:xfrm>
          <a:prstGeom prst="rect">
            <a:avLst/>
          </a:prstGeom>
        </p:spPr>
        <p:txBody>
          <a:bodyPr/>
          <a:lstStyle>
            <a:lvl1pPr>
              <a:defRPr sz="2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275">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2653538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DAB76-556F-48A7-AD28-F6B68569C3CF}"/>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212156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292501" y="360003"/>
            <a:ext cx="9300007"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292501" y="1440000"/>
            <a:ext cx="9300007"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1"/>
              </a:spcAft>
              <a:buNone/>
              <a:defRPr lang="en-US" sz="1600" b="1" kern="1200" dirty="0">
                <a:solidFill>
                  <a:schemeClr val="tx1"/>
                </a:solidFill>
                <a:latin typeface="+mn-lt"/>
                <a:ea typeface="+mn-ea"/>
                <a:cs typeface="+mn-cs"/>
              </a:defRPr>
            </a:lvl2pPr>
            <a:lvl3pPr marL="0" indent="0">
              <a:lnSpc>
                <a:spcPct val="90000"/>
              </a:lnSpc>
              <a:spcBef>
                <a:spcPts val="0"/>
              </a:spcBef>
              <a:spcAft>
                <a:spcPts val="601"/>
              </a:spcAft>
              <a:buNone/>
              <a:defRPr lang="en-US" sz="1600" kern="1200" dirty="0">
                <a:solidFill>
                  <a:schemeClr val="tx1"/>
                </a:solidFill>
                <a:latin typeface="+mn-lt"/>
                <a:ea typeface="+mn-ea"/>
                <a:cs typeface="+mn-cs"/>
              </a:defRPr>
            </a:lvl3pPr>
            <a:lvl4pPr marL="0" indent="-228606">
              <a:defRPr lang="en-US" sz="1600" kern="1200" dirty="0">
                <a:solidFill>
                  <a:schemeClr val="tx1"/>
                </a:solidFill>
                <a:latin typeface="+mn-lt"/>
                <a:ea typeface="+mn-ea"/>
                <a:cs typeface="+mn-cs"/>
              </a:defRPr>
            </a:lvl4pPr>
            <a:lvl5pPr marL="460812" indent="-228606">
              <a:defRPr lang="en-GB" sz="1600" kern="1200" dirty="0">
                <a:solidFill>
                  <a:schemeClr val="tx1"/>
                </a:solidFill>
                <a:latin typeface="+mn-lt"/>
                <a:ea typeface="+mn-ea"/>
                <a:cs typeface="+mn-cs"/>
              </a:defRPr>
            </a:lvl5pPr>
          </a:lstStyle>
          <a:p>
            <a:pPr marL="0" lvl="0" indent="0" algn="l" defTabSz="914423"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23" rtl="0" eaLnBrk="1" latinLnBrk="0" hangingPunct="1">
              <a:lnSpc>
                <a:spcPct val="90000"/>
              </a:lnSpc>
              <a:spcBef>
                <a:spcPts val="0"/>
              </a:spcBef>
              <a:spcAft>
                <a:spcPts val="601"/>
              </a:spcAft>
              <a:buFont typeface="Arial" panose="020B0604020202020204" pitchFamily="34" charset="0"/>
              <a:buNone/>
            </a:pPr>
            <a:r>
              <a:rPr lang="en-US" dirty="0"/>
              <a:t>Heading 2</a:t>
            </a:r>
          </a:p>
          <a:p>
            <a:pPr marL="0" lvl="2" indent="0" algn="l" defTabSz="914423" rtl="0" eaLnBrk="1" latinLnBrk="0" hangingPunct="1">
              <a:lnSpc>
                <a:spcPct val="90000"/>
              </a:lnSpc>
              <a:spcBef>
                <a:spcPts val="0"/>
              </a:spcBef>
              <a:spcAft>
                <a:spcPts val="601"/>
              </a:spcAft>
              <a:buFont typeface="Arial" panose="020B0604020202020204" pitchFamily="34" charset="0"/>
              <a:buNone/>
            </a:pPr>
            <a:r>
              <a:rPr lang="en-US" dirty="0"/>
              <a:t>Body copy</a:t>
            </a:r>
          </a:p>
          <a:p>
            <a:pPr marL="0" lvl="3" indent="-228606" algn="l" defTabSz="914423" rtl="0" eaLnBrk="1" latinLnBrk="0" hangingPunct="1">
              <a:lnSpc>
                <a:spcPct val="90000"/>
              </a:lnSpc>
              <a:spcBef>
                <a:spcPts val="500"/>
              </a:spcBef>
              <a:buFont typeface="Arial" panose="020B0604020202020204" pitchFamily="34" charset="0"/>
              <a:buChar char="•"/>
            </a:pPr>
            <a:r>
              <a:rPr lang="en-US" dirty="0"/>
              <a:t>Bullet</a:t>
            </a:r>
          </a:p>
          <a:p>
            <a:pPr marL="460812" lvl="4" indent="-228606" algn="l" defTabSz="914423"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Tree>
    <p:extLst>
      <p:ext uri="{BB962C8B-B14F-4D97-AF65-F5344CB8AC3E}">
        <p14:creationId xmlns:p14="http://schemas.microsoft.com/office/powerpoint/2010/main" val="2305541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292501" y="360003"/>
            <a:ext cx="9300007"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292501" y="1440000"/>
            <a:ext cx="9300007"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1"/>
              </a:spcAft>
              <a:buNone/>
              <a:defRPr lang="en-US" sz="1600" b="1" kern="1200" dirty="0">
                <a:solidFill>
                  <a:schemeClr val="tx1"/>
                </a:solidFill>
                <a:latin typeface="+mn-lt"/>
                <a:ea typeface="+mn-ea"/>
                <a:cs typeface="+mn-cs"/>
              </a:defRPr>
            </a:lvl2pPr>
            <a:lvl3pPr marL="0" indent="0">
              <a:lnSpc>
                <a:spcPct val="90000"/>
              </a:lnSpc>
              <a:spcBef>
                <a:spcPts val="0"/>
              </a:spcBef>
              <a:spcAft>
                <a:spcPts val="601"/>
              </a:spcAft>
              <a:buNone/>
              <a:defRPr lang="en-US" sz="1600" kern="1200" dirty="0">
                <a:solidFill>
                  <a:schemeClr val="tx1"/>
                </a:solidFill>
                <a:latin typeface="+mn-lt"/>
                <a:ea typeface="+mn-ea"/>
                <a:cs typeface="+mn-cs"/>
              </a:defRPr>
            </a:lvl3pPr>
            <a:lvl4pPr marL="0" indent="-228606">
              <a:defRPr lang="en-US" sz="1600" kern="1200" dirty="0">
                <a:solidFill>
                  <a:schemeClr val="tx1"/>
                </a:solidFill>
                <a:latin typeface="+mn-lt"/>
                <a:ea typeface="+mn-ea"/>
                <a:cs typeface="+mn-cs"/>
              </a:defRPr>
            </a:lvl4pPr>
            <a:lvl5pPr marL="460812" indent="-228606">
              <a:defRPr lang="en-GB" sz="1600" kern="1200" dirty="0">
                <a:solidFill>
                  <a:schemeClr val="tx1"/>
                </a:solidFill>
                <a:latin typeface="+mn-lt"/>
                <a:ea typeface="+mn-ea"/>
                <a:cs typeface="+mn-cs"/>
              </a:defRPr>
            </a:lvl5pPr>
          </a:lstStyle>
          <a:p>
            <a:pPr marL="0" lvl="0" indent="0" algn="l" defTabSz="914423"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23" rtl="0" eaLnBrk="1" latinLnBrk="0" hangingPunct="1">
              <a:lnSpc>
                <a:spcPct val="90000"/>
              </a:lnSpc>
              <a:spcBef>
                <a:spcPts val="0"/>
              </a:spcBef>
              <a:spcAft>
                <a:spcPts val="601"/>
              </a:spcAft>
              <a:buFont typeface="Arial" panose="020B0604020202020204" pitchFamily="34" charset="0"/>
              <a:buNone/>
            </a:pPr>
            <a:r>
              <a:rPr lang="en-US" dirty="0"/>
              <a:t>Heading 2</a:t>
            </a:r>
          </a:p>
          <a:p>
            <a:pPr marL="0" lvl="2" indent="0" algn="l" defTabSz="914423" rtl="0" eaLnBrk="1" latinLnBrk="0" hangingPunct="1">
              <a:lnSpc>
                <a:spcPct val="90000"/>
              </a:lnSpc>
              <a:spcBef>
                <a:spcPts val="0"/>
              </a:spcBef>
              <a:spcAft>
                <a:spcPts val="601"/>
              </a:spcAft>
              <a:buFont typeface="Arial" panose="020B0604020202020204" pitchFamily="34" charset="0"/>
              <a:buNone/>
            </a:pPr>
            <a:r>
              <a:rPr lang="en-US" dirty="0"/>
              <a:t>Body copy</a:t>
            </a:r>
          </a:p>
          <a:p>
            <a:pPr marL="0" lvl="3" indent="-228606" algn="l" defTabSz="914423" rtl="0" eaLnBrk="1" latinLnBrk="0" hangingPunct="1">
              <a:lnSpc>
                <a:spcPct val="90000"/>
              </a:lnSpc>
              <a:spcBef>
                <a:spcPts val="500"/>
              </a:spcBef>
              <a:buFont typeface="Arial" panose="020B0604020202020204" pitchFamily="34" charset="0"/>
              <a:buChar char="•"/>
            </a:pPr>
            <a:r>
              <a:rPr lang="en-US" dirty="0"/>
              <a:t>Bullet</a:t>
            </a:r>
          </a:p>
          <a:p>
            <a:pPr marL="460812" lvl="4" indent="-228606" algn="l" defTabSz="914423"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Tree>
    <p:extLst>
      <p:ext uri="{BB962C8B-B14F-4D97-AF65-F5344CB8AC3E}">
        <p14:creationId xmlns:p14="http://schemas.microsoft.com/office/powerpoint/2010/main" val="1202822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93AC6-2F50-4B91-B6DD-840E6B04BBBF}"/>
              </a:ext>
            </a:extLst>
          </p:cNvPr>
          <p:cNvSpPr>
            <a:spLocks noGrp="1"/>
          </p:cNvSpPr>
          <p:nvPr>
            <p:ph type="title" hasCustomPrompt="1"/>
          </p:nvPr>
        </p:nvSpPr>
        <p:spPr>
          <a:xfrm>
            <a:off x="675878" y="2587194"/>
            <a:ext cx="8543925" cy="590931"/>
          </a:xfrm>
        </p:spPr>
        <p:txBody>
          <a:bodyPr anchor="t" anchorCtr="0">
            <a:spAutoFit/>
          </a:bodyPr>
          <a:lstStyle>
            <a:lvl1pPr>
              <a:defRPr sz="3600" b="1"/>
            </a:lvl1pPr>
          </a:lstStyle>
          <a:p>
            <a:r>
              <a:rPr lang="en-US" dirty="0"/>
              <a:t>Section heading</a:t>
            </a:r>
            <a:endParaRPr lang="en-GB" dirty="0"/>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675878" y="3789941"/>
            <a:ext cx="8543925" cy="369332"/>
          </a:xfrm>
        </p:spPr>
        <p:txBody>
          <a:bodyPr>
            <a:spAutoFit/>
          </a:bodyPr>
          <a:lstStyle>
            <a:lvl1pPr marL="0" indent="0">
              <a:buNone/>
              <a:defRPr sz="2000" b="1">
                <a:solidFill>
                  <a:schemeClr val="tx1"/>
                </a:solidFill>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en-US" dirty="0"/>
              <a:t>Sub-heading</a:t>
            </a:r>
          </a:p>
        </p:txBody>
      </p:sp>
    </p:spTree>
    <p:extLst>
      <p:ext uri="{BB962C8B-B14F-4D97-AF65-F5344CB8AC3E}">
        <p14:creationId xmlns:p14="http://schemas.microsoft.com/office/powerpoint/2010/main" val="1967786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text">
    <p:spTree>
      <p:nvGrpSpPr>
        <p:cNvPr id="1" name=""/>
        <p:cNvGrpSpPr/>
        <p:nvPr/>
      </p:nvGrpSpPr>
      <p:grpSpPr>
        <a:xfrm>
          <a:off x="0" y="0"/>
          <a:ext cx="0" cy="0"/>
          <a:chOff x="0" y="0"/>
          <a:chExt cx="0" cy="0"/>
        </a:xfrm>
      </p:grpSpPr>
      <p:sp>
        <p:nvSpPr>
          <p:cNvPr id="10" name="AutoShape 3">
            <a:extLst>
              <a:ext uri="{FF2B5EF4-FFF2-40B4-BE49-F238E27FC236}">
                <a16:creationId xmlns:a16="http://schemas.microsoft.com/office/drawing/2014/main" id="{4FAAD646-2462-41CA-AE4B-76753CEDFF52}"/>
              </a:ext>
            </a:extLst>
          </p:cNvPr>
          <p:cNvSpPr>
            <a:spLocks noChangeAspect="1" noChangeArrowheads="1" noTextEdit="1"/>
          </p:cNvSpPr>
          <p:nvPr userDrawn="1"/>
        </p:nvSpPr>
        <p:spPr bwMode="auto">
          <a:xfrm>
            <a:off x="0" y="0"/>
            <a:ext cx="987246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1" rIns="91440" bIns="45721" numCol="1" anchor="t" anchorCtr="0" compatLnSpc="1">
            <a:prstTxWarp prst="textNoShape">
              <a:avLst/>
            </a:prstTxWarp>
          </a:bodyPr>
          <a:lstStyle/>
          <a:p>
            <a:endParaRPr lang="en-GB" sz="1801"/>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738260" y="901416"/>
            <a:ext cx="8454809" cy="563359"/>
          </a:xfrm>
        </p:spPr>
        <p:txBody>
          <a:bodyPr>
            <a:spAutoFit/>
          </a:bodyPr>
          <a:lstStyle>
            <a:lvl1pPr marL="0" indent="0">
              <a:buNone/>
              <a:defRPr sz="3401" b="0">
                <a:solidFill>
                  <a:schemeClr val="tx1"/>
                </a:solidFill>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en-US" dirty="0"/>
              <a:t>Large text page</a:t>
            </a:r>
          </a:p>
        </p:txBody>
      </p:sp>
      <p:sp>
        <p:nvSpPr>
          <p:cNvPr id="5" name="Footer Placeholder 4">
            <a:extLst>
              <a:ext uri="{FF2B5EF4-FFF2-40B4-BE49-F238E27FC236}">
                <a16:creationId xmlns:a16="http://schemas.microsoft.com/office/drawing/2014/main" id="{3939CF87-BF69-4238-8BAD-CEB980FB9F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E01D87-EBA9-4116-8E30-46E256527195}"/>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1170397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4B5D0A3-32AB-4A6E-A0E4-61C1FF3D1F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6066"/>
            <a:ext cx="9916551" cy="5581934"/>
          </a:xfrm>
          <a:prstGeom prst="rect">
            <a:avLst/>
          </a:prstGeom>
        </p:spPr>
      </p:pic>
      <p:sp>
        <p:nvSpPr>
          <p:cNvPr id="2" name="Title 1">
            <a:extLst>
              <a:ext uri="{FF2B5EF4-FFF2-40B4-BE49-F238E27FC236}">
                <a16:creationId xmlns:a16="http://schemas.microsoft.com/office/drawing/2014/main" id="{8982F404-A628-4163-A67A-017625A1F1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6CC20F-2520-4988-AFE4-EBE97F23EF9C}"/>
              </a:ext>
            </a:extLst>
          </p:cNvPr>
          <p:cNvSpPr>
            <a:spLocks noGrp="1"/>
          </p:cNvSpPr>
          <p:nvPr>
            <p:ph sz="half" idx="1" hasCustomPrompt="1"/>
          </p:nvPr>
        </p:nvSpPr>
        <p:spPr>
          <a:xfrm>
            <a:off x="292500" y="1440000"/>
            <a:ext cx="4533750" cy="4711418"/>
          </a:xfrm>
        </p:spPr>
        <p:txBody>
          <a:bodyPr/>
          <a:lstStyle>
            <a:lvl1pPr marL="0" indent="0" algn="l" defTabSz="914423"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23" rtl="0" eaLnBrk="1" latinLnBrk="0" hangingPunct="1">
              <a:lnSpc>
                <a:spcPct val="90000"/>
              </a:lnSpc>
              <a:spcBef>
                <a:spcPts val="0"/>
              </a:spcBef>
              <a:spcAft>
                <a:spcPts val="601"/>
              </a:spcAft>
              <a:buFont typeface="Arial" panose="020B0604020202020204" pitchFamily="34" charset="0"/>
              <a:buNone/>
              <a:defRPr/>
            </a:lvl3pPr>
            <a:lvl4pPr marL="0" indent="-228606" algn="l" defTabSz="914423" rtl="0" eaLnBrk="1" latinLnBrk="0" hangingPunct="1">
              <a:lnSpc>
                <a:spcPct val="90000"/>
              </a:lnSpc>
              <a:spcBef>
                <a:spcPts val="500"/>
              </a:spcBef>
              <a:buFont typeface="Arial" panose="020B0604020202020204" pitchFamily="34" charset="0"/>
              <a:buChar char="•"/>
              <a:defRPr/>
            </a:lvl4pPr>
            <a:lvl5pPr marL="460812" indent="-228606" algn="l" defTabSz="914423" rtl="0" eaLnBrk="1" latinLnBrk="0" hangingPunct="1">
              <a:lnSpc>
                <a:spcPct val="90000"/>
              </a:lnSpc>
              <a:spcBef>
                <a:spcPts val="500"/>
              </a:spcBef>
              <a:buFont typeface="Arial" panose="020B0604020202020204" pitchFamily="34" charset="0"/>
              <a:buChar char="•"/>
              <a:defRPr/>
            </a:lvl5pPr>
          </a:lstStyle>
          <a:p>
            <a:pPr marL="0" lvl="0" indent="0" algn="l" defTabSz="914423"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23" rtl="0" eaLnBrk="1" latinLnBrk="0" hangingPunct="1">
              <a:lnSpc>
                <a:spcPct val="90000"/>
              </a:lnSpc>
              <a:spcBef>
                <a:spcPts val="0"/>
              </a:spcBef>
              <a:spcAft>
                <a:spcPts val="601"/>
              </a:spcAft>
              <a:buFont typeface="Arial" panose="020B0604020202020204" pitchFamily="34" charset="0"/>
              <a:buNone/>
            </a:pPr>
            <a:r>
              <a:rPr lang="en-US" dirty="0"/>
              <a:t>Heading 2</a:t>
            </a:r>
          </a:p>
          <a:p>
            <a:pPr marL="0" lvl="2" indent="0" algn="l" defTabSz="914423" rtl="0" eaLnBrk="1" latinLnBrk="0" hangingPunct="1">
              <a:lnSpc>
                <a:spcPct val="90000"/>
              </a:lnSpc>
              <a:spcBef>
                <a:spcPts val="0"/>
              </a:spcBef>
              <a:spcAft>
                <a:spcPts val="601"/>
              </a:spcAft>
              <a:buFont typeface="Arial" panose="020B0604020202020204" pitchFamily="34" charset="0"/>
              <a:buNone/>
            </a:pPr>
            <a:r>
              <a:rPr lang="en-US" dirty="0"/>
              <a:t>Body copy</a:t>
            </a:r>
          </a:p>
          <a:p>
            <a:pPr marL="0" lvl="3" indent="-228606" algn="l" defTabSz="914423" rtl="0" eaLnBrk="1" latinLnBrk="0" hangingPunct="1">
              <a:lnSpc>
                <a:spcPct val="90000"/>
              </a:lnSpc>
              <a:spcBef>
                <a:spcPts val="500"/>
              </a:spcBef>
              <a:buFont typeface="Arial" panose="020B0604020202020204" pitchFamily="34" charset="0"/>
              <a:buChar char="•"/>
            </a:pPr>
            <a:r>
              <a:rPr lang="en-US" dirty="0"/>
              <a:t>Bullet</a:t>
            </a:r>
          </a:p>
          <a:p>
            <a:pPr marL="460812" lvl="4" indent="-228606" algn="l" defTabSz="914423"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4" name="Content Placeholder 3">
            <a:extLst>
              <a:ext uri="{FF2B5EF4-FFF2-40B4-BE49-F238E27FC236}">
                <a16:creationId xmlns:a16="http://schemas.microsoft.com/office/drawing/2014/main" id="{2ABA3220-04BF-4C22-9F1D-EA71CB2E4D12}"/>
              </a:ext>
            </a:extLst>
          </p:cNvPr>
          <p:cNvSpPr>
            <a:spLocks noGrp="1"/>
          </p:cNvSpPr>
          <p:nvPr>
            <p:ph sz="half" idx="2" hasCustomPrompt="1"/>
          </p:nvPr>
        </p:nvSpPr>
        <p:spPr>
          <a:xfrm>
            <a:off x="5057059" y="1440000"/>
            <a:ext cx="4533750" cy="4711418"/>
          </a:xfrm>
        </p:spPr>
        <p:txBody>
          <a:bodyPr/>
          <a:lstStyle>
            <a:lvl1pPr marL="0" indent="0" algn="l" defTabSz="914423"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23" rtl="0" eaLnBrk="1" latinLnBrk="0" hangingPunct="1">
              <a:lnSpc>
                <a:spcPct val="90000"/>
              </a:lnSpc>
              <a:spcBef>
                <a:spcPts val="0"/>
              </a:spcBef>
              <a:spcAft>
                <a:spcPts val="601"/>
              </a:spcAft>
              <a:buFont typeface="Arial" panose="020B0604020202020204" pitchFamily="34" charset="0"/>
              <a:buNone/>
              <a:defRPr/>
            </a:lvl3pPr>
            <a:lvl4pPr marL="0" indent="-228606" algn="l" defTabSz="914423" rtl="0" eaLnBrk="1" latinLnBrk="0" hangingPunct="1">
              <a:lnSpc>
                <a:spcPct val="90000"/>
              </a:lnSpc>
              <a:spcBef>
                <a:spcPts val="500"/>
              </a:spcBef>
              <a:buFont typeface="Arial" panose="020B0604020202020204" pitchFamily="34" charset="0"/>
              <a:buChar char="•"/>
              <a:defRPr/>
            </a:lvl4pPr>
            <a:lvl5pPr marL="460812" indent="-228606" algn="l" defTabSz="914423" rtl="0" eaLnBrk="1" latinLnBrk="0" hangingPunct="1">
              <a:lnSpc>
                <a:spcPct val="90000"/>
              </a:lnSpc>
              <a:spcBef>
                <a:spcPts val="500"/>
              </a:spcBef>
              <a:buFont typeface="Arial" panose="020B0604020202020204" pitchFamily="34" charset="0"/>
              <a:buChar char="•"/>
              <a:defRPr/>
            </a:lvl5pPr>
          </a:lstStyle>
          <a:p>
            <a:pPr marL="0" lvl="0" indent="0" algn="l" defTabSz="914423"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23" rtl="0" eaLnBrk="1" latinLnBrk="0" hangingPunct="1">
              <a:lnSpc>
                <a:spcPct val="90000"/>
              </a:lnSpc>
              <a:spcBef>
                <a:spcPts val="0"/>
              </a:spcBef>
              <a:spcAft>
                <a:spcPts val="601"/>
              </a:spcAft>
              <a:buFont typeface="Arial" panose="020B0604020202020204" pitchFamily="34" charset="0"/>
              <a:buNone/>
            </a:pPr>
            <a:r>
              <a:rPr lang="en-US" dirty="0"/>
              <a:t>Heading 2</a:t>
            </a:r>
          </a:p>
          <a:p>
            <a:pPr marL="0" lvl="2" indent="0" algn="l" defTabSz="914423" rtl="0" eaLnBrk="1" latinLnBrk="0" hangingPunct="1">
              <a:lnSpc>
                <a:spcPct val="90000"/>
              </a:lnSpc>
              <a:spcBef>
                <a:spcPts val="0"/>
              </a:spcBef>
              <a:spcAft>
                <a:spcPts val="601"/>
              </a:spcAft>
              <a:buFont typeface="Arial" panose="020B0604020202020204" pitchFamily="34" charset="0"/>
              <a:buNone/>
            </a:pPr>
            <a:r>
              <a:rPr lang="en-US" dirty="0"/>
              <a:t>Body copy</a:t>
            </a:r>
          </a:p>
          <a:p>
            <a:pPr marL="0" lvl="3" indent="-228606" algn="l" defTabSz="914423" rtl="0" eaLnBrk="1" latinLnBrk="0" hangingPunct="1">
              <a:lnSpc>
                <a:spcPct val="90000"/>
              </a:lnSpc>
              <a:spcBef>
                <a:spcPts val="500"/>
              </a:spcBef>
              <a:buFont typeface="Arial" panose="020B0604020202020204" pitchFamily="34" charset="0"/>
              <a:buChar char="•"/>
            </a:pPr>
            <a:r>
              <a:rPr lang="en-US" dirty="0"/>
              <a:t>Bullet</a:t>
            </a:r>
          </a:p>
          <a:p>
            <a:pPr marL="460812" lvl="4" indent="-228606" algn="l" defTabSz="914423"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6" name="Footer Placeholder 5">
            <a:extLst>
              <a:ext uri="{FF2B5EF4-FFF2-40B4-BE49-F238E27FC236}">
                <a16:creationId xmlns:a16="http://schemas.microsoft.com/office/drawing/2014/main" id="{D69C2192-61D5-4EB8-AAF7-C62287CE3E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E3B638-8AEF-4744-AF26-A06733AEBCD1}"/>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411315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B0662304-12F4-481F-96BA-4D24E270304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6066"/>
            <a:ext cx="9916551" cy="5581934"/>
          </a:xfrm>
          <a:prstGeom prst="rect">
            <a:avLst/>
          </a:prstGeom>
        </p:spPr>
      </p:pic>
      <p:sp>
        <p:nvSpPr>
          <p:cNvPr id="2" name="Title 1">
            <a:extLst>
              <a:ext uri="{FF2B5EF4-FFF2-40B4-BE49-F238E27FC236}">
                <a16:creationId xmlns:a16="http://schemas.microsoft.com/office/drawing/2014/main" id="{3F56CF47-9317-4BCB-B768-6FAFA244E835}"/>
              </a:ext>
            </a:extLst>
          </p:cNvPr>
          <p:cNvSpPr>
            <a:spLocks noGrp="1"/>
          </p:cNvSpPr>
          <p:nvPr>
            <p:ph type="title"/>
          </p:nvPr>
        </p:nvSpPr>
        <p:spPr>
          <a:xfrm>
            <a:off x="292501" y="360001"/>
            <a:ext cx="9298309" cy="535531"/>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8EE0031-2A64-4B9F-9549-581805ECA54B}"/>
              </a:ext>
            </a:extLst>
          </p:cNvPr>
          <p:cNvSpPr>
            <a:spLocks noGrp="1"/>
          </p:cNvSpPr>
          <p:nvPr>
            <p:ph type="body" idx="1"/>
          </p:nvPr>
        </p:nvSpPr>
        <p:spPr>
          <a:xfrm>
            <a:off x="299418" y="1440000"/>
            <a:ext cx="4533750" cy="823912"/>
          </a:xfrm>
        </p:spPr>
        <p:txBody>
          <a:bodyPr anchor="t" anchorCtr="0"/>
          <a:lstStyle>
            <a:lvl1pPr marL="0" indent="0">
              <a:buNone/>
              <a:defRPr sz="2400" b="1"/>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50C07EE-CCB7-404E-8CA0-28E7EADD4352}"/>
              </a:ext>
            </a:extLst>
          </p:cNvPr>
          <p:cNvSpPr>
            <a:spLocks noGrp="1"/>
          </p:cNvSpPr>
          <p:nvPr>
            <p:ph sz="half" idx="2" hasCustomPrompt="1"/>
          </p:nvPr>
        </p:nvSpPr>
        <p:spPr>
          <a:xfrm>
            <a:off x="299418" y="1980000"/>
            <a:ext cx="4533750" cy="3968218"/>
          </a:xfrm>
        </p:spPr>
        <p:txBody>
          <a:bodyPr/>
          <a:lstStyle>
            <a:lvl1pPr marL="0" indent="0" algn="l" defTabSz="914423" rtl="0" eaLnBrk="1" latinLnBrk="0" hangingPunct="1">
              <a:lnSpc>
                <a:spcPct val="90000"/>
              </a:lnSpc>
              <a:spcBef>
                <a:spcPts val="0"/>
              </a:spcBef>
              <a:spcAft>
                <a:spcPts val="1200"/>
              </a:spcAft>
              <a:buFont typeface="Arial" panose="020B0604020202020204" pitchFamily="34" charset="0"/>
              <a:buNone/>
              <a:defRPr/>
            </a:lvl1pPr>
            <a:lvl2pPr marL="0" indent="0" algn="l" defTabSz="914423" rtl="0" eaLnBrk="1" latinLnBrk="0" hangingPunct="1">
              <a:lnSpc>
                <a:spcPct val="90000"/>
              </a:lnSpc>
              <a:spcBef>
                <a:spcPts val="0"/>
              </a:spcBef>
              <a:spcAft>
                <a:spcPts val="601"/>
              </a:spcAft>
              <a:buFont typeface="Arial" panose="020B0604020202020204" pitchFamily="34" charset="0"/>
              <a:buNone/>
              <a:defRPr/>
            </a:lvl2pPr>
            <a:lvl3pPr marL="0" indent="0" algn="l" defTabSz="914423" rtl="0" eaLnBrk="1" latinLnBrk="0" hangingPunct="1">
              <a:lnSpc>
                <a:spcPct val="90000"/>
              </a:lnSpc>
              <a:spcBef>
                <a:spcPts val="0"/>
              </a:spcBef>
              <a:spcAft>
                <a:spcPts val="601"/>
              </a:spcAft>
              <a:buFont typeface="Arial" panose="020B0604020202020204" pitchFamily="34" charset="0"/>
              <a:buNone/>
              <a:defRPr/>
            </a:lvl3pPr>
            <a:lvl4pPr marL="0" indent="-228606" algn="l" defTabSz="914423" rtl="0" eaLnBrk="1" latinLnBrk="0" hangingPunct="1">
              <a:lnSpc>
                <a:spcPct val="90000"/>
              </a:lnSpc>
              <a:spcBef>
                <a:spcPts val="500"/>
              </a:spcBef>
              <a:buFont typeface="Arial" panose="020B0604020202020204" pitchFamily="34" charset="0"/>
              <a:buChar char="•"/>
              <a:defRPr/>
            </a:lvl4pPr>
            <a:lvl5pPr marL="460812" indent="-228606" algn="l" defTabSz="914423" rtl="0" eaLnBrk="1" latinLnBrk="0" hangingPunct="1">
              <a:lnSpc>
                <a:spcPct val="90000"/>
              </a:lnSpc>
              <a:spcBef>
                <a:spcPts val="500"/>
              </a:spcBef>
              <a:buFont typeface="Arial" panose="020B0604020202020204" pitchFamily="34" charset="0"/>
              <a:buChar char="•"/>
              <a:defRPr/>
            </a:lvl5pPr>
          </a:lstStyle>
          <a:p>
            <a:pPr marL="0" lvl="0" indent="0" algn="l" defTabSz="914423"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23" rtl="0" eaLnBrk="1" latinLnBrk="0" hangingPunct="1">
              <a:lnSpc>
                <a:spcPct val="90000"/>
              </a:lnSpc>
              <a:spcBef>
                <a:spcPts val="0"/>
              </a:spcBef>
              <a:spcAft>
                <a:spcPts val="601"/>
              </a:spcAft>
              <a:buFont typeface="Arial" panose="020B0604020202020204" pitchFamily="34" charset="0"/>
              <a:buNone/>
            </a:pPr>
            <a:r>
              <a:rPr lang="en-US" dirty="0"/>
              <a:t>Heading 2</a:t>
            </a:r>
          </a:p>
          <a:p>
            <a:pPr marL="0" lvl="2" indent="0" algn="l" defTabSz="914423" rtl="0" eaLnBrk="1" latinLnBrk="0" hangingPunct="1">
              <a:lnSpc>
                <a:spcPct val="90000"/>
              </a:lnSpc>
              <a:spcBef>
                <a:spcPts val="0"/>
              </a:spcBef>
              <a:spcAft>
                <a:spcPts val="601"/>
              </a:spcAft>
              <a:buFont typeface="Arial" panose="020B0604020202020204" pitchFamily="34" charset="0"/>
              <a:buNone/>
            </a:pPr>
            <a:r>
              <a:rPr lang="en-US" dirty="0"/>
              <a:t>Body copy</a:t>
            </a:r>
          </a:p>
          <a:p>
            <a:pPr marL="0" lvl="3" indent="-228606" algn="l" defTabSz="914423" rtl="0" eaLnBrk="1" latinLnBrk="0" hangingPunct="1">
              <a:lnSpc>
                <a:spcPct val="90000"/>
              </a:lnSpc>
              <a:spcBef>
                <a:spcPts val="500"/>
              </a:spcBef>
              <a:buFont typeface="Arial" panose="020B0604020202020204" pitchFamily="34" charset="0"/>
              <a:buChar char="•"/>
            </a:pPr>
            <a:r>
              <a:rPr lang="en-US" dirty="0"/>
              <a:t>Bullet</a:t>
            </a:r>
          </a:p>
          <a:p>
            <a:pPr marL="460812" lvl="4" indent="-228606" algn="l" defTabSz="914423"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Text Placeholder 4">
            <a:extLst>
              <a:ext uri="{FF2B5EF4-FFF2-40B4-BE49-F238E27FC236}">
                <a16:creationId xmlns:a16="http://schemas.microsoft.com/office/drawing/2014/main" id="{164D9511-94F7-4D8A-B308-9F45F8C31020}"/>
              </a:ext>
            </a:extLst>
          </p:cNvPr>
          <p:cNvSpPr>
            <a:spLocks noGrp="1"/>
          </p:cNvSpPr>
          <p:nvPr>
            <p:ph type="body" sz="quarter" idx="3"/>
          </p:nvPr>
        </p:nvSpPr>
        <p:spPr>
          <a:xfrm>
            <a:off x="5057059" y="1440000"/>
            <a:ext cx="4533750" cy="823912"/>
          </a:xfrm>
        </p:spPr>
        <p:txBody>
          <a:bodyPr anchor="t" anchorCtr="0"/>
          <a:lstStyle>
            <a:lvl1pPr marL="0" indent="0">
              <a:buNone/>
              <a:defRPr sz="2400" b="1"/>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4B37DB-BE92-439C-B307-B67909DBB68B}"/>
              </a:ext>
            </a:extLst>
          </p:cNvPr>
          <p:cNvSpPr>
            <a:spLocks noGrp="1"/>
          </p:cNvSpPr>
          <p:nvPr>
            <p:ph sz="quarter" idx="4" hasCustomPrompt="1"/>
          </p:nvPr>
        </p:nvSpPr>
        <p:spPr>
          <a:xfrm>
            <a:off x="5057059" y="1980000"/>
            <a:ext cx="4533750" cy="3968218"/>
          </a:xfrm>
        </p:spPr>
        <p:txBody>
          <a:bodyPr/>
          <a:lstStyle>
            <a:lvl1pPr marL="0" indent="0" algn="l" defTabSz="914423" rtl="0" eaLnBrk="1" latinLnBrk="0" hangingPunct="1">
              <a:lnSpc>
                <a:spcPct val="90000"/>
              </a:lnSpc>
              <a:spcBef>
                <a:spcPts val="0"/>
              </a:spcBef>
              <a:spcAft>
                <a:spcPts val="1200"/>
              </a:spcAft>
              <a:buFont typeface="Arial" panose="020B0604020202020204" pitchFamily="34" charset="0"/>
              <a:buNone/>
              <a:defRPr/>
            </a:lvl1pPr>
            <a:lvl2pPr marL="0" indent="0" algn="l" defTabSz="914423" rtl="0" eaLnBrk="1" latinLnBrk="0" hangingPunct="1">
              <a:lnSpc>
                <a:spcPct val="90000"/>
              </a:lnSpc>
              <a:spcBef>
                <a:spcPts val="0"/>
              </a:spcBef>
              <a:spcAft>
                <a:spcPts val="601"/>
              </a:spcAft>
              <a:buFont typeface="Arial" panose="020B0604020202020204" pitchFamily="34" charset="0"/>
              <a:buNone/>
              <a:defRPr/>
            </a:lvl2pPr>
            <a:lvl3pPr marL="0" indent="0" algn="l" defTabSz="914423" rtl="0" eaLnBrk="1" latinLnBrk="0" hangingPunct="1">
              <a:lnSpc>
                <a:spcPct val="90000"/>
              </a:lnSpc>
              <a:spcBef>
                <a:spcPts val="0"/>
              </a:spcBef>
              <a:spcAft>
                <a:spcPts val="601"/>
              </a:spcAft>
              <a:buFont typeface="Arial" panose="020B0604020202020204" pitchFamily="34" charset="0"/>
              <a:buNone/>
              <a:defRPr/>
            </a:lvl3pPr>
            <a:lvl4pPr marL="0" indent="-228606" algn="l" defTabSz="914423" rtl="0" eaLnBrk="1" latinLnBrk="0" hangingPunct="1">
              <a:lnSpc>
                <a:spcPct val="90000"/>
              </a:lnSpc>
              <a:spcBef>
                <a:spcPts val="500"/>
              </a:spcBef>
              <a:buFont typeface="Arial" panose="020B0604020202020204" pitchFamily="34" charset="0"/>
              <a:buChar char="•"/>
              <a:defRPr/>
            </a:lvl4pPr>
            <a:lvl5pPr marL="460812" indent="-228606" algn="l" defTabSz="914423" rtl="0" eaLnBrk="1" latinLnBrk="0" hangingPunct="1">
              <a:lnSpc>
                <a:spcPct val="90000"/>
              </a:lnSpc>
              <a:spcBef>
                <a:spcPts val="500"/>
              </a:spcBef>
              <a:buFont typeface="Arial" panose="020B0604020202020204" pitchFamily="34" charset="0"/>
              <a:buChar char="•"/>
              <a:defRPr/>
            </a:lvl5pPr>
          </a:lstStyle>
          <a:p>
            <a:pPr marL="0" lvl="0" indent="0" algn="l" defTabSz="914423"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23" rtl="0" eaLnBrk="1" latinLnBrk="0" hangingPunct="1">
              <a:lnSpc>
                <a:spcPct val="90000"/>
              </a:lnSpc>
              <a:spcBef>
                <a:spcPts val="0"/>
              </a:spcBef>
              <a:spcAft>
                <a:spcPts val="601"/>
              </a:spcAft>
              <a:buFont typeface="Arial" panose="020B0604020202020204" pitchFamily="34" charset="0"/>
              <a:buNone/>
            </a:pPr>
            <a:r>
              <a:rPr lang="en-US" dirty="0"/>
              <a:t>Heading 2</a:t>
            </a:r>
          </a:p>
          <a:p>
            <a:pPr marL="0" lvl="2" indent="0" algn="l" defTabSz="914423" rtl="0" eaLnBrk="1" latinLnBrk="0" hangingPunct="1">
              <a:lnSpc>
                <a:spcPct val="90000"/>
              </a:lnSpc>
              <a:spcBef>
                <a:spcPts val="0"/>
              </a:spcBef>
              <a:spcAft>
                <a:spcPts val="601"/>
              </a:spcAft>
              <a:buFont typeface="Arial" panose="020B0604020202020204" pitchFamily="34" charset="0"/>
              <a:buNone/>
            </a:pPr>
            <a:r>
              <a:rPr lang="en-US" dirty="0"/>
              <a:t>Body copy</a:t>
            </a:r>
          </a:p>
          <a:p>
            <a:pPr marL="0" lvl="3" indent="-228606" algn="l" defTabSz="914423" rtl="0" eaLnBrk="1" latinLnBrk="0" hangingPunct="1">
              <a:lnSpc>
                <a:spcPct val="90000"/>
              </a:lnSpc>
              <a:spcBef>
                <a:spcPts val="500"/>
              </a:spcBef>
              <a:buFont typeface="Arial" panose="020B0604020202020204" pitchFamily="34" charset="0"/>
              <a:buChar char="•"/>
            </a:pPr>
            <a:r>
              <a:rPr lang="en-US" dirty="0"/>
              <a:t>Bullet</a:t>
            </a:r>
          </a:p>
          <a:p>
            <a:pPr marL="460812" lvl="4" indent="-228606" algn="l" defTabSz="914423"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8" name="Footer Placeholder 7">
            <a:extLst>
              <a:ext uri="{FF2B5EF4-FFF2-40B4-BE49-F238E27FC236}">
                <a16:creationId xmlns:a16="http://schemas.microsoft.com/office/drawing/2014/main" id="{BF22FB8E-C592-4C15-8B2B-5B8ADAC8C7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C3D43E-BF05-4A08-83EC-42885B455129}"/>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77311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0DFED91-A3E0-4C29-821D-9EB506D622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6066"/>
            <a:ext cx="9916551" cy="5581934"/>
          </a:xfrm>
          <a:prstGeom prst="rect">
            <a:avLst/>
          </a:prstGeom>
        </p:spPr>
      </p:pic>
      <p:sp>
        <p:nvSpPr>
          <p:cNvPr id="2" name="Title 1">
            <a:extLst>
              <a:ext uri="{FF2B5EF4-FFF2-40B4-BE49-F238E27FC236}">
                <a16:creationId xmlns:a16="http://schemas.microsoft.com/office/drawing/2014/main" id="{462557C2-113E-4A34-8911-A50E353E9CE5}"/>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4BFBCE85-97F0-4F9A-BD88-99ECA8B51C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D4E44F-BFBB-4DDD-863B-D41AF6EB9041}"/>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3195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B943-7FEE-4EBA-894D-1AFF2D304472}"/>
              </a:ext>
            </a:extLst>
          </p:cNvPr>
          <p:cNvSpPr>
            <a:spLocks noGrp="1"/>
          </p:cNvSpPr>
          <p:nvPr>
            <p:ph type="title"/>
          </p:nvPr>
        </p:nvSpPr>
        <p:spPr>
          <a:xfrm>
            <a:off x="292501" y="360002"/>
            <a:ext cx="9298309" cy="535531"/>
          </a:xfrm>
          <a:prstGeom prst="rect">
            <a:avLst/>
          </a:prstGeom>
        </p:spPr>
        <p:txBody>
          <a:bodyPr vert="horz" lIns="91440" tIns="45720" rIns="91440" bIns="45720" rtlCol="0" anchor="t" anchorCtr="0">
            <a:sp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B1BCFDC-5D94-4F0B-82D3-04481417E05B}"/>
              </a:ext>
            </a:extLst>
          </p:cNvPr>
          <p:cNvSpPr>
            <a:spLocks noGrp="1"/>
          </p:cNvSpPr>
          <p:nvPr>
            <p:ph type="body" idx="1"/>
          </p:nvPr>
        </p:nvSpPr>
        <p:spPr>
          <a:xfrm>
            <a:off x="292501" y="1440000"/>
            <a:ext cx="9298309" cy="4351338"/>
          </a:xfrm>
          <a:prstGeom prst="rect">
            <a:avLst/>
          </a:prstGeom>
        </p:spPr>
        <p:txBody>
          <a:bodyPr vert="horz" lIns="91440" tIns="45720" rIns="91440" bIns="45720" rtlCol="0">
            <a:normAutofit/>
          </a:bodyPr>
          <a:lstStyle/>
          <a:p>
            <a:pPr marL="0" lvl="0" indent="0" algn="l" defTabSz="914423"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23" rtl="0" eaLnBrk="1" latinLnBrk="0" hangingPunct="1">
              <a:lnSpc>
                <a:spcPct val="90000"/>
              </a:lnSpc>
              <a:spcBef>
                <a:spcPts val="0"/>
              </a:spcBef>
              <a:spcAft>
                <a:spcPts val="601"/>
              </a:spcAft>
              <a:buFont typeface="Arial" panose="020B0604020202020204" pitchFamily="34" charset="0"/>
              <a:buNone/>
            </a:pPr>
            <a:r>
              <a:rPr lang="en-US" dirty="0"/>
              <a:t>Heading 2</a:t>
            </a:r>
          </a:p>
          <a:p>
            <a:pPr marL="0" lvl="2" indent="0" algn="l" defTabSz="914423" rtl="0" eaLnBrk="1" latinLnBrk="0" hangingPunct="1">
              <a:lnSpc>
                <a:spcPct val="90000"/>
              </a:lnSpc>
              <a:spcBef>
                <a:spcPts val="0"/>
              </a:spcBef>
              <a:spcAft>
                <a:spcPts val="601"/>
              </a:spcAft>
              <a:buFont typeface="Arial" panose="020B0604020202020204" pitchFamily="34" charset="0"/>
              <a:buNone/>
            </a:pPr>
            <a:r>
              <a:rPr lang="en-US" dirty="0"/>
              <a:t>Body copy</a:t>
            </a:r>
          </a:p>
          <a:p>
            <a:pPr marL="0" lvl="3" indent="-228606" algn="l" defTabSz="914423" rtl="0" eaLnBrk="1" latinLnBrk="0" hangingPunct="1">
              <a:lnSpc>
                <a:spcPct val="90000"/>
              </a:lnSpc>
              <a:spcBef>
                <a:spcPts val="500"/>
              </a:spcBef>
              <a:buFont typeface="Arial" panose="020B0604020202020204" pitchFamily="34" charset="0"/>
              <a:buChar char="•"/>
            </a:pPr>
            <a:r>
              <a:rPr lang="en-US" dirty="0"/>
              <a:t>Bullet</a:t>
            </a:r>
          </a:p>
          <a:p>
            <a:pPr marL="460812" lvl="4" indent="-228606" algn="l" defTabSz="914423"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14055446-D695-44BC-B721-FA7A3D3B3C66}"/>
              </a:ext>
            </a:extLst>
          </p:cNvPr>
          <p:cNvSpPr>
            <a:spLocks noGrp="1"/>
          </p:cNvSpPr>
          <p:nvPr>
            <p:ph type="ftr" sz="quarter" idx="3"/>
          </p:nvPr>
        </p:nvSpPr>
        <p:spPr>
          <a:xfrm>
            <a:off x="3611562" y="6356353"/>
            <a:ext cx="5183765"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680DA2C-4054-4870-AE04-3BEF0E4964D5}"/>
              </a:ext>
            </a:extLst>
          </p:cNvPr>
          <p:cNvSpPr>
            <a:spLocks noGrp="1"/>
          </p:cNvSpPr>
          <p:nvPr>
            <p:ph type="sldNum" sz="quarter" idx="4"/>
          </p:nvPr>
        </p:nvSpPr>
        <p:spPr>
          <a:xfrm>
            <a:off x="8973561" y="6356353"/>
            <a:ext cx="617249"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fld id="{06A44ADC-FBC0-4698-B0EC-1AD4A4060383}" type="slidenum">
              <a:rPr lang="en-GB" smtClean="0"/>
              <a:t>‹#›</a:t>
            </a:fld>
            <a:endParaRPr lang="en-GB" dirty="0"/>
          </a:p>
        </p:txBody>
      </p:sp>
    </p:spTree>
    <p:extLst>
      <p:ext uri="{BB962C8B-B14F-4D97-AF65-F5344CB8AC3E}">
        <p14:creationId xmlns:p14="http://schemas.microsoft.com/office/powerpoint/2010/main" val="292744273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60" r:id="rId4"/>
    <p:sldLayoutId id="2147483651" r:id="rId5"/>
    <p:sldLayoutId id="214748366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3" r:id="rId15"/>
    <p:sldLayoutId id="2147483664" r:id="rId16"/>
  </p:sldLayoutIdLst>
  <p:txStyles>
    <p:titleStyle>
      <a:lvl1pPr algn="l" defTabSz="914423" rtl="0" eaLnBrk="1" latinLnBrk="0" hangingPunct="1">
        <a:lnSpc>
          <a:spcPct val="90000"/>
        </a:lnSpc>
        <a:spcBef>
          <a:spcPct val="0"/>
        </a:spcBef>
        <a:buNone/>
        <a:defRPr lang="en-GB" sz="3200" b="1" kern="1200" dirty="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1"/>
        </a:spcBef>
        <a:buFont typeface="Arial" panose="020B0604020202020204" pitchFamily="34" charset="0"/>
        <a:buChar char="•"/>
        <a:defRPr lang="en-US" sz="2100" b="1" kern="1200" dirty="0" smtClean="0">
          <a:solidFill>
            <a:schemeClr val="tx1"/>
          </a:solidFill>
          <a:latin typeface="+mn-lt"/>
          <a:ea typeface="+mn-ea"/>
          <a:cs typeface="+mn-cs"/>
        </a:defRPr>
      </a:lvl1pPr>
      <a:lvl2pPr marL="685818" indent="-228606" algn="l" defTabSz="914423"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1143029" indent="-228606" algn="l" defTabSz="914423"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3pPr>
      <a:lvl4pPr marL="57151" indent="-285757" algn="l" defTabSz="914423"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4pPr>
      <a:lvl5pPr marL="517962" indent="-285757" algn="l" defTabSz="914423" rtl="0" eaLnBrk="1" latinLnBrk="0" hangingPunct="1">
        <a:lnSpc>
          <a:spcPct val="90000"/>
        </a:lnSpc>
        <a:spcBef>
          <a:spcPts val="500"/>
        </a:spcBef>
        <a:buFont typeface="Arial" panose="020B0604020202020204" pitchFamily="34" charset="0"/>
        <a:buChar char="•"/>
        <a:defRPr lang="en-GB" sz="1600" kern="1200" dirty="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8"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23" rtl="0" eaLnBrk="1" latinLnBrk="0" hangingPunct="1">
        <a:defRPr sz="1801" kern="1200">
          <a:solidFill>
            <a:schemeClr val="tx1"/>
          </a:solidFill>
          <a:latin typeface="+mn-lt"/>
          <a:ea typeface="+mn-ea"/>
          <a:cs typeface="+mn-cs"/>
        </a:defRPr>
      </a:lvl1pPr>
      <a:lvl2pPr marL="457211"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9"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1" algn="l" defTabSz="914423"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gov.uk/government/collections/sponsorship-information-for-employers-and-educators" TargetMode="External"/><Relationship Id="rId1" Type="http://schemas.openxmlformats.org/officeDocument/2006/relationships/slideLayout" Target="../slideLayouts/slideLayout16.xml"/><Relationship Id="rId4" Type="http://schemas.openxmlformats.org/officeDocument/2006/relationships/hyperlink" Target="https://www.gov.uk/government/publications/workers-and-temporary-workers-guidance-for-sponsors-part-2-sponsor-a-worker/workers-and-temporary-workers-guidance-for-sponsors-part-2-sponsor-a-worker-general-information-accessible-version#who-need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vat-registration/overview" TargetMode="External"/><Relationship Id="rId2" Type="http://schemas.openxmlformats.org/officeDocument/2006/relationships/hyperlink" Target="https://www.gov.uk/government/publications/supporting-documents-for-sponsor-applications-appendix-a/appendix-a"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gov.uk/government/publications/workers-and-temporary-workers-guidance-for-sponsors-part-1-apply-for-a-licence/workers-and-temporary-workers-guidance-for-sponsors-part-1-apply-for-a-licence-accessible-version#L4"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hyperlink" Target="https://www.points.homeoffice.gov.uk/gui-sponsor-jsf/Register/SponsorRegister.faces"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17.jpg"/><Relationship Id="rId5" Type="http://schemas.openxmlformats.org/officeDocument/2006/relationships/hyperlink" Target="https://www.gov.uk/government/publications/workers-and-temporary-workers-guidance-for-sponsors-part-1-apply-for-a-licence/workers-and-temporary-workers-guidance-for-sponsors-part-1-apply-for-a-licence-accessible-version#L7" TargetMode="External"/><Relationship Id="rId4" Type="http://schemas.openxmlformats.org/officeDocument/2006/relationships/hyperlink" Target="https://www.gov.uk/government/publications/supporting-documents-for-sponsor-applications-appendix-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businesshelpdesk@homeoffice.gsi.gov.uk" TargetMode="External"/><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3D3DD1-DE56-46E7-BF55-B3CDE7F470D7}"/>
              </a:ext>
            </a:extLst>
          </p:cNvPr>
          <p:cNvSpPr>
            <a:spLocks noGrp="1"/>
          </p:cNvSpPr>
          <p:nvPr>
            <p:ph type="title"/>
          </p:nvPr>
        </p:nvSpPr>
        <p:spPr>
          <a:xfrm>
            <a:off x="487000" y="2668537"/>
            <a:ext cx="9419000" cy="1640064"/>
          </a:xfrm>
        </p:spPr>
        <p:txBody>
          <a:bodyPr/>
          <a:lstStyle/>
          <a:p>
            <a:r>
              <a:rPr lang="en-GB" dirty="0"/>
              <a:t>BECOMING A SKILLED WORKER VISA SPONSOR</a:t>
            </a:r>
            <a:br>
              <a:rPr lang="en-GB" dirty="0"/>
            </a:br>
            <a:br>
              <a:rPr lang="en-GB" dirty="0"/>
            </a:br>
            <a:r>
              <a:rPr lang="en-GB" sz="2400" dirty="0"/>
              <a:t>A GUIDE FOR GP PRACTICES</a:t>
            </a:r>
            <a:br>
              <a:rPr lang="en-GB" dirty="0"/>
            </a:br>
            <a:endParaRPr lang="en-GB" b="1" dirty="0">
              <a:latin typeface="+mn-lt"/>
            </a:endParaRPr>
          </a:p>
        </p:txBody>
      </p:sp>
      <p:sp>
        <p:nvSpPr>
          <p:cNvPr id="5" name="Subtitle 4">
            <a:extLst>
              <a:ext uri="{FF2B5EF4-FFF2-40B4-BE49-F238E27FC236}">
                <a16:creationId xmlns:a16="http://schemas.microsoft.com/office/drawing/2014/main" id="{BAB85672-DA13-4803-90B8-E3B8384D0B17}"/>
              </a:ext>
            </a:extLst>
          </p:cNvPr>
          <p:cNvSpPr>
            <a:spLocks noGrp="1"/>
          </p:cNvSpPr>
          <p:nvPr>
            <p:ph type="subTitle" idx="1"/>
          </p:nvPr>
        </p:nvSpPr>
        <p:spPr/>
        <p:txBody>
          <a:bodyPr anchor="t"/>
          <a:lstStyle/>
          <a:p>
            <a:r>
              <a:rPr lang="en-GB" dirty="0">
                <a:latin typeface="+mn-lt"/>
                <a:cs typeface="Arial"/>
              </a:rPr>
              <a:t>July 2021</a:t>
            </a:r>
            <a:endParaRPr lang="en-GB" dirty="0">
              <a:latin typeface="+mn-lt"/>
            </a:endParaRPr>
          </a:p>
        </p:txBody>
      </p:sp>
    </p:spTree>
    <p:extLst>
      <p:ext uri="{BB962C8B-B14F-4D97-AF65-F5344CB8AC3E}">
        <p14:creationId xmlns:p14="http://schemas.microsoft.com/office/powerpoint/2010/main" val="529951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DD60474-05F7-4871-8515-21B544A1AFDA}"/>
              </a:ext>
            </a:extLst>
          </p:cNvPr>
          <p:cNvSpPr>
            <a:spLocks noGrp="1"/>
          </p:cNvSpPr>
          <p:nvPr>
            <p:ph type="title"/>
          </p:nvPr>
        </p:nvSpPr>
        <p:spPr>
          <a:xfrm>
            <a:off x="227633" y="389163"/>
            <a:ext cx="8172358" cy="867930"/>
          </a:xfrm>
        </p:spPr>
        <p:txBody>
          <a:bodyPr/>
          <a:lstStyle/>
          <a:p>
            <a:pPr fontAlgn="base"/>
            <a:r>
              <a:rPr lang="en-GB" sz="2800" b="1" dirty="0"/>
              <a:t>Introduction to becoming a sponsor</a:t>
            </a:r>
            <a:br>
              <a:rPr lang="en-GB" sz="2800" b="1" dirty="0"/>
            </a:br>
            <a:endParaRPr lang="en-GB" sz="2800" b="1" dirty="0"/>
          </a:p>
        </p:txBody>
      </p:sp>
      <p:sp>
        <p:nvSpPr>
          <p:cNvPr id="9" name="TextBox 8">
            <a:extLst>
              <a:ext uri="{FF2B5EF4-FFF2-40B4-BE49-F238E27FC236}">
                <a16:creationId xmlns:a16="http://schemas.microsoft.com/office/drawing/2014/main" id="{07073817-7F64-45F8-A84B-2C73A4CFE8D9}"/>
              </a:ext>
            </a:extLst>
          </p:cNvPr>
          <p:cNvSpPr txBox="1"/>
          <p:nvPr/>
        </p:nvSpPr>
        <p:spPr>
          <a:xfrm>
            <a:off x="418464" y="1375253"/>
            <a:ext cx="4949686" cy="5265737"/>
          </a:xfrm>
          <a:prstGeom prst="rect">
            <a:avLst/>
          </a:prstGeom>
          <a:noFill/>
        </p:spPr>
        <p:txBody>
          <a:bodyPr wrap="square">
            <a:spAutoFit/>
          </a:bodyPr>
          <a:lstStyle/>
          <a:p>
            <a:r>
              <a:rPr lang="en-GB" sz="1200" dirty="0"/>
              <a:t>If you want to recruit a GP from outside the UK and they are not a 'settled worker’ or if you want to recruit a UK medical graduate switching from a Tier 4 visa, they are likely to need a Skilled Worker visa and you will need to sponsor them. (The Skilled Worker visa replaced the Tier 2 (General) visa from 1 December 2020.)</a:t>
            </a:r>
          </a:p>
          <a:p>
            <a:pPr>
              <a:lnSpc>
                <a:spcPct val="110000"/>
              </a:lnSpc>
            </a:pPr>
            <a:r>
              <a:rPr lang="en-GB" sz="1200" b="0" dirty="0"/>
              <a:t>This ensures: </a:t>
            </a:r>
          </a:p>
          <a:p>
            <a:pPr marL="342900" indent="-342900">
              <a:lnSpc>
                <a:spcPct val="110000"/>
              </a:lnSpc>
              <a:buFont typeface="+mj-lt"/>
              <a:buAutoNum type="arabicPeriod"/>
            </a:pPr>
            <a:r>
              <a:rPr lang="en-GB" sz="1200" b="0" dirty="0"/>
              <a:t>The Home Office knows they have secured a job in the UK; and </a:t>
            </a:r>
          </a:p>
          <a:p>
            <a:pPr marL="342900" indent="-342900">
              <a:lnSpc>
                <a:spcPct val="110000"/>
              </a:lnSpc>
              <a:buFont typeface="+mj-lt"/>
              <a:buAutoNum type="arabicPeriod"/>
            </a:pPr>
            <a:r>
              <a:rPr lang="en-GB" sz="1200" b="0" dirty="0"/>
              <a:t>That an employer is able to take responsibility for them while they are here.</a:t>
            </a:r>
          </a:p>
          <a:p>
            <a:pPr>
              <a:lnSpc>
                <a:spcPct val="110000"/>
              </a:lnSpc>
            </a:pPr>
            <a:r>
              <a:rPr lang="en-GB" sz="1200" b="0" dirty="0"/>
              <a:t>To do this, GP practices will need a sponsorship licence.  This process is not complex but the guidance around it is quite long. This is because the official Home Office guidance needs to cover every sector in the economy, along with every possible scenario.</a:t>
            </a:r>
          </a:p>
          <a:p>
            <a:pPr>
              <a:lnSpc>
                <a:spcPct val="110000"/>
              </a:lnSpc>
            </a:pPr>
            <a:r>
              <a:rPr lang="en-GB" sz="1200" b="0" dirty="0"/>
              <a:t>This guide is a simplified version that should help you:</a:t>
            </a:r>
          </a:p>
          <a:p>
            <a:pPr marL="342900" lvl="0" indent="-342900">
              <a:lnSpc>
                <a:spcPct val="110000"/>
              </a:lnSpc>
              <a:buFont typeface="+mj-lt"/>
              <a:buAutoNum type="arabicPeriod"/>
            </a:pPr>
            <a:r>
              <a:rPr lang="en-GB" sz="1200" b="0" dirty="0"/>
              <a:t>Complete the online registration process; and</a:t>
            </a:r>
          </a:p>
          <a:p>
            <a:pPr marL="342900" lvl="0" indent="-342900">
              <a:lnSpc>
                <a:spcPct val="110000"/>
              </a:lnSpc>
              <a:buFont typeface="+mj-lt"/>
              <a:buAutoNum type="arabicPeriod"/>
            </a:pPr>
            <a:r>
              <a:rPr lang="en-GB" sz="1200" b="0" dirty="0"/>
              <a:t>Identify the right documents you’ll need to send to the Home Office as part of your registration.</a:t>
            </a:r>
          </a:p>
          <a:p>
            <a:pPr lvl="0">
              <a:lnSpc>
                <a:spcPct val="110000"/>
              </a:lnSpc>
            </a:pPr>
            <a:r>
              <a:rPr lang="en-GB" sz="1200" dirty="0"/>
              <a:t>Please note, we have only provided guidance on the questions which we think will be the most difficult to answer, not the entire application form. We have indicated which part of the process is being described on each slide.</a:t>
            </a:r>
          </a:p>
          <a:p>
            <a:pPr>
              <a:lnSpc>
                <a:spcPct val="110000"/>
              </a:lnSpc>
            </a:pPr>
            <a:r>
              <a:rPr lang="en-GB" sz="1200" b="0" dirty="0"/>
              <a:t>This guidance does not replace official </a:t>
            </a:r>
            <a:r>
              <a:rPr lang="en-GB" sz="1200" b="0" dirty="0">
                <a:hlinkClick r:id="rId2"/>
              </a:rPr>
              <a:t>Home Office sponsor guidance</a:t>
            </a:r>
            <a:r>
              <a:rPr lang="en-GB" sz="1200" b="0" dirty="0"/>
              <a:t> (specifically refer to “Part 1” and “Appendix A”), but this guidance should help you get through the registration process with ease.</a:t>
            </a:r>
          </a:p>
          <a:p>
            <a:pPr>
              <a:lnSpc>
                <a:spcPct val="110000"/>
              </a:lnSpc>
            </a:pPr>
            <a:endParaRPr lang="en-GB" sz="1200" b="0" dirty="0"/>
          </a:p>
          <a:p>
            <a:pPr>
              <a:lnSpc>
                <a:spcPct val="110000"/>
              </a:lnSpc>
            </a:pPr>
            <a:r>
              <a:rPr lang="en-GB" sz="1200" b="0" dirty="0"/>
              <a:t>Let’s get started…</a:t>
            </a:r>
          </a:p>
        </p:txBody>
      </p:sp>
      <p:pic>
        <p:nvPicPr>
          <p:cNvPr id="10" name="Picture 9">
            <a:extLst>
              <a:ext uri="{FF2B5EF4-FFF2-40B4-BE49-F238E27FC236}">
                <a16:creationId xmlns:a16="http://schemas.microsoft.com/office/drawing/2014/main" id="{F500B676-0BFA-4FAF-8FFA-A529008A1710}"/>
              </a:ext>
            </a:extLst>
          </p:cNvPr>
          <p:cNvPicPr/>
          <p:nvPr/>
        </p:nvPicPr>
        <p:blipFill rotWithShape="1">
          <a:blip r:embed="rId3"/>
          <a:srcRect l="38374" t="15560" r="39914" b="31318"/>
          <a:stretch/>
        </p:blipFill>
        <p:spPr bwMode="auto">
          <a:xfrm>
            <a:off x="6090826" y="1375253"/>
            <a:ext cx="2691223" cy="3644422"/>
          </a:xfrm>
          <a:prstGeom prst="rect">
            <a:avLst/>
          </a:prstGeom>
          <a:ln>
            <a:noFill/>
          </a:ln>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7EBD44A7-908C-4C15-80CF-D55080958D48}"/>
              </a:ext>
            </a:extLst>
          </p:cNvPr>
          <p:cNvSpPr txBox="1"/>
          <p:nvPr/>
        </p:nvSpPr>
        <p:spPr>
          <a:xfrm>
            <a:off x="5648962" y="5255996"/>
            <a:ext cx="3838574" cy="1569660"/>
          </a:xfrm>
          <a:prstGeom prst="rect">
            <a:avLst/>
          </a:prstGeom>
          <a:noFill/>
        </p:spPr>
        <p:txBody>
          <a:bodyPr wrap="square" rtlCol="0">
            <a:spAutoFit/>
          </a:bodyPr>
          <a:lstStyle/>
          <a:p>
            <a:r>
              <a:rPr lang="en-GB" sz="1200" b="1" dirty="0"/>
              <a:t>To note</a:t>
            </a:r>
            <a:r>
              <a:rPr lang="en-GB" sz="1200" dirty="0"/>
              <a:t>: You do not need to sponsor EU, EEA or Swiss citizens with status under the EU Settlement Scheme; Irish citizens; people with 'indefinite leave to remain' in the UK, or people who have another type of immigration permission to work. For full guidance on who needs to be sponsored, see Section S1 of Part 2: </a:t>
            </a:r>
            <a:r>
              <a:rPr lang="en-GB" sz="1200" dirty="0">
                <a:hlinkClick r:id="rId4"/>
              </a:rPr>
              <a:t>Sponsor a worker </a:t>
            </a:r>
            <a:endParaRPr lang="en-GB" sz="1200" dirty="0"/>
          </a:p>
          <a:p>
            <a:endParaRPr lang="en-GB" sz="1200" dirty="0"/>
          </a:p>
        </p:txBody>
      </p:sp>
    </p:spTree>
    <p:extLst>
      <p:ext uri="{BB962C8B-B14F-4D97-AF65-F5344CB8AC3E}">
        <p14:creationId xmlns:p14="http://schemas.microsoft.com/office/powerpoint/2010/main" val="4247823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1A5D2F-2C2F-4051-992C-4495ACDD5C18}"/>
              </a:ext>
            </a:extLst>
          </p:cNvPr>
          <p:cNvSpPr>
            <a:spLocks noGrp="1"/>
          </p:cNvSpPr>
          <p:nvPr>
            <p:ph sz="half" idx="4294967295"/>
          </p:nvPr>
        </p:nvSpPr>
        <p:spPr>
          <a:xfrm>
            <a:off x="292501" y="1300139"/>
            <a:ext cx="4572000" cy="4711700"/>
          </a:xfrm>
        </p:spPr>
        <p:txBody>
          <a:bodyPr>
            <a:noAutofit/>
          </a:bodyPr>
          <a:lstStyle/>
          <a:p>
            <a:pPr algn="ctr">
              <a:lnSpc>
                <a:spcPct val="110000"/>
              </a:lnSpc>
            </a:pPr>
            <a:r>
              <a:rPr lang="en-GB" sz="1100" u="sng" dirty="0"/>
              <a:t>DOCUMENTS</a:t>
            </a:r>
          </a:p>
          <a:p>
            <a:pPr>
              <a:lnSpc>
                <a:spcPct val="110000"/>
              </a:lnSpc>
            </a:pPr>
            <a:r>
              <a:rPr lang="en-GB" sz="1050" b="0" dirty="0"/>
              <a:t>You will need to send the Home Office a minimum of 4 supporting documents to prove you are a legitimate employer within 5 working days of submitting your application. These are set out in full in the </a:t>
            </a:r>
            <a:r>
              <a:rPr lang="en-GB" sz="1050" b="0" dirty="0">
                <a:hlinkClick r:id="rId2"/>
              </a:rPr>
              <a:t>sponsor guidance appendix a</a:t>
            </a:r>
            <a:r>
              <a:rPr lang="en-GB" sz="1050" b="0" dirty="0"/>
              <a:t>. You can send these electronically.  A simplified list of example documents which may be most relevant for a GP Practice is below.</a:t>
            </a:r>
          </a:p>
          <a:p>
            <a:pPr marL="0" indent="0">
              <a:lnSpc>
                <a:spcPct val="110000"/>
              </a:lnSpc>
              <a:buNone/>
            </a:pPr>
            <a:r>
              <a:rPr lang="en-GB" sz="1100" u="sng" dirty="0"/>
              <a:t>Recommended documents </a:t>
            </a:r>
          </a:p>
          <a:p>
            <a:pPr marL="457200" indent="-457200">
              <a:lnSpc>
                <a:spcPct val="110000"/>
              </a:lnSpc>
              <a:buFont typeface="+mj-lt"/>
              <a:buAutoNum type="arabicPeriod"/>
            </a:pPr>
            <a:r>
              <a:rPr lang="en-GB" sz="1050" b="0" dirty="0"/>
              <a:t>Corporate/Business Bank Statement (mandatory for start-ups operating for less then 18 months) or supporting letter from your bank manager</a:t>
            </a:r>
          </a:p>
          <a:p>
            <a:pPr marL="457200" indent="-457200">
              <a:lnSpc>
                <a:spcPct val="110000"/>
              </a:lnSpc>
              <a:buFont typeface="+mj-lt"/>
              <a:buAutoNum type="arabicPeriod"/>
            </a:pPr>
            <a:r>
              <a:rPr lang="en-GB" sz="1050" b="0" dirty="0"/>
              <a:t>Employers Liability Insurance Certificate; and</a:t>
            </a:r>
          </a:p>
          <a:p>
            <a:pPr marL="457200" indent="-457200">
              <a:lnSpc>
                <a:spcPct val="110000"/>
              </a:lnSpc>
              <a:buFont typeface="+mj-lt"/>
              <a:buAutoNum type="arabicPeriod"/>
            </a:pPr>
            <a:r>
              <a:rPr lang="en-GB" sz="1050" b="0" dirty="0"/>
              <a:t>CQC registration document. </a:t>
            </a:r>
          </a:p>
          <a:p>
            <a:pPr marL="457200" indent="-457200">
              <a:lnSpc>
                <a:spcPct val="110000"/>
              </a:lnSpc>
              <a:buFont typeface="+mj-lt"/>
              <a:buAutoNum type="arabicPeriod"/>
            </a:pPr>
            <a:r>
              <a:rPr lang="en-GB" sz="1050" b="0" dirty="0"/>
              <a:t>HMRC Registration – PAYE Reference Number/Account Office Reference Number</a:t>
            </a:r>
          </a:p>
          <a:p>
            <a:pPr marL="457200" indent="-457200">
              <a:lnSpc>
                <a:spcPct val="110000"/>
              </a:lnSpc>
              <a:buFont typeface="+mj-lt"/>
              <a:buAutoNum type="arabicPeriod"/>
            </a:pPr>
            <a:r>
              <a:rPr lang="en-GB" sz="1050" b="0" dirty="0"/>
              <a:t>Proof of ownership or lease of your business premises. If you send a copy of your lease agreement, it must be signed by all parties concerned. </a:t>
            </a:r>
          </a:p>
          <a:p>
            <a:pPr marL="457200" indent="-457200">
              <a:lnSpc>
                <a:spcPct val="110000"/>
              </a:lnSpc>
              <a:buFont typeface="+mj-lt"/>
              <a:buAutoNum type="arabicPeriod"/>
            </a:pPr>
            <a:r>
              <a:rPr lang="en-GB" sz="1050" b="0" dirty="0">
                <a:hlinkClick r:id="rId3"/>
              </a:rPr>
              <a:t>HMRC VAT registration certificate</a:t>
            </a:r>
            <a:endParaRPr lang="en-GB" sz="1050" b="0" dirty="0"/>
          </a:p>
          <a:p>
            <a:pPr marL="457200" indent="-457200">
              <a:lnSpc>
                <a:spcPct val="110000"/>
              </a:lnSpc>
              <a:buFont typeface="+mj-lt"/>
              <a:buAutoNum type="arabicPeriod"/>
            </a:pPr>
            <a:r>
              <a:rPr lang="en-GB" sz="1050" b="0" dirty="0"/>
              <a:t>Latest acknowledgement of a Company Tax Return CT620, or the completed CT600 tax return and the CT603 notice.</a:t>
            </a:r>
          </a:p>
          <a:p>
            <a:pPr marL="457200" indent="-457200">
              <a:lnSpc>
                <a:spcPct val="110000"/>
              </a:lnSpc>
              <a:buFont typeface="+mj-lt"/>
              <a:buAutoNum type="arabicPeriod"/>
            </a:pPr>
            <a:r>
              <a:rPr lang="en-GB" sz="1050" dirty="0"/>
              <a:t>You will also need the GMC registration details of the senior partner of the GP practice (mandatory).</a:t>
            </a:r>
            <a:endParaRPr lang="en-GB" sz="1050" b="0" dirty="0"/>
          </a:p>
        </p:txBody>
      </p:sp>
      <p:sp>
        <p:nvSpPr>
          <p:cNvPr id="4" name="Content Placeholder 3">
            <a:extLst>
              <a:ext uri="{FF2B5EF4-FFF2-40B4-BE49-F238E27FC236}">
                <a16:creationId xmlns:a16="http://schemas.microsoft.com/office/drawing/2014/main" id="{AC689084-9142-4B1F-BB20-4C2D1DC910EA}"/>
              </a:ext>
            </a:extLst>
          </p:cNvPr>
          <p:cNvSpPr>
            <a:spLocks noGrp="1"/>
          </p:cNvSpPr>
          <p:nvPr>
            <p:ph sz="half" idx="4294967295"/>
          </p:nvPr>
        </p:nvSpPr>
        <p:spPr>
          <a:xfrm>
            <a:off x="5079599" y="1300139"/>
            <a:ext cx="4533900" cy="5356007"/>
          </a:xfrm>
        </p:spPr>
        <p:txBody>
          <a:bodyPr>
            <a:normAutofit fontScale="77500" lnSpcReduction="20000"/>
          </a:bodyPr>
          <a:lstStyle/>
          <a:p>
            <a:pPr algn="ctr"/>
            <a:r>
              <a:rPr lang="en-GB" sz="1400" u="sng" dirty="0"/>
              <a:t>KEY PEOPLE</a:t>
            </a:r>
          </a:p>
          <a:p>
            <a:pPr>
              <a:lnSpc>
                <a:spcPct val="100000"/>
              </a:lnSpc>
            </a:pPr>
            <a:r>
              <a:rPr lang="en-GB" sz="1400" b="0" dirty="0"/>
              <a:t>In order to complete an application, you will need to assign three key personnel to manage your sponsorship process. </a:t>
            </a:r>
            <a:r>
              <a:rPr lang="en-GB" sz="1400" b="0" u="sng" dirty="0"/>
              <a:t>These roles can all be filled by the same person </a:t>
            </a:r>
            <a:r>
              <a:rPr lang="en-GB" sz="1400" b="0" dirty="0"/>
              <a:t>. These roles are:</a:t>
            </a:r>
          </a:p>
          <a:p>
            <a:pPr marL="457200" indent="-457200">
              <a:lnSpc>
                <a:spcPct val="100000"/>
              </a:lnSpc>
              <a:buFont typeface="+mj-lt"/>
              <a:buAutoNum type="arabicPeriod"/>
            </a:pPr>
            <a:r>
              <a:rPr lang="en-GB" sz="1400" b="0" dirty="0"/>
              <a:t>Authorising officer (</a:t>
            </a:r>
            <a:r>
              <a:rPr lang="en-GB" sz="1400" dirty="0"/>
              <a:t>AO</a:t>
            </a:r>
            <a:r>
              <a:rPr lang="en-GB" sz="1400" b="0" dirty="0"/>
              <a:t>) – this will be your most senior person responsible for the recruitment of all migrant workers and ensuring that all of your sponsor duties are met.</a:t>
            </a:r>
          </a:p>
          <a:p>
            <a:pPr marL="457200" indent="-457200">
              <a:lnSpc>
                <a:spcPct val="100000"/>
              </a:lnSpc>
              <a:buFont typeface="+mj-lt"/>
              <a:buAutoNum type="arabicPeriod"/>
            </a:pPr>
            <a:r>
              <a:rPr lang="en-GB" sz="1400" b="0" dirty="0"/>
              <a:t>Key contact – this person will act as the main contact between the Home Office and the practice. </a:t>
            </a:r>
          </a:p>
          <a:p>
            <a:pPr marL="457200" indent="-457200">
              <a:lnSpc>
                <a:spcPct val="100000"/>
              </a:lnSpc>
              <a:buFont typeface="+mj-lt"/>
              <a:buAutoNum type="arabicPeriod"/>
            </a:pPr>
            <a:r>
              <a:rPr lang="en-GB" sz="1400" b="0" dirty="0"/>
              <a:t>Level 1 user – this person will carry out your day-today sponsorship activities. </a:t>
            </a:r>
          </a:p>
          <a:p>
            <a:pPr marL="457200" indent="-457200">
              <a:lnSpc>
                <a:spcPct val="100000"/>
              </a:lnSpc>
              <a:buFont typeface="+mj-lt"/>
              <a:buAutoNum type="arabicPeriod"/>
            </a:pPr>
            <a:r>
              <a:rPr lang="en-GB" sz="1400" b="0" dirty="0"/>
              <a:t>Level 2 user – this is an optional role and you do not need to initially assign it (typically used by very large employers). </a:t>
            </a:r>
          </a:p>
          <a:p>
            <a:pPr>
              <a:lnSpc>
                <a:spcPct val="100000"/>
              </a:lnSpc>
            </a:pPr>
            <a:r>
              <a:rPr lang="en-GB" sz="1400" b="0" dirty="0"/>
              <a:t>For a full description of each role, please see Section L4 in Part 1 of the </a:t>
            </a:r>
            <a:r>
              <a:rPr lang="en-GB" sz="1400" b="0" dirty="0">
                <a:hlinkClick r:id="rId4"/>
              </a:rPr>
              <a:t>Sponsor Guidance</a:t>
            </a:r>
            <a:endParaRPr lang="en-GB" sz="1400" b="0" dirty="0"/>
          </a:p>
          <a:p>
            <a:pPr algn="ctr">
              <a:lnSpc>
                <a:spcPct val="100000"/>
              </a:lnSpc>
            </a:pPr>
            <a:r>
              <a:rPr lang="en-GB" sz="1400" u="sng" dirty="0"/>
              <a:t>COST</a:t>
            </a:r>
          </a:p>
          <a:p>
            <a:pPr marL="457200" indent="-457200">
              <a:lnSpc>
                <a:spcPct val="130000"/>
              </a:lnSpc>
              <a:buFont typeface="+mj-lt"/>
              <a:buAutoNum type="arabicPeriod"/>
            </a:pPr>
            <a:r>
              <a:rPr lang="en-GB" sz="1400" b="0" dirty="0"/>
              <a:t>The cost depends on the size of your practice. For small or charitable sponsors the fee is £536. For a medium or large sponsor the fee is £1,476. You’re usually considered a small business if you meet two of the following conditions: </a:t>
            </a:r>
            <a:r>
              <a:rPr lang="en-GB" sz="1400" dirty="0"/>
              <a:t>annual turnover is £10.2 million or less</a:t>
            </a:r>
            <a:r>
              <a:rPr lang="en-GB" sz="1400" b="0" dirty="0"/>
              <a:t>, </a:t>
            </a:r>
            <a:r>
              <a:rPr lang="en-GB" sz="1400" dirty="0"/>
              <a:t>balance sheet is £5.1 million or less </a:t>
            </a:r>
            <a:r>
              <a:rPr lang="en-GB" sz="1400" b="0" dirty="0"/>
              <a:t>or you have </a:t>
            </a:r>
            <a:r>
              <a:rPr lang="en-GB" sz="1400" dirty="0"/>
              <a:t>50 employees or fewer</a:t>
            </a:r>
            <a:r>
              <a:rPr lang="en-GB" sz="1400" b="0" dirty="0"/>
              <a:t>.</a:t>
            </a:r>
          </a:p>
          <a:p>
            <a:pPr marL="457200" indent="-457200">
              <a:lnSpc>
                <a:spcPct val="130000"/>
              </a:lnSpc>
              <a:buFont typeface="+mj-lt"/>
              <a:buAutoNum type="arabicPeriod"/>
            </a:pPr>
            <a:r>
              <a:rPr lang="en-GB" sz="1400" b="0" dirty="0"/>
              <a:t>The fee is non-refundable if your application is refused (i.e. doesn’t meet the requirements). If your application is rejected because it is invalid (i.e. full fee not paid or mandatory documents not submitted) the fee is refundable.  </a:t>
            </a:r>
          </a:p>
        </p:txBody>
      </p:sp>
      <p:pic>
        <p:nvPicPr>
          <p:cNvPr id="6" name="Picture 5">
            <a:extLst>
              <a:ext uri="{FF2B5EF4-FFF2-40B4-BE49-F238E27FC236}">
                <a16:creationId xmlns:a16="http://schemas.microsoft.com/office/drawing/2014/main" id="{939992EC-7D58-4284-9522-F59BED8EF4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2501" y="387998"/>
            <a:ext cx="787311" cy="787311"/>
          </a:xfrm>
          <a:prstGeom prst="rect">
            <a:avLst/>
          </a:prstGeom>
        </p:spPr>
      </p:pic>
      <p:sp>
        <p:nvSpPr>
          <p:cNvPr id="14" name="Title 4">
            <a:extLst>
              <a:ext uri="{FF2B5EF4-FFF2-40B4-BE49-F238E27FC236}">
                <a16:creationId xmlns:a16="http://schemas.microsoft.com/office/drawing/2014/main" id="{E7DBF210-E7FD-45FC-8C3A-C74027C469E9}"/>
              </a:ext>
            </a:extLst>
          </p:cNvPr>
          <p:cNvSpPr txBox="1">
            <a:spLocks/>
          </p:cNvSpPr>
          <p:nvPr/>
        </p:nvSpPr>
        <p:spPr>
          <a:xfrm>
            <a:off x="1630233" y="387998"/>
            <a:ext cx="9298309" cy="535531"/>
          </a:xfrm>
          <a:prstGeom prst="rect">
            <a:avLst/>
          </a:prstGeom>
        </p:spPr>
        <p:txBody>
          <a:bodyPr vert="horz" lIns="91440" tIns="45720" rIns="91440" bIns="45720" rtlCol="0" anchor="t" anchorCtr="0">
            <a:spAutoFit/>
          </a:bodyPr>
          <a:lstStyle>
            <a:lvl1pPr algn="l" defTabSz="914423" rtl="0" eaLnBrk="1" latinLnBrk="0" hangingPunct="1">
              <a:lnSpc>
                <a:spcPct val="90000"/>
              </a:lnSpc>
              <a:spcBef>
                <a:spcPct val="0"/>
              </a:spcBef>
              <a:buNone/>
              <a:defRPr lang="en-GB" sz="3200" b="1" kern="1200" dirty="0">
                <a:solidFill>
                  <a:schemeClr val="tx1"/>
                </a:solidFill>
                <a:latin typeface="+mj-lt"/>
                <a:ea typeface="+mj-ea"/>
                <a:cs typeface="+mj-cs"/>
              </a:defRPr>
            </a:lvl1pPr>
          </a:lstStyle>
          <a:p>
            <a:r>
              <a:rPr lang="en-GB" dirty="0"/>
              <a:t>What you need before you start</a:t>
            </a:r>
          </a:p>
        </p:txBody>
      </p:sp>
      <p:cxnSp>
        <p:nvCxnSpPr>
          <p:cNvPr id="5" name="Straight Connector 4">
            <a:extLst>
              <a:ext uri="{FF2B5EF4-FFF2-40B4-BE49-F238E27FC236}">
                <a16:creationId xmlns:a16="http://schemas.microsoft.com/office/drawing/2014/main" id="{502E9607-1AF6-42C4-ADB7-C03771899D75}"/>
              </a:ext>
            </a:extLst>
          </p:cNvPr>
          <p:cNvCxnSpPr/>
          <p:nvPr/>
        </p:nvCxnSpPr>
        <p:spPr>
          <a:xfrm>
            <a:off x="4885899" y="1419367"/>
            <a:ext cx="0" cy="459247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0888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318AAB30-EC63-414F-BCAF-C7717C4CD819}"/>
              </a:ext>
            </a:extLst>
          </p:cNvPr>
          <p:cNvGraphicFramePr>
            <a:graphicFrameLocks noGrp="1"/>
          </p:cNvGraphicFramePr>
          <p:nvPr>
            <p:ph sz="half" idx="4294967295"/>
            <p:extLst>
              <p:ext uri="{D42A27DB-BD31-4B8C-83A1-F6EECF244321}">
                <p14:modId xmlns:p14="http://schemas.microsoft.com/office/powerpoint/2010/main" val="1635939184"/>
              </p:ext>
            </p:extLst>
          </p:nvPr>
        </p:nvGraphicFramePr>
        <p:xfrm>
          <a:off x="303524" y="1130103"/>
          <a:ext cx="9297988" cy="29670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6">
            <a:extLst>
              <a:ext uri="{FF2B5EF4-FFF2-40B4-BE49-F238E27FC236}">
                <a16:creationId xmlns:a16="http://schemas.microsoft.com/office/drawing/2014/main" id="{3282F51C-978A-4ABA-8D57-EB3F570C7F8B}"/>
              </a:ext>
            </a:extLst>
          </p:cNvPr>
          <p:cNvSpPr>
            <a:spLocks noGrp="1"/>
          </p:cNvSpPr>
          <p:nvPr>
            <p:ph sz="half" idx="4294967295"/>
          </p:nvPr>
        </p:nvSpPr>
        <p:spPr>
          <a:xfrm>
            <a:off x="582212" y="3732654"/>
            <a:ext cx="4533900" cy="2571750"/>
          </a:xfrm>
        </p:spPr>
        <p:txBody>
          <a:bodyPr>
            <a:normAutofit/>
          </a:bodyPr>
          <a:lstStyle/>
          <a:p>
            <a:r>
              <a:rPr lang="en-GB" sz="1100" dirty="0"/>
              <a:t>Setting up an online account</a:t>
            </a:r>
          </a:p>
          <a:p>
            <a:r>
              <a:rPr lang="en-GB" sz="1100" b="0" dirty="0"/>
              <a:t>To set up an account, click </a:t>
            </a:r>
            <a:r>
              <a:rPr lang="en-GB" sz="1100" b="0" dirty="0">
                <a:hlinkClick r:id="rId7"/>
              </a:rPr>
              <a:t>here</a:t>
            </a:r>
            <a:r>
              <a:rPr lang="en-GB" sz="1100" b="0" dirty="0"/>
              <a:t>*; then:</a:t>
            </a:r>
          </a:p>
          <a:p>
            <a:pPr marL="449263" indent="-449263">
              <a:buFont typeface="+mj-lt"/>
              <a:buAutoNum type="arabicPeriod"/>
            </a:pPr>
            <a:r>
              <a:rPr lang="en-GB" sz="1100" b="0" dirty="0"/>
              <a:t>Enter your name and your email address.  </a:t>
            </a:r>
          </a:p>
          <a:p>
            <a:pPr marL="449263" lvl="0" indent="-449263">
              <a:buFont typeface="+mj-lt"/>
              <a:buAutoNum type="arabicPeriod"/>
            </a:pPr>
            <a:r>
              <a:rPr lang="en-GB" sz="1100" b="0" dirty="0"/>
              <a:t>The next page will give you a short </a:t>
            </a:r>
            <a:r>
              <a:rPr lang="en-GB" sz="1100" b="0" dirty="0" err="1"/>
              <a:t>UserID</a:t>
            </a:r>
            <a:r>
              <a:rPr lang="en-GB" sz="1100" b="0" dirty="0"/>
              <a:t>.  Keep this safe, you’ll need it each time you log in.</a:t>
            </a:r>
          </a:p>
          <a:p>
            <a:pPr marL="449263" lvl="0" indent="-449263">
              <a:buFont typeface="+mj-lt"/>
              <a:buAutoNum type="arabicPeriod"/>
            </a:pPr>
            <a:r>
              <a:rPr lang="en-GB" sz="1100" b="0" dirty="0"/>
              <a:t>You will be emailed a temporary password – click the link in the email to reset your password to something memorable and secure.  Keep this safe and log into the system.</a:t>
            </a:r>
          </a:p>
          <a:p>
            <a:r>
              <a:rPr lang="en-GB" sz="800" b="0" dirty="0"/>
              <a:t>*https://www.points.homeoffice.gov.uk/gui-sponsor-jsf/Register/SponsorRegister.faces</a:t>
            </a:r>
          </a:p>
        </p:txBody>
      </p:sp>
      <p:pic>
        <p:nvPicPr>
          <p:cNvPr id="10" name="Picture 9">
            <a:extLst>
              <a:ext uri="{FF2B5EF4-FFF2-40B4-BE49-F238E27FC236}">
                <a16:creationId xmlns:a16="http://schemas.microsoft.com/office/drawing/2014/main" id="{8B97B2AC-8085-41B6-8D4D-05C3D7D57C6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92150" y="3732654"/>
            <a:ext cx="2539682" cy="2539682"/>
          </a:xfrm>
          <a:prstGeom prst="rect">
            <a:avLst/>
          </a:prstGeom>
        </p:spPr>
      </p:pic>
      <p:sp>
        <p:nvSpPr>
          <p:cNvPr id="12" name="Title 4">
            <a:extLst>
              <a:ext uri="{FF2B5EF4-FFF2-40B4-BE49-F238E27FC236}">
                <a16:creationId xmlns:a16="http://schemas.microsoft.com/office/drawing/2014/main" id="{A4E706AC-5C62-4B81-AC41-F90AA6F29329}"/>
              </a:ext>
            </a:extLst>
          </p:cNvPr>
          <p:cNvSpPr txBox="1">
            <a:spLocks/>
          </p:cNvSpPr>
          <p:nvPr/>
        </p:nvSpPr>
        <p:spPr>
          <a:xfrm>
            <a:off x="303524" y="432831"/>
            <a:ext cx="9298309" cy="978729"/>
          </a:xfrm>
          <a:prstGeom prst="rect">
            <a:avLst/>
          </a:prstGeom>
        </p:spPr>
        <p:txBody>
          <a:bodyPr vert="horz" lIns="91440" tIns="45720" rIns="91440" bIns="45720" rtlCol="0" anchor="t" anchorCtr="0">
            <a:spAutoFit/>
          </a:bodyPr>
          <a:lstStyle>
            <a:lvl1pPr algn="l" defTabSz="914423" rtl="0" eaLnBrk="1" latinLnBrk="0" hangingPunct="1">
              <a:lnSpc>
                <a:spcPct val="90000"/>
              </a:lnSpc>
              <a:spcBef>
                <a:spcPct val="0"/>
              </a:spcBef>
              <a:buNone/>
              <a:defRPr lang="en-GB" sz="3200" b="1" kern="1200" dirty="0">
                <a:solidFill>
                  <a:schemeClr val="tx1"/>
                </a:solidFill>
                <a:latin typeface="+mj-lt"/>
                <a:ea typeface="+mj-ea"/>
                <a:cs typeface="+mj-cs"/>
              </a:defRPr>
            </a:lvl1pPr>
          </a:lstStyle>
          <a:p>
            <a:r>
              <a:rPr lang="en-GB" dirty="0"/>
              <a:t>The registration process and setting up </a:t>
            </a:r>
          </a:p>
          <a:p>
            <a:r>
              <a:rPr lang="en-GB" dirty="0"/>
              <a:t>your online account</a:t>
            </a:r>
          </a:p>
        </p:txBody>
      </p:sp>
    </p:spTree>
    <p:extLst>
      <p:ext uri="{BB962C8B-B14F-4D97-AF65-F5344CB8AC3E}">
        <p14:creationId xmlns:p14="http://schemas.microsoft.com/office/powerpoint/2010/main" val="340208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1385C867-245C-439E-B92B-7AB4378D7F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744" y="190721"/>
            <a:ext cx="885966" cy="885966"/>
          </a:xfrm>
          <a:prstGeom prst="rect">
            <a:avLst/>
          </a:prstGeom>
        </p:spPr>
      </p:pic>
      <p:sp>
        <p:nvSpPr>
          <p:cNvPr id="3" name="Content Placeholder 2">
            <a:extLst>
              <a:ext uri="{FF2B5EF4-FFF2-40B4-BE49-F238E27FC236}">
                <a16:creationId xmlns:a16="http://schemas.microsoft.com/office/drawing/2014/main" id="{C14361FB-50B1-4476-B503-BDB73841F08F}"/>
              </a:ext>
            </a:extLst>
          </p:cNvPr>
          <p:cNvSpPr>
            <a:spLocks noGrp="1"/>
          </p:cNvSpPr>
          <p:nvPr>
            <p:ph sz="half" idx="4294967295"/>
          </p:nvPr>
        </p:nvSpPr>
        <p:spPr>
          <a:xfrm>
            <a:off x="5372100" y="1749425"/>
            <a:ext cx="4533900" cy="2439988"/>
          </a:xfrm>
        </p:spPr>
        <p:txBody>
          <a:bodyPr>
            <a:normAutofit/>
          </a:bodyPr>
          <a:lstStyle/>
          <a:p>
            <a:pPr marL="457200" indent="-457200">
              <a:buFont typeface="+mj-lt"/>
              <a:buAutoNum type="arabicPeriod"/>
            </a:pPr>
            <a:endParaRPr lang="en-GB" sz="1100" b="0" dirty="0"/>
          </a:p>
          <a:p>
            <a:pPr marL="457200" indent="-457200">
              <a:buFont typeface="+mj-lt"/>
              <a:buAutoNum type="arabicPeriod"/>
            </a:pPr>
            <a:r>
              <a:rPr lang="en-GB" sz="1100" b="0" dirty="0"/>
              <a:t>Having logged onto the application system, click ‘Apply for a sponsor licence’.</a:t>
            </a:r>
          </a:p>
          <a:p>
            <a:pPr marL="457200" indent="-457200">
              <a:buFont typeface="+mj-lt"/>
              <a:buAutoNum type="arabicPeriod"/>
            </a:pPr>
            <a:r>
              <a:rPr lang="en-GB" sz="1100" b="0" dirty="0"/>
              <a:t>This will take you to your first questions, about the kind of licence you require. Choose Skilled Worker</a:t>
            </a:r>
          </a:p>
          <a:p>
            <a:pPr marL="457200" indent="-457200">
              <a:buFont typeface="+mj-lt"/>
              <a:buAutoNum type="arabicPeriod"/>
            </a:pPr>
            <a:r>
              <a:rPr lang="en-GB" sz="1100" b="0" dirty="0"/>
              <a:t>Where it asks if you are already on the register of sponsors, select: No</a:t>
            </a:r>
          </a:p>
          <a:p>
            <a:endParaRPr lang="en-GB" dirty="0"/>
          </a:p>
        </p:txBody>
      </p:sp>
      <p:sp>
        <p:nvSpPr>
          <p:cNvPr id="5" name="TextBox 4">
            <a:extLst>
              <a:ext uri="{FF2B5EF4-FFF2-40B4-BE49-F238E27FC236}">
                <a16:creationId xmlns:a16="http://schemas.microsoft.com/office/drawing/2014/main" id="{A490E3AE-CBFC-4F85-BA0D-D2C6097E6B5D}"/>
              </a:ext>
            </a:extLst>
          </p:cNvPr>
          <p:cNvSpPr txBox="1"/>
          <p:nvPr/>
        </p:nvSpPr>
        <p:spPr>
          <a:xfrm>
            <a:off x="263744" y="1267563"/>
            <a:ext cx="4533750" cy="261610"/>
          </a:xfrm>
          <a:prstGeom prst="rect">
            <a:avLst/>
          </a:prstGeom>
          <a:noFill/>
        </p:spPr>
        <p:txBody>
          <a:bodyPr wrap="square" rtlCol="0">
            <a:spAutoFit/>
          </a:bodyPr>
          <a:lstStyle/>
          <a:p>
            <a:pPr algn="ctr"/>
            <a:r>
              <a:rPr lang="en-GB" sz="1100" b="1" u="sng" dirty="0"/>
              <a:t>Visa Route: Step 1 of </a:t>
            </a:r>
            <a:r>
              <a:rPr lang="en-GB" sz="1100" b="1" dirty="0"/>
              <a:t>1</a:t>
            </a:r>
          </a:p>
        </p:txBody>
      </p:sp>
      <p:sp>
        <p:nvSpPr>
          <p:cNvPr id="17" name="Title 4">
            <a:extLst>
              <a:ext uri="{FF2B5EF4-FFF2-40B4-BE49-F238E27FC236}">
                <a16:creationId xmlns:a16="http://schemas.microsoft.com/office/drawing/2014/main" id="{742D4C96-24BE-4B2C-9626-D75F2A0545ED}"/>
              </a:ext>
            </a:extLst>
          </p:cNvPr>
          <p:cNvSpPr txBox="1">
            <a:spLocks/>
          </p:cNvSpPr>
          <p:nvPr/>
        </p:nvSpPr>
        <p:spPr>
          <a:xfrm>
            <a:off x="1120956" y="512402"/>
            <a:ext cx="9298309" cy="535531"/>
          </a:xfrm>
          <a:prstGeom prst="rect">
            <a:avLst/>
          </a:prstGeom>
        </p:spPr>
        <p:txBody>
          <a:bodyPr vert="horz" lIns="91440" tIns="45720" rIns="91440" bIns="45720" rtlCol="0" anchor="t" anchorCtr="0">
            <a:spAutoFit/>
          </a:bodyPr>
          <a:lstStyle>
            <a:lvl1pPr algn="l" defTabSz="914423" rtl="0" eaLnBrk="1" latinLnBrk="0" hangingPunct="1">
              <a:lnSpc>
                <a:spcPct val="90000"/>
              </a:lnSpc>
              <a:spcBef>
                <a:spcPct val="0"/>
              </a:spcBef>
              <a:buNone/>
              <a:defRPr lang="en-GB" sz="3200" b="1" kern="1200" dirty="0">
                <a:solidFill>
                  <a:schemeClr val="tx1"/>
                </a:solidFill>
                <a:latin typeface="+mj-lt"/>
                <a:ea typeface="+mj-ea"/>
                <a:cs typeface="+mj-cs"/>
              </a:defRPr>
            </a:lvl1pPr>
          </a:lstStyle>
          <a:p>
            <a:r>
              <a:rPr lang="en-GB" dirty="0"/>
              <a:t>The Online Application</a:t>
            </a:r>
          </a:p>
        </p:txBody>
      </p:sp>
      <p:pic>
        <p:nvPicPr>
          <p:cNvPr id="2" name="Picture 1">
            <a:extLst>
              <a:ext uri="{FF2B5EF4-FFF2-40B4-BE49-F238E27FC236}">
                <a16:creationId xmlns:a16="http://schemas.microsoft.com/office/drawing/2014/main" id="{20F843DB-6662-40A4-BDB9-21047794D435}"/>
              </a:ext>
            </a:extLst>
          </p:cNvPr>
          <p:cNvPicPr>
            <a:picLocks noChangeAspect="1"/>
          </p:cNvPicPr>
          <p:nvPr/>
        </p:nvPicPr>
        <p:blipFill rotWithShape="1">
          <a:blip r:embed="rId3"/>
          <a:srcRect l="30828" t="9407" r="510" b="-2474"/>
          <a:stretch/>
        </p:blipFill>
        <p:spPr>
          <a:xfrm>
            <a:off x="209669" y="1592835"/>
            <a:ext cx="5030808" cy="4625549"/>
          </a:xfrm>
          <a:prstGeom prst="rect">
            <a:avLst/>
          </a:prstGeom>
        </p:spPr>
      </p:pic>
    </p:spTree>
    <p:extLst>
      <p:ext uri="{BB962C8B-B14F-4D97-AF65-F5344CB8AC3E}">
        <p14:creationId xmlns:p14="http://schemas.microsoft.com/office/powerpoint/2010/main" val="1796837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4361FB-50B1-4476-B503-BDB73841F08F}"/>
              </a:ext>
            </a:extLst>
          </p:cNvPr>
          <p:cNvSpPr>
            <a:spLocks noGrp="1"/>
          </p:cNvSpPr>
          <p:nvPr>
            <p:ph sz="half" idx="4294967295"/>
          </p:nvPr>
        </p:nvSpPr>
        <p:spPr>
          <a:xfrm>
            <a:off x="419100" y="4507590"/>
            <a:ext cx="4533900" cy="2225675"/>
          </a:xfrm>
        </p:spPr>
        <p:txBody>
          <a:bodyPr>
            <a:noAutofit/>
          </a:bodyPr>
          <a:lstStyle/>
          <a:p>
            <a:pPr marL="266700" indent="-266700">
              <a:lnSpc>
                <a:spcPct val="110000"/>
              </a:lnSpc>
              <a:buFont typeface="+mj-lt"/>
              <a:buAutoNum type="arabicPeriod" startAt="2"/>
            </a:pPr>
            <a:r>
              <a:rPr lang="en-GB" sz="1100" b="0" dirty="0"/>
              <a:t>The practice will likely pay both PAYE tax and National Insurance, because the practice has employees. The practice may also have a VAT registration number.</a:t>
            </a:r>
          </a:p>
          <a:p>
            <a:pPr marL="266700" indent="-266700">
              <a:lnSpc>
                <a:spcPct val="110000"/>
              </a:lnSpc>
              <a:buFont typeface="+mj-lt"/>
              <a:buAutoNum type="arabicPeriod" startAt="2"/>
            </a:pPr>
            <a:r>
              <a:rPr lang="en-GB" sz="1100" b="0" dirty="0"/>
              <a:t>It is important to provide this information because your HMRC registration will help the Home Office to confirm the authenticity of the practice and who the people working at the practice are, and that you are paying the worker in line with the Immigration Rules and sponsor guidance.</a:t>
            </a:r>
          </a:p>
          <a:p>
            <a:pPr marL="266700" indent="-266700">
              <a:lnSpc>
                <a:spcPct val="110000"/>
              </a:lnSpc>
              <a:buFont typeface="+mj-lt"/>
              <a:buAutoNum type="arabicPeriod" startAt="2"/>
            </a:pPr>
            <a:endParaRPr lang="en-GB" sz="1100" b="0" dirty="0"/>
          </a:p>
          <a:p>
            <a:pPr marL="0" indent="0">
              <a:buNone/>
            </a:pPr>
            <a:endParaRPr lang="en-GB" sz="1100" dirty="0"/>
          </a:p>
        </p:txBody>
      </p:sp>
      <p:sp>
        <p:nvSpPr>
          <p:cNvPr id="15" name="Content Placeholder 14">
            <a:extLst>
              <a:ext uri="{FF2B5EF4-FFF2-40B4-BE49-F238E27FC236}">
                <a16:creationId xmlns:a16="http://schemas.microsoft.com/office/drawing/2014/main" id="{9BAE7D4F-9D6A-43B5-B744-3A68AA9EB0B2}"/>
              </a:ext>
            </a:extLst>
          </p:cNvPr>
          <p:cNvSpPr>
            <a:spLocks noGrp="1"/>
          </p:cNvSpPr>
          <p:nvPr>
            <p:ph sz="half" idx="4294967295"/>
          </p:nvPr>
        </p:nvSpPr>
        <p:spPr>
          <a:xfrm>
            <a:off x="5109827" y="4507590"/>
            <a:ext cx="4533900" cy="2292350"/>
          </a:xfrm>
        </p:spPr>
        <p:txBody>
          <a:bodyPr>
            <a:normAutofit/>
          </a:bodyPr>
          <a:lstStyle/>
          <a:p>
            <a:pPr marL="266700" indent="-266700">
              <a:lnSpc>
                <a:spcPct val="110000"/>
              </a:lnSpc>
              <a:buFont typeface="+mj-lt"/>
              <a:buAutoNum type="arabicPeriod" startAt="5"/>
            </a:pPr>
            <a:r>
              <a:rPr lang="en-GB" sz="1100" b="0" dirty="0"/>
              <a:t>Next you will need to provide details of any memberships or accreditations that the practice is legally required to have with a governing body. We recommend that you use your CQC registration documents. Your CQC registration is legally required and so this satisfies the Home Office criteria for this option. These details will include the governing bodies name, your registration number and when your membership expires.</a:t>
            </a:r>
          </a:p>
          <a:p>
            <a:pPr marL="266700" indent="-266700">
              <a:lnSpc>
                <a:spcPct val="110000"/>
              </a:lnSpc>
              <a:buFont typeface="+mj-lt"/>
              <a:buAutoNum type="arabicPeriod" startAt="5"/>
            </a:pPr>
            <a:r>
              <a:rPr lang="en-GB" sz="1100" b="0" dirty="0"/>
              <a:t>You will also need to provide details of any non-legally required memberships or accreditation. Specifically, this the GMC membership details of the senior partner at the GP practice. </a:t>
            </a:r>
          </a:p>
        </p:txBody>
      </p:sp>
      <p:pic>
        <p:nvPicPr>
          <p:cNvPr id="16" name="Picture 15">
            <a:extLst>
              <a:ext uri="{FF2B5EF4-FFF2-40B4-BE49-F238E27FC236}">
                <a16:creationId xmlns:a16="http://schemas.microsoft.com/office/drawing/2014/main" id="{DBA16AD7-E43B-451C-B161-50EB669117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044" y="125232"/>
            <a:ext cx="998595" cy="998595"/>
          </a:xfrm>
          <a:prstGeom prst="rect">
            <a:avLst/>
          </a:prstGeom>
        </p:spPr>
      </p:pic>
      <p:sp>
        <p:nvSpPr>
          <p:cNvPr id="19" name="Title 4">
            <a:extLst>
              <a:ext uri="{FF2B5EF4-FFF2-40B4-BE49-F238E27FC236}">
                <a16:creationId xmlns:a16="http://schemas.microsoft.com/office/drawing/2014/main" id="{1F643C5E-4F82-4C4A-97B9-7E190C8EA8EC}"/>
              </a:ext>
            </a:extLst>
          </p:cNvPr>
          <p:cNvSpPr txBox="1">
            <a:spLocks/>
          </p:cNvSpPr>
          <p:nvPr/>
        </p:nvSpPr>
        <p:spPr>
          <a:xfrm>
            <a:off x="1261684" y="368145"/>
            <a:ext cx="9298309" cy="535531"/>
          </a:xfrm>
          <a:prstGeom prst="rect">
            <a:avLst/>
          </a:prstGeom>
        </p:spPr>
        <p:txBody>
          <a:bodyPr vert="horz" lIns="91440" tIns="45720" rIns="91440" bIns="45720" rtlCol="0" anchor="t" anchorCtr="0">
            <a:spAutoFit/>
          </a:bodyPr>
          <a:lstStyle>
            <a:lvl1pPr algn="l" defTabSz="914423" rtl="0" eaLnBrk="1" latinLnBrk="0" hangingPunct="1">
              <a:lnSpc>
                <a:spcPct val="90000"/>
              </a:lnSpc>
              <a:spcBef>
                <a:spcPct val="0"/>
              </a:spcBef>
              <a:buNone/>
              <a:defRPr lang="en-GB" sz="3200" b="1" kern="1200" dirty="0">
                <a:solidFill>
                  <a:schemeClr val="tx1"/>
                </a:solidFill>
                <a:latin typeface="+mj-lt"/>
                <a:ea typeface="+mj-ea"/>
                <a:cs typeface="+mj-cs"/>
              </a:defRPr>
            </a:lvl1pPr>
          </a:lstStyle>
          <a:p>
            <a:r>
              <a:rPr lang="en-GB" dirty="0"/>
              <a:t>The Online Application – Organisation</a:t>
            </a:r>
          </a:p>
        </p:txBody>
      </p:sp>
      <p:sp>
        <p:nvSpPr>
          <p:cNvPr id="11" name="Content Placeholder 2">
            <a:extLst>
              <a:ext uri="{FF2B5EF4-FFF2-40B4-BE49-F238E27FC236}">
                <a16:creationId xmlns:a16="http://schemas.microsoft.com/office/drawing/2014/main" id="{5709BF28-6C3A-4E4A-B0C4-8E54B9E8AF61}"/>
              </a:ext>
            </a:extLst>
          </p:cNvPr>
          <p:cNvSpPr txBox="1">
            <a:spLocks/>
          </p:cNvSpPr>
          <p:nvPr/>
        </p:nvSpPr>
        <p:spPr>
          <a:xfrm>
            <a:off x="5027911" y="2271778"/>
            <a:ext cx="4533750" cy="427727"/>
          </a:xfrm>
          <a:prstGeom prst="rect">
            <a:avLst/>
          </a:prstGeom>
        </p:spPr>
        <p:txBody>
          <a:bodyPr vert="horz" lIns="91440" tIns="45720" rIns="91440" bIns="45720" rtlCol="0">
            <a:noAutofit/>
          </a:bodyPr>
          <a:lstStyle>
            <a:lvl1pPr marL="0" indent="0" algn="l" defTabSz="914423" rtl="0" eaLnBrk="1" latinLnBrk="0" hangingPunct="1">
              <a:lnSpc>
                <a:spcPct val="90000"/>
              </a:lnSpc>
              <a:spcBef>
                <a:spcPts val="0"/>
              </a:spcBef>
              <a:spcAft>
                <a:spcPts val="1200"/>
              </a:spcAft>
              <a:buFont typeface="Arial" panose="020B0604020202020204" pitchFamily="34" charset="0"/>
              <a:buNone/>
              <a:defRPr lang="en-US" sz="2100" b="1" kern="1200">
                <a:solidFill>
                  <a:schemeClr val="tx1"/>
                </a:solidFill>
                <a:latin typeface="+mn-lt"/>
                <a:ea typeface="+mn-ea"/>
                <a:cs typeface="+mn-cs"/>
              </a:defRPr>
            </a:lvl1pPr>
            <a:lvl2pPr marL="685818" indent="-228606" algn="l" defTabSz="914423"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0" indent="0" algn="l" defTabSz="914423" rtl="0" eaLnBrk="1" latinLnBrk="0" hangingPunct="1">
              <a:lnSpc>
                <a:spcPct val="90000"/>
              </a:lnSpc>
              <a:spcBef>
                <a:spcPts val="0"/>
              </a:spcBef>
              <a:spcAft>
                <a:spcPts val="601"/>
              </a:spcAft>
              <a:buFont typeface="Arial" panose="020B0604020202020204" pitchFamily="34" charset="0"/>
              <a:buNone/>
              <a:defRPr lang="en-US" sz="1600" kern="1200">
                <a:solidFill>
                  <a:schemeClr val="tx1"/>
                </a:solidFill>
                <a:latin typeface="+mn-lt"/>
                <a:ea typeface="+mn-ea"/>
                <a:cs typeface="+mn-cs"/>
              </a:defRPr>
            </a:lvl3pPr>
            <a:lvl4pPr marL="0" indent="-228606" algn="l" defTabSz="914423" rtl="0" eaLnBrk="1" latinLnBrk="0" hangingPunct="1">
              <a:lnSpc>
                <a:spcPct val="90000"/>
              </a:lnSpc>
              <a:spcBef>
                <a:spcPts val="500"/>
              </a:spcBef>
              <a:buFont typeface="Arial" panose="020B0604020202020204" pitchFamily="34" charset="0"/>
              <a:buChar char="•"/>
              <a:defRPr lang="en-US" sz="1600" kern="1200">
                <a:solidFill>
                  <a:schemeClr val="tx1"/>
                </a:solidFill>
                <a:latin typeface="+mn-lt"/>
                <a:ea typeface="+mn-ea"/>
                <a:cs typeface="+mn-cs"/>
              </a:defRPr>
            </a:lvl4pPr>
            <a:lvl5pPr marL="460812" indent="-228606" algn="l" defTabSz="914423" rtl="0" eaLnBrk="1" latinLnBrk="0" hangingPunct="1">
              <a:lnSpc>
                <a:spcPct val="90000"/>
              </a:lnSpc>
              <a:spcBef>
                <a:spcPts val="500"/>
              </a:spcBef>
              <a:buFont typeface="Arial" panose="020B0604020202020204" pitchFamily="34" charset="0"/>
              <a:buChar char="•"/>
              <a:defRPr lang="en-GB" sz="16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8"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pPr marL="266700" indent="-266700">
              <a:buFont typeface="+mj-lt"/>
              <a:buAutoNum type="arabicPeriod" startAt="4"/>
            </a:pPr>
            <a:r>
              <a:rPr lang="en-GB" sz="1100" b="0" dirty="0"/>
              <a:t>When asked what sector your organisation operates in, you should select ‘Human Health and Social Work Activities’.</a:t>
            </a:r>
          </a:p>
          <a:p>
            <a:endParaRPr lang="en-GB" sz="1100" dirty="0"/>
          </a:p>
        </p:txBody>
      </p:sp>
      <p:sp>
        <p:nvSpPr>
          <p:cNvPr id="13" name="TextBox 12">
            <a:extLst>
              <a:ext uri="{FF2B5EF4-FFF2-40B4-BE49-F238E27FC236}">
                <a16:creationId xmlns:a16="http://schemas.microsoft.com/office/drawing/2014/main" id="{1CD85D0B-0D05-4E13-B5B9-0EAA1B904D14}"/>
              </a:ext>
            </a:extLst>
          </p:cNvPr>
          <p:cNvSpPr txBox="1"/>
          <p:nvPr/>
        </p:nvSpPr>
        <p:spPr>
          <a:xfrm>
            <a:off x="419100" y="1254479"/>
            <a:ext cx="4420514" cy="261610"/>
          </a:xfrm>
          <a:prstGeom prst="rect">
            <a:avLst/>
          </a:prstGeom>
          <a:noFill/>
        </p:spPr>
        <p:txBody>
          <a:bodyPr wrap="square" rtlCol="0">
            <a:spAutoFit/>
          </a:bodyPr>
          <a:lstStyle/>
          <a:p>
            <a:pPr algn="ctr"/>
            <a:r>
              <a:rPr lang="en-GB" sz="1100" b="1" u="sng" dirty="0"/>
              <a:t>Organisation: Step 3 of 4</a:t>
            </a:r>
          </a:p>
        </p:txBody>
      </p:sp>
      <p:sp>
        <p:nvSpPr>
          <p:cNvPr id="17" name="Content Placeholder 14">
            <a:extLst>
              <a:ext uri="{FF2B5EF4-FFF2-40B4-BE49-F238E27FC236}">
                <a16:creationId xmlns:a16="http://schemas.microsoft.com/office/drawing/2014/main" id="{F133AD32-25D5-4663-B4FF-88B95C2017DD}"/>
              </a:ext>
            </a:extLst>
          </p:cNvPr>
          <p:cNvSpPr txBox="1">
            <a:spLocks/>
          </p:cNvSpPr>
          <p:nvPr/>
        </p:nvSpPr>
        <p:spPr>
          <a:xfrm>
            <a:off x="419100" y="2166528"/>
            <a:ext cx="4477132" cy="810445"/>
          </a:xfrm>
          <a:prstGeom prst="rect">
            <a:avLst/>
          </a:prstGeom>
        </p:spPr>
        <p:txBody>
          <a:bodyPr vert="horz" lIns="91440" tIns="45720" rIns="91440" bIns="45720" rtlCol="0">
            <a:normAutofit lnSpcReduction="10000"/>
          </a:bodyPr>
          <a:lstStyle>
            <a:lvl1pPr marL="0" indent="0" algn="l" defTabSz="914423" rtl="0" eaLnBrk="1" latinLnBrk="0" hangingPunct="1">
              <a:lnSpc>
                <a:spcPct val="90000"/>
              </a:lnSpc>
              <a:spcBef>
                <a:spcPts val="0"/>
              </a:spcBef>
              <a:spcAft>
                <a:spcPts val="1200"/>
              </a:spcAft>
              <a:buFont typeface="Arial" panose="020B0604020202020204" pitchFamily="34" charset="0"/>
              <a:buNone/>
              <a:defRPr lang="en-US" sz="2100" b="1" kern="1200">
                <a:solidFill>
                  <a:schemeClr val="tx1"/>
                </a:solidFill>
                <a:latin typeface="+mn-lt"/>
                <a:ea typeface="+mn-ea"/>
                <a:cs typeface="+mn-cs"/>
              </a:defRPr>
            </a:lvl1pPr>
            <a:lvl2pPr marL="685818" indent="-228606" algn="l" defTabSz="914423"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0" indent="0" algn="l" defTabSz="914423" rtl="0" eaLnBrk="1" latinLnBrk="0" hangingPunct="1">
              <a:lnSpc>
                <a:spcPct val="90000"/>
              </a:lnSpc>
              <a:spcBef>
                <a:spcPts val="0"/>
              </a:spcBef>
              <a:spcAft>
                <a:spcPts val="601"/>
              </a:spcAft>
              <a:buFont typeface="Arial" panose="020B0604020202020204" pitchFamily="34" charset="0"/>
              <a:buNone/>
              <a:defRPr lang="en-US" sz="1600" kern="1200">
                <a:solidFill>
                  <a:schemeClr val="tx1"/>
                </a:solidFill>
                <a:latin typeface="+mn-lt"/>
                <a:ea typeface="+mn-ea"/>
                <a:cs typeface="+mn-cs"/>
              </a:defRPr>
            </a:lvl3pPr>
            <a:lvl4pPr marL="0" indent="-228606" algn="l" defTabSz="914423" rtl="0" eaLnBrk="1" latinLnBrk="0" hangingPunct="1">
              <a:lnSpc>
                <a:spcPct val="90000"/>
              </a:lnSpc>
              <a:spcBef>
                <a:spcPts val="500"/>
              </a:spcBef>
              <a:buFont typeface="Arial" panose="020B0604020202020204" pitchFamily="34" charset="0"/>
              <a:buChar char="•"/>
              <a:defRPr lang="en-US" sz="1600" kern="1200">
                <a:solidFill>
                  <a:schemeClr val="tx1"/>
                </a:solidFill>
                <a:latin typeface="+mn-lt"/>
                <a:ea typeface="+mn-ea"/>
                <a:cs typeface="+mn-cs"/>
              </a:defRPr>
            </a:lvl4pPr>
            <a:lvl5pPr marL="460812" indent="-228606" algn="l" defTabSz="914423" rtl="0" eaLnBrk="1" latinLnBrk="0" hangingPunct="1">
              <a:lnSpc>
                <a:spcPct val="90000"/>
              </a:lnSpc>
              <a:spcBef>
                <a:spcPts val="500"/>
              </a:spcBef>
              <a:buFont typeface="Arial" panose="020B0604020202020204" pitchFamily="34" charset="0"/>
              <a:buChar char="•"/>
              <a:defRPr lang="en-GB" sz="16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8"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pPr marL="266700" indent="-266700">
              <a:lnSpc>
                <a:spcPct val="110000"/>
              </a:lnSpc>
              <a:buFont typeface="+mj-lt"/>
              <a:buAutoNum type="arabicPeriod"/>
            </a:pPr>
            <a:r>
              <a:rPr lang="en-GB" sz="1100" b="0" dirty="0"/>
              <a:t>What type of organisation is the practice. It is likely that the practice will be a Partnership, Limited Liability Partnership (LLP) or a limited company. </a:t>
            </a:r>
            <a:r>
              <a:rPr lang="en-GB" sz="1100" dirty="0"/>
              <a:t>If you are unsure, check the practice’s incorporation documents</a:t>
            </a:r>
            <a:r>
              <a:rPr lang="en-GB" sz="1100" b="0" dirty="0"/>
              <a:t>.</a:t>
            </a:r>
          </a:p>
        </p:txBody>
      </p:sp>
      <p:pic>
        <p:nvPicPr>
          <p:cNvPr id="5" name="Picture 4">
            <a:extLst>
              <a:ext uri="{FF2B5EF4-FFF2-40B4-BE49-F238E27FC236}">
                <a16:creationId xmlns:a16="http://schemas.microsoft.com/office/drawing/2014/main" id="{7DA599E4-D3C4-4F7E-947C-ACB8D46765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6315" y="1643859"/>
            <a:ext cx="3717985" cy="344041"/>
          </a:xfrm>
          <a:prstGeom prst="rect">
            <a:avLst/>
          </a:prstGeom>
        </p:spPr>
      </p:pic>
      <p:pic>
        <p:nvPicPr>
          <p:cNvPr id="7" name="Picture 6">
            <a:extLst>
              <a:ext uri="{FF2B5EF4-FFF2-40B4-BE49-F238E27FC236}">
                <a16:creationId xmlns:a16="http://schemas.microsoft.com/office/drawing/2014/main" id="{629E7455-FCDC-4108-BB52-233DE1E322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342" y="3018443"/>
            <a:ext cx="3775865" cy="1378053"/>
          </a:xfrm>
          <a:prstGeom prst="rect">
            <a:avLst/>
          </a:prstGeom>
        </p:spPr>
      </p:pic>
      <p:pic>
        <p:nvPicPr>
          <p:cNvPr id="9" name="Picture 8">
            <a:extLst>
              <a:ext uri="{FF2B5EF4-FFF2-40B4-BE49-F238E27FC236}">
                <a16:creationId xmlns:a16="http://schemas.microsoft.com/office/drawing/2014/main" id="{9591F091-3309-45C8-B882-A141C25996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35794" y="1556512"/>
            <a:ext cx="3717985" cy="604172"/>
          </a:xfrm>
          <a:prstGeom prst="rect">
            <a:avLst/>
          </a:prstGeom>
        </p:spPr>
      </p:pic>
      <p:pic>
        <p:nvPicPr>
          <p:cNvPr id="29" name="Picture 28">
            <a:extLst>
              <a:ext uri="{FF2B5EF4-FFF2-40B4-BE49-F238E27FC236}">
                <a16:creationId xmlns:a16="http://schemas.microsoft.com/office/drawing/2014/main" id="{F8BB7F48-70A4-443C-946A-85A15BCCF3C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35794" y="2968915"/>
            <a:ext cx="3717985" cy="1427581"/>
          </a:xfrm>
          <a:prstGeom prst="rect">
            <a:avLst/>
          </a:prstGeom>
        </p:spPr>
      </p:pic>
    </p:spTree>
    <p:extLst>
      <p:ext uri="{BB962C8B-B14F-4D97-AF65-F5344CB8AC3E}">
        <p14:creationId xmlns:p14="http://schemas.microsoft.com/office/powerpoint/2010/main" val="3110165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1DF371-C023-4A7D-A4D8-FE8ECC9D71EF}"/>
              </a:ext>
            </a:extLst>
          </p:cNvPr>
          <p:cNvSpPr>
            <a:spLocks noGrp="1"/>
          </p:cNvSpPr>
          <p:nvPr>
            <p:ph sz="half" idx="4294967295"/>
          </p:nvPr>
        </p:nvSpPr>
        <p:spPr>
          <a:xfrm>
            <a:off x="130500" y="1411659"/>
            <a:ext cx="4533900" cy="4711700"/>
          </a:xfrm>
        </p:spPr>
        <p:txBody>
          <a:bodyPr>
            <a:noAutofit/>
          </a:bodyPr>
          <a:lstStyle/>
          <a:p>
            <a:pPr marL="342900" indent="-342900">
              <a:buFont typeface="+mj-lt"/>
              <a:buAutoNum type="arabicPeriod"/>
            </a:pPr>
            <a:r>
              <a:rPr lang="en-GB" sz="1100" b="0" dirty="0"/>
              <a:t>You’ll now need to enter how many Certificates of Sponsorship (</a:t>
            </a:r>
            <a:r>
              <a:rPr lang="en-GB" sz="1100" b="0" dirty="0" err="1"/>
              <a:t>CoS</a:t>
            </a:r>
            <a:r>
              <a:rPr lang="en-GB" sz="1100" b="0" dirty="0"/>
              <a:t>) you need and explain why. There is no restriction on the number of </a:t>
            </a:r>
            <a:r>
              <a:rPr lang="en-GB" sz="1100" b="0" dirty="0" err="1"/>
              <a:t>CoS</a:t>
            </a:r>
            <a:r>
              <a:rPr lang="en-GB" sz="1100" b="0" dirty="0"/>
              <a:t> that can be granted (however it should be proportionate to the size of your organisation).</a:t>
            </a:r>
          </a:p>
          <a:p>
            <a:pPr marL="342900" indent="-342900">
              <a:buFont typeface="+mj-lt"/>
              <a:buAutoNum type="arabicPeriod"/>
            </a:pPr>
            <a:r>
              <a:rPr lang="en-GB" sz="1100" dirty="0"/>
              <a:t>Undefined </a:t>
            </a:r>
            <a:r>
              <a:rPr lang="en-GB" sz="1100" b="0" dirty="0"/>
              <a:t>(previously unrestricted</a:t>
            </a:r>
            <a:r>
              <a:rPr lang="en-GB" sz="1100" dirty="0"/>
              <a:t>) </a:t>
            </a:r>
            <a:r>
              <a:rPr lang="en-GB" sz="1100" dirty="0" err="1"/>
              <a:t>CoS</a:t>
            </a:r>
            <a:r>
              <a:rPr lang="en-GB" sz="1100" dirty="0"/>
              <a:t> </a:t>
            </a:r>
            <a:r>
              <a:rPr lang="en-GB" sz="1100" b="0" dirty="0"/>
              <a:t>are for individuals already in the UK. </a:t>
            </a:r>
          </a:p>
          <a:p>
            <a:pPr marL="342900" indent="-342900">
              <a:buFont typeface="+mj-lt"/>
              <a:buAutoNum type="arabicPeriod"/>
            </a:pPr>
            <a:r>
              <a:rPr lang="en-GB" sz="1100" dirty="0"/>
              <a:t>Defined (</a:t>
            </a:r>
            <a:r>
              <a:rPr lang="en-GB" sz="1100" b="0" dirty="0"/>
              <a:t>previously restricted) </a:t>
            </a:r>
            <a:r>
              <a:rPr lang="en-GB" sz="1100" b="0" dirty="0" err="1"/>
              <a:t>CoS</a:t>
            </a:r>
            <a:r>
              <a:rPr lang="en-GB" sz="1100" b="0" dirty="0"/>
              <a:t> are for individuals applying from overseas.</a:t>
            </a:r>
          </a:p>
          <a:p>
            <a:pPr marL="342900" indent="-342900">
              <a:lnSpc>
                <a:spcPct val="100000"/>
              </a:lnSpc>
              <a:buFont typeface="+mj-lt"/>
              <a:buAutoNum type="arabicPeriod"/>
            </a:pPr>
            <a:r>
              <a:rPr lang="en-GB" sz="1100" b="0" dirty="0"/>
              <a:t>The allocation of undefined </a:t>
            </a:r>
            <a:r>
              <a:rPr lang="en-GB" sz="1100" b="0" dirty="0" err="1"/>
              <a:t>CoS</a:t>
            </a:r>
            <a:r>
              <a:rPr lang="en-GB" sz="1100" b="0" dirty="0"/>
              <a:t> is valid for a 12 month period. </a:t>
            </a:r>
          </a:p>
          <a:p>
            <a:pPr marL="0" indent="0">
              <a:lnSpc>
                <a:spcPct val="100000"/>
              </a:lnSpc>
              <a:buNone/>
            </a:pPr>
            <a:r>
              <a:rPr lang="en-GB" sz="1100" dirty="0"/>
              <a:t>We have provided the below example text to use when explaining why you need your </a:t>
            </a:r>
            <a:r>
              <a:rPr lang="en-GB" sz="1100" dirty="0" err="1"/>
              <a:t>CoS.</a:t>
            </a:r>
            <a:r>
              <a:rPr lang="en-GB" sz="1100" dirty="0"/>
              <a:t> This can be tailored to reflect your individual practice circumstances </a:t>
            </a:r>
            <a:r>
              <a:rPr lang="en-GB" sz="1100" b="0" dirty="0"/>
              <a:t>(limited to 2000 characters):</a:t>
            </a:r>
          </a:p>
          <a:p>
            <a:r>
              <a:rPr lang="en-GB" sz="1100" b="0" i="1" dirty="0"/>
              <a:t>The UK has a national shortage of qualified General Practitioners to meet the growing demands of the population. Typical recruitment efforts have not provided us with the suitable candidates required to </a:t>
            </a:r>
            <a:r>
              <a:rPr lang="en-GB" sz="1100" b="0" i="1" dirty="0" err="1"/>
              <a:t>fulfill</a:t>
            </a:r>
            <a:r>
              <a:rPr lang="en-GB" sz="1100" b="0" i="1" dirty="0"/>
              <a:t> General Practitioner roles within our practice.  The impact of this is extended waiting times for patients and greater pressure on our current workforce to meet the needs of our patients.</a:t>
            </a:r>
          </a:p>
          <a:p>
            <a:r>
              <a:rPr lang="en-GB" sz="1100" b="0" i="1" dirty="0"/>
              <a:t>The role of a General Practitioner is one that requires many years of specialist training including: a full medical degree, two years of foundation medical training and at least three years of specialist GP training.  While there are concerted national efforts to increase the numbers of available GPs in the UK, this does not address the immediate pressure in our service and, for this reason, we anticipate needing to recruit from overseas.</a:t>
            </a:r>
          </a:p>
          <a:p>
            <a:r>
              <a:rPr lang="en-GB" sz="1100" b="0" i="1" dirty="0"/>
              <a:t>The role of a General Practitioner has been included on the UK Shortage Occupation list as of 6 October 2019.</a:t>
            </a:r>
            <a:endParaRPr lang="en-GB" sz="1100" b="0" dirty="0"/>
          </a:p>
          <a:p>
            <a:endParaRPr lang="en-GB" sz="1100" b="0" dirty="0"/>
          </a:p>
          <a:p>
            <a:endParaRPr lang="en-GB" sz="1600" dirty="0"/>
          </a:p>
        </p:txBody>
      </p:sp>
      <p:sp>
        <p:nvSpPr>
          <p:cNvPr id="7" name="Title 4">
            <a:extLst>
              <a:ext uri="{FF2B5EF4-FFF2-40B4-BE49-F238E27FC236}">
                <a16:creationId xmlns:a16="http://schemas.microsoft.com/office/drawing/2014/main" id="{DEED964F-4E18-42F9-B91B-0DBE3B26B848}"/>
              </a:ext>
            </a:extLst>
          </p:cNvPr>
          <p:cNvSpPr txBox="1">
            <a:spLocks/>
          </p:cNvSpPr>
          <p:nvPr/>
        </p:nvSpPr>
        <p:spPr>
          <a:xfrm>
            <a:off x="1120956" y="380719"/>
            <a:ext cx="9298309" cy="535531"/>
          </a:xfrm>
          <a:prstGeom prst="rect">
            <a:avLst/>
          </a:prstGeom>
        </p:spPr>
        <p:txBody>
          <a:bodyPr vert="horz" lIns="91440" tIns="45720" rIns="91440" bIns="45720" rtlCol="0" anchor="t" anchorCtr="0">
            <a:spAutoFit/>
          </a:bodyPr>
          <a:lstStyle>
            <a:lvl1pPr algn="l" defTabSz="914423" rtl="0" eaLnBrk="1" latinLnBrk="0" hangingPunct="1">
              <a:lnSpc>
                <a:spcPct val="90000"/>
              </a:lnSpc>
              <a:spcBef>
                <a:spcPct val="0"/>
              </a:spcBef>
              <a:buNone/>
              <a:defRPr lang="en-GB" sz="3200" b="1" kern="1200" dirty="0">
                <a:solidFill>
                  <a:schemeClr val="tx1"/>
                </a:solidFill>
                <a:latin typeface="+mj-lt"/>
                <a:ea typeface="+mj-ea"/>
                <a:cs typeface="+mj-cs"/>
              </a:defRPr>
            </a:lvl1pPr>
          </a:lstStyle>
          <a:p>
            <a:r>
              <a:rPr lang="en-GB" dirty="0"/>
              <a:t>The Online Application – </a:t>
            </a:r>
            <a:r>
              <a:rPr lang="en-GB" dirty="0" err="1"/>
              <a:t>CoS</a:t>
            </a:r>
            <a:endParaRPr lang="en-GB" dirty="0"/>
          </a:p>
        </p:txBody>
      </p:sp>
      <p:pic>
        <p:nvPicPr>
          <p:cNvPr id="9" name="Picture 8">
            <a:extLst>
              <a:ext uri="{FF2B5EF4-FFF2-40B4-BE49-F238E27FC236}">
                <a16:creationId xmlns:a16="http://schemas.microsoft.com/office/drawing/2014/main" id="{64F0ACE9-B99E-452E-A36B-513A42F7C0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500" y="380719"/>
            <a:ext cx="828456" cy="828456"/>
          </a:xfrm>
          <a:prstGeom prst="rect">
            <a:avLst/>
          </a:prstGeom>
        </p:spPr>
      </p:pic>
      <p:sp>
        <p:nvSpPr>
          <p:cNvPr id="8" name="Rectangle 7">
            <a:extLst>
              <a:ext uri="{FF2B5EF4-FFF2-40B4-BE49-F238E27FC236}">
                <a16:creationId xmlns:a16="http://schemas.microsoft.com/office/drawing/2014/main" id="{0AF4481E-80D9-483E-9422-CC7EBDB7E4B7}"/>
              </a:ext>
            </a:extLst>
          </p:cNvPr>
          <p:cNvSpPr/>
          <p:nvPr/>
        </p:nvSpPr>
        <p:spPr>
          <a:xfrm>
            <a:off x="1450717" y="1100008"/>
            <a:ext cx="1893467" cy="261610"/>
          </a:xfrm>
          <a:prstGeom prst="rect">
            <a:avLst/>
          </a:prstGeom>
        </p:spPr>
        <p:txBody>
          <a:bodyPr wrap="none">
            <a:spAutoFit/>
          </a:bodyPr>
          <a:lstStyle/>
          <a:p>
            <a:pPr algn="ctr"/>
            <a:r>
              <a:rPr lang="en-GB" sz="1100" b="1" u="sng" dirty="0" err="1"/>
              <a:t>CoS</a:t>
            </a:r>
            <a:r>
              <a:rPr lang="en-GB" sz="1100" b="1" u="sng" dirty="0"/>
              <a:t> and CAS: Step 1 of 1</a:t>
            </a:r>
          </a:p>
        </p:txBody>
      </p:sp>
      <p:pic>
        <p:nvPicPr>
          <p:cNvPr id="10" name="Content Placeholder 6" descr="Graphical user interface, text, application&#10;&#10;Description automatically generated">
            <a:extLst>
              <a:ext uri="{FF2B5EF4-FFF2-40B4-BE49-F238E27FC236}">
                <a16:creationId xmlns:a16="http://schemas.microsoft.com/office/drawing/2014/main" id="{1D257E94-B71E-4787-A6C4-A9001D228751}"/>
              </a:ext>
            </a:extLst>
          </p:cNvPr>
          <p:cNvPicPr>
            <a:picLocks/>
          </p:cNvPicPr>
          <p:nvPr/>
        </p:nvPicPr>
        <p:blipFill rotWithShape="1">
          <a:blip r:embed="rId3" cstate="print">
            <a:extLst>
              <a:ext uri="{28A0092B-C50C-407E-A947-70E740481C1C}">
                <a14:useLocalDpi xmlns:a14="http://schemas.microsoft.com/office/drawing/2010/main" val="0"/>
              </a:ext>
            </a:extLst>
          </a:blip>
          <a:srcRect l="31026" t="13321" r="-1235" b="623"/>
          <a:stretch/>
        </p:blipFill>
        <p:spPr>
          <a:xfrm>
            <a:off x="4795329" y="1411659"/>
            <a:ext cx="4613024" cy="4183062"/>
          </a:xfrm>
          <a:prstGeom prst="rect">
            <a:avLst/>
          </a:prstGeom>
        </p:spPr>
      </p:pic>
    </p:spTree>
    <p:extLst>
      <p:ext uri="{BB962C8B-B14F-4D97-AF65-F5344CB8AC3E}">
        <p14:creationId xmlns:p14="http://schemas.microsoft.com/office/powerpoint/2010/main" val="324104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59F201B-BB6F-4E56-8A5F-2054C7BE7F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294" y="462228"/>
            <a:ext cx="780867" cy="780867"/>
          </a:xfrm>
          <a:prstGeom prst="rect">
            <a:avLst/>
          </a:prstGeom>
        </p:spPr>
      </p:pic>
      <p:sp>
        <p:nvSpPr>
          <p:cNvPr id="3" name="Content Placeholder 2">
            <a:extLst>
              <a:ext uri="{FF2B5EF4-FFF2-40B4-BE49-F238E27FC236}">
                <a16:creationId xmlns:a16="http://schemas.microsoft.com/office/drawing/2014/main" id="{BC3F2D70-DA7C-4514-93EC-F5A1984DE6BB}"/>
              </a:ext>
            </a:extLst>
          </p:cNvPr>
          <p:cNvSpPr>
            <a:spLocks noGrp="1"/>
          </p:cNvSpPr>
          <p:nvPr>
            <p:ph sz="half" idx="4294967295"/>
          </p:nvPr>
        </p:nvSpPr>
        <p:spPr>
          <a:xfrm>
            <a:off x="419100" y="1734503"/>
            <a:ext cx="4533900" cy="4711700"/>
          </a:xfrm>
        </p:spPr>
        <p:txBody>
          <a:bodyPr>
            <a:normAutofit lnSpcReduction="10000"/>
          </a:bodyPr>
          <a:lstStyle/>
          <a:p>
            <a:pPr marL="457200" indent="-457200">
              <a:buFont typeface="+mj-lt"/>
              <a:buAutoNum type="arabicPeriod"/>
            </a:pPr>
            <a:r>
              <a:rPr lang="en-GB" sz="1100" b="0" dirty="0"/>
              <a:t>Remember the documents you pulled together from the lists on </a:t>
            </a:r>
            <a:r>
              <a:rPr lang="en-GB" sz="1100" b="0" dirty="0">
                <a:hlinkClick r:id="rId3" action="ppaction://hlinksldjump"/>
              </a:rPr>
              <a:t>slide 3</a:t>
            </a:r>
            <a:r>
              <a:rPr lang="en-GB" sz="1100" b="0" dirty="0"/>
              <a:t>? This next page asks you to tick-off the ones you have to support your application.</a:t>
            </a:r>
          </a:p>
          <a:p>
            <a:pPr marL="457200" indent="-457200">
              <a:buFont typeface="+mj-lt"/>
              <a:buAutoNum type="arabicPeriod"/>
            </a:pPr>
            <a:r>
              <a:rPr lang="en-GB" sz="1100" b="0" dirty="0"/>
              <a:t>For the full Home Office guidance on supporting documents please click </a:t>
            </a:r>
            <a:r>
              <a:rPr lang="en-GB" sz="1100" b="0" dirty="0">
                <a:hlinkClick r:id="rId4"/>
              </a:rPr>
              <a:t>here</a:t>
            </a:r>
            <a:r>
              <a:rPr lang="en-GB" sz="1100" b="0" dirty="0"/>
              <a:t> and also see Section L7 Part 1 of the </a:t>
            </a:r>
            <a:r>
              <a:rPr lang="en-GB" sz="1100" b="0" dirty="0">
                <a:hlinkClick r:id="rId5"/>
              </a:rPr>
              <a:t>sponsor guidance</a:t>
            </a:r>
            <a:r>
              <a:rPr lang="en-GB" sz="1100" b="0" dirty="0"/>
              <a:t>.</a:t>
            </a:r>
          </a:p>
          <a:p>
            <a:pPr marL="457200" indent="-457200">
              <a:lnSpc>
                <a:spcPct val="100000"/>
              </a:lnSpc>
              <a:buFont typeface="+mj-lt"/>
              <a:buAutoNum type="arabicPeriod"/>
            </a:pPr>
            <a:r>
              <a:rPr lang="en-GB" sz="1100" b="0" dirty="0"/>
              <a:t>We recommend that, in providing ‘Governing Body Registration’ documents, you use your CQC registration documents.. Your CQC registration is legally required and so this satisfies the Home Office criteria for this option. The guidance states that you do not need to provide your registration documents because the Home Office can conduct its own checks. We recommend that you provide the registration documents with your application in order to avoid unnecessary delay.</a:t>
            </a:r>
          </a:p>
          <a:p>
            <a:pPr marL="457200" indent="-457200">
              <a:lnSpc>
                <a:spcPct val="100000"/>
              </a:lnSpc>
              <a:buFont typeface="+mj-lt"/>
              <a:buAutoNum type="arabicPeriod"/>
            </a:pPr>
            <a:r>
              <a:rPr lang="en-GB" sz="1100" dirty="0"/>
              <a:t>You must choose 2 documents from the list in the section entitled ‘Other documents’. If you fail to provide at least two further documents, your application may be refused by the Home Office.</a:t>
            </a:r>
          </a:p>
          <a:p>
            <a:pPr marL="457200" indent="-457200">
              <a:lnSpc>
                <a:spcPct val="100000"/>
              </a:lnSpc>
              <a:buFont typeface="+mj-lt"/>
              <a:buAutoNum type="arabicPeriod"/>
            </a:pPr>
            <a:r>
              <a:rPr lang="en-GB" sz="1100" b="0" dirty="0"/>
              <a:t>You should scan or take pictures of your supporting documents and send them to the email address given on the sponsor submission sheet.</a:t>
            </a:r>
          </a:p>
          <a:p>
            <a:pPr marL="457200" indent="-457200">
              <a:lnSpc>
                <a:spcPct val="100000"/>
              </a:lnSpc>
              <a:buFont typeface="+mj-lt"/>
              <a:buAutoNum type="arabicPeriod"/>
            </a:pPr>
            <a:r>
              <a:rPr lang="en-GB" sz="1100" b="0" dirty="0"/>
              <a:t>If you are unable to provide the submission sheet and supporting evidence digitally, you can contact the Home Office using the contact details given on the submission sheet</a:t>
            </a:r>
          </a:p>
        </p:txBody>
      </p:sp>
      <p:pic>
        <p:nvPicPr>
          <p:cNvPr id="10" name="Content Placeholder 9">
            <a:extLst>
              <a:ext uri="{FF2B5EF4-FFF2-40B4-BE49-F238E27FC236}">
                <a16:creationId xmlns:a16="http://schemas.microsoft.com/office/drawing/2014/main" id="{0F1A8595-62DE-44B4-971A-044639D77BCE}"/>
              </a:ext>
            </a:extLst>
          </p:cNvPr>
          <p:cNvPicPr>
            <a:picLocks noGrp="1" noChangeAspect="1"/>
          </p:cNvPicPr>
          <p:nvPr>
            <p:ph sz="half" idx="4294967295"/>
          </p:nvPr>
        </p:nvPicPr>
        <p:blipFill>
          <a:blip r:embed="rId6">
            <a:extLst>
              <a:ext uri="{28A0092B-C50C-407E-A947-70E740481C1C}">
                <a14:useLocalDpi xmlns:a14="http://schemas.microsoft.com/office/drawing/2010/main" val="0"/>
              </a:ext>
            </a:extLst>
          </a:blip>
          <a:stretch>
            <a:fillRect/>
          </a:stretch>
        </p:blipFill>
        <p:spPr>
          <a:xfrm>
            <a:off x="5387410" y="1734503"/>
            <a:ext cx="4243387" cy="4711700"/>
          </a:xfrm>
        </p:spPr>
      </p:pic>
      <p:sp>
        <p:nvSpPr>
          <p:cNvPr id="9" name="Title 4">
            <a:extLst>
              <a:ext uri="{FF2B5EF4-FFF2-40B4-BE49-F238E27FC236}">
                <a16:creationId xmlns:a16="http://schemas.microsoft.com/office/drawing/2014/main" id="{6B310D32-9964-43D3-9880-C3F74585B149}"/>
              </a:ext>
            </a:extLst>
          </p:cNvPr>
          <p:cNvSpPr txBox="1">
            <a:spLocks/>
          </p:cNvSpPr>
          <p:nvPr/>
        </p:nvSpPr>
        <p:spPr>
          <a:xfrm>
            <a:off x="1097161" y="462228"/>
            <a:ext cx="7315678" cy="535531"/>
          </a:xfrm>
          <a:prstGeom prst="rect">
            <a:avLst/>
          </a:prstGeom>
        </p:spPr>
        <p:txBody>
          <a:bodyPr vert="horz" wrap="square" lIns="91440" tIns="45720" rIns="91440" bIns="45720" rtlCol="0" anchor="t" anchorCtr="0">
            <a:spAutoFit/>
          </a:bodyPr>
          <a:lstStyle>
            <a:lvl1pPr algn="l" defTabSz="914423" rtl="0" eaLnBrk="1" latinLnBrk="0" hangingPunct="1">
              <a:lnSpc>
                <a:spcPct val="90000"/>
              </a:lnSpc>
              <a:spcBef>
                <a:spcPct val="0"/>
              </a:spcBef>
              <a:buNone/>
              <a:defRPr lang="en-GB" sz="3200" b="1" kern="1200" dirty="0">
                <a:solidFill>
                  <a:schemeClr val="tx1"/>
                </a:solidFill>
                <a:latin typeface="+mj-lt"/>
                <a:ea typeface="+mj-ea"/>
                <a:cs typeface="+mj-cs"/>
              </a:defRPr>
            </a:lvl1pPr>
          </a:lstStyle>
          <a:p>
            <a:r>
              <a:rPr lang="en-GB" dirty="0"/>
              <a:t>The Online Application – Documents</a:t>
            </a:r>
          </a:p>
        </p:txBody>
      </p:sp>
      <p:cxnSp>
        <p:nvCxnSpPr>
          <p:cNvPr id="13" name="Straight Arrow Connector 12">
            <a:extLst>
              <a:ext uri="{FF2B5EF4-FFF2-40B4-BE49-F238E27FC236}">
                <a16:creationId xmlns:a16="http://schemas.microsoft.com/office/drawing/2014/main" id="{AE370CCA-4DA9-4A6F-8A89-F0382E2D0C72}"/>
              </a:ext>
            </a:extLst>
          </p:cNvPr>
          <p:cNvCxnSpPr>
            <a:cxnSpLocks/>
          </p:cNvCxnSpPr>
          <p:nvPr/>
        </p:nvCxnSpPr>
        <p:spPr>
          <a:xfrm>
            <a:off x="4214191" y="2894275"/>
            <a:ext cx="1122684" cy="534725"/>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F72F4535-647A-4BF3-8F38-136C3726D8BF}"/>
              </a:ext>
            </a:extLst>
          </p:cNvPr>
          <p:cNvSpPr/>
          <p:nvPr/>
        </p:nvSpPr>
        <p:spPr>
          <a:xfrm>
            <a:off x="1395472" y="1299864"/>
            <a:ext cx="2581155" cy="261610"/>
          </a:xfrm>
          <a:prstGeom prst="rect">
            <a:avLst/>
          </a:prstGeom>
        </p:spPr>
        <p:txBody>
          <a:bodyPr wrap="none">
            <a:spAutoFit/>
          </a:bodyPr>
          <a:lstStyle/>
          <a:p>
            <a:pPr algn="ctr"/>
            <a:r>
              <a:rPr lang="en-GB" sz="1100" b="1" u="sng" dirty="0"/>
              <a:t>Supporting Documents : Step 1 of 1</a:t>
            </a:r>
          </a:p>
        </p:txBody>
      </p:sp>
    </p:spTree>
    <p:extLst>
      <p:ext uri="{BB962C8B-B14F-4D97-AF65-F5344CB8AC3E}">
        <p14:creationId xmlns:p14="http://schemas.microsoft.com/office/powerpoint/2010/main" val="246622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7879B09-CDDE-4E35-94DD-415F6FEEC7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359" y="385253"/>
            <a:ext cx="895416" cy="895416"/>
          </a:xfrm>
          <a:prstGeom prst="rect">
            <a:avLst/>
          </a:prstGeom>
        </p:spPr>
      </p:pic>
      <p:sp>
        <p:nvSpPr>
          <p:cNvPr id="3" name="Content Placeholder 2">
            <a:extLst>
              <a:ext uri="{FF2B5EF4-FFF2-40B4-BE49-F238E27FC236}">
                <a16:creationId xmlns:a16="http://schemas.microsoft.com/office/drawing/2014/main" id="{28731DC9-BC19-4A80-8032-549056BEA770}"/>
              </a:ext>
            </a:extLst>
          </p:cNvPr>
          <p:cNvSpPr>
            <a:spLocks noGrp="1"/>
          </p:cNvSpPr>
          <p:nvPr>
            <p:ph sz="half" idx="4294967295"/>
          </p:nvPr>
        </p:nvSpPr>
        <p:spPr>
          <a:xfrm>
            <a:off x="509767" y="1570245"/>
            <a:ext cx="5221288" cy="4711700"/>
          </a:xfrm>
        </p:spPr>
        <p:txBody>
          <a:bodyPr>
            <a:noAutofit/>
          </a:bodyPr>
          <a:lstStyle/>
          <a:p>
            <a:pPr marL="342900" indent="-342900">
              <a:buFont typeface="+mj-lt"/>
              <a:buAutoNum type="arabicPeriod"/>
            </a:pPr>
            <a:r>
              <a:rPr lang="en-GB" sz="1100" b="0" dirty="0"/>
              <a:t>Your application is not complete until you have paid and sent the Home Office your submission sheet and supporting documents. </a:t>
            </a:r>
          </a:p>
          <a:p>
            <a:pPr marL="342900" indent="-342900">
              <a:buFont typeface="+mj-lt"/>
              <a:buAutoNum type="arabicPeriod"/>
            </a:pPr>
            <a:r>
              <a:rPr lang="en-GB" sz="1100" b="0" dirty="0"/>
              <a:t>Information on where to send your submission sheet and supporting documents are provided at the end of the application process, once your payment has been made.</a:t>
            </a:r>
          </a:p>
          <a:p>
            <a:pPr marL="0" indent="0">
              <a:buNone/>
            </a:pPr>
            <a:r>
              <a:rPr lang="en-GB" sz="1100" dirty="0"/>
              <a:t>How long it takes to get a decision</a:t>
            </a:r>
          </a:p>
          <a:p>
            <a:r>
              <a:rPr lang="en-GB" sz="1100" b="0" dirty="0"/>
              <a:t>Most applications (8 out of 10) are dealt with in less than 8 weeks. </a:t>
            </a:r>
          </a:p>
          <a:p>
            <a:r>
              <a:rPr lang="en-GB" sz="1100" b="0" dirty="0"/>
              <a:t>You may be able to pay £500 to get a decision within 10 working days. You’ll be told if you can after you apply.</a:t>
            </a:r>
          </a:p>
          <a:p>
            <a:pPr marL="0" indent="0" fontAlgn="base">
              <a:buNone/>
            </a:pPr>
            <a:r>
              <a:rPr lang="en-GB" sz="1100" dirty="0"/>
              <a:t>Help and advice</a:t>
            </a:r>
          </a:p>
          <a:p>
            <a:r>
              <a:rPr lang="en-GB" sz="1100" b="0" dirty="0"/>
              <a:t>If you do have any difficulty with the application, further advice can be obtained from the sponsorship, employer and education helpline:</a:t>
            </a:r>
          </a:p>
          <a:p>
            <a:pPr marL="0" indent="0" fontAlgn="base">
              <a:buNone/>
            </a:pPr>
            <a:r>
              <a:rPr lang="en-GB" sz="1100" b="0" dirty="0"/>
              <a:t>Telephone: </a:t>
            </a:r>
          </a:p>
          <a:p>
            <a:pPr fontAlgn="base"/>
            <a:r>
              <a:rPr lang="en-GB" sz="1100" b="0" dirty="0"/>
              <a:t>0300 123 4699 </a:t>
            </a:r>
            <a:br>
              <a:rPr lang="en-GB" sz="1100" b="0" dirty="0"/>
            </a:br>
            <a:r>
              <a:rPr lang="en-GB" sz="1100" b="0" dirty="0"/>
              <a:t>Monday to Thursday, 9am to 5pm </a:t>
            </a:r>
            <a:br>
              <a:rPr lang="en-GB" sz="1100" b="0" dirty="0"/>
            </a:br>
            <a:r>
              <a:rPr lang="en-GB" sz="1100" b="0" dirty="0"/>
              <a:t>Friday, 9am to 4:30pm</a:t>
            </a:r>
          </a:p>
          <a:p>
            <a:pPr marL="0" indent="0">
              <a:buNone/>
            </a:pPr>
            <a:r>
              <a:rPr lang="en-GB" sz="1100" b="0" dirty="0"/>
              <a:t>Or email</a:t>
            </a:r>
          </a:p>
          <a:p>
            <a:r>
              <a:rPr lang="en-GB" sz="1100" b="0" dirty="0">
                <a:hlinkClick r:id="rId3"/>
              </a:rPr>
              <a:t>businesshelpdesk@homeoffice.gov.uk</a:t>
            </a:r>
          </a:p>
        </p:txBody>
      </p:sp>
      <p:sp>
        <p:nvSpPr>
          <p:cNvPr id="4" name="Title 4">
            <a:extLst>
              <a:ext uri="{FF2B5EF4-FFF2-40B4-BE49-F238E27FC236}">
                <a16:creationId xmlns:a16="http://schemas.microsoft.com/office/drawing/2014/main" id="{FBA8A8B1-5B8A-455A-AE13-A4DFFCCD5698}"/>
              </a:ext>
            </a:extLst>
          </p:cNvPr>
          <p:cNvSpPr txBox="1">
            <a:spLocks/>
          </p:cNvSpPr>
          <p:nvPr/>
        </p:nvSpPr>
        <p:spPr>
          <a:xfrm>
            <a:off x="1098775" y="385253"/>
            <a:ext cx="7315678" cy="535531"/>
          </a:xfrm>
          <a:prstGeom prst="rect">
            <a:avLst/>
          </a:prstGeom>
        </p:spPr>
        <p:txBody>
          <a:bodyPr vert="horz" wrap="square" lIns="91440" tIns="45720" rIns="91440" bIns="45720" rtlCol="0" anchor="t" anchorCtr="0">
            <a:spAutoFit/>
          </a:bodyPr>
          <a:lstStyle>
            <a:lvl1pPr algn="l" defTabSz="914423" rtl="0" eaLnBrk="1" latinLnBrk="0" hangingPunct="1">
              <a:lnSpc>
                <a:spcPct val="90000"/>
              </a:lnSpc>
              <a:spcBef>
                <a:spcPct val="0"/>
              </a:spcBef>
              <a:buNone/>
              <a:defRPr lang="en-GB" sz="3200" b="1" kern="1200" dirty="0">
                <a:solidFill>
                  <a:schemeClr val="tx1"/>
                </a:solidFill>
                <a:latin typeface="+mj-lt"/>
                <a:ea typeface="+mj-ea"/>
                <a:cs typeface="+mj-cs"/>
              </a:defRPr>
            </a:lvl1pPr>
          </a:lstStyle>
          <a:p>
            <a:r>
              <a:rPr lang="en-GB" dirty="0"/>
              <a:t>Final steps and useful contacts</a:t>
            </a:r>
          </a:p>
        </p:txBody>
      </p:sp>
      <p:pic>
        <p:nvPicPr>
          <p:cNvPr id="5" name="Picture 4">
            <a:extLst>
              <a:ext uri="{FF2B5EF4-FFF2-40B4-BE49-F238E27FC236}">
                <a16:creationId xmlns:a16="http://schemas.microsoft.com/office/drawing/2014/main" id="{EA083AF2-067C-49D1-B80D-FB0BF23C2C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50241" y="2256000"/>
            <a:ext cx="2539682" cy="2539682"/>
          </a:xfrm>
          <a:prstGeom prst="rect">
            <a:avLst/>
          </a:prstGeom>
        </p:spPr>
      </p:pic>
    </p:spTree>
    <p:extLst>
      <p:ext uri="{BB962C8B-B14F-4D97-AF65-F5344CB8AC3E}">
        <p14:creationId xmlns:p14="http://schemas.microsoft.com/office/powerpoint/2010/main" val="3746848912"/>
      </p:ext>
    </p:extLst>
  </p:cSld>
  <p:clrMapOvr>
    <a:masterClrMapping/>
  </p:clrMapOvr>
</p:sld>
</file>

<file path=ppt/theme/theme1.xml><?xml version="1.0" encoding="utf-8"?>
<a:theme xmlns:a="http://schemas.openxmlformats.org/drawingml/2006/main" name="Office Theme">
  <a:themeElements>
    <a:clrScheme name="DHSC">
      <a:dk1>
        <a:sysClr val="windowText" lastClr="000000"/>
      </a:dk1>
      <a:lt1>
        <a:sysClr val="window" lastClr="FFFFFF"/>
      </a:lt1>
      <a:dk2>
        <a:srgbClr val="616265"/>
      </a:dk2>
      <a:lt2>
        <a:srgbClr val="E0E0E1"/>
      </a:lt2>
      <a:accent1>
        <a:srgbClr val="01A188"/>
      </a:accent1>
      <a:accent2>
        <a:srgbClr val="0063BE"/>
      </a:accent2>
      <a:accent3>
        <a:srgbClr val="E57200"/>
      </a:accent3>
      <a:accent4>
        <a:srgbClr val="512698"/>
      </a:accent4>
      <a:accent5>
        <a:srgbClr val="34B6E4"/>
      </a:accent5>
      <a:accent6>
        <a:srgbClr val="CC092F"/>
      </a:accent6>
      <a:hlink>
        <a:srgbClr val="0063BE"/>
      </a:hlink>
      <a:folHlink>
        <a:srgbClr val="5126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4398_DHSC_Ppt_template_DRAFT_v6.potx" id="{FF5623C2-E648-4D18-8D02-A8C6CCA3E916}" vid="{5CEE7835-84B0-457A-AA1D-DEDF797DD0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8EE1B7E9D1D454AA78EB36B20189B61" ma:contentTypeVersion="12" ma:contentTypeDescription="Create a new document." ma:contentTypeScope="" ma:versionID="6a9a603a1dd1633004964368161c5a01">
  <xsd:schema xmlns:xsd="http://www.w3.org/2001/XMLSchema" xmlns:xs="http://www.w3.org/2001/XMLSchema" xmlns:p="http://schemas.microsoft.com/office/2006/metadata/properties" xmlns:ns3="262d10ce-04d4-4cfb-80aa-ba2c664b7be7" xmlns:ns4="3b75774a-9eb5-4d02-a07e-e5e69f47275b" targetNamespace="http://schemas.microsoft.com/office/2006/metadata/properties" ma:root="true" ma:fieldsID="b258bacebfab2d0debcf3e33854fd012" ns3:_="" ns4:_="">
    <xsd:import namespace="262d10ce-04d4-4cfb-80aa-ba2c664b7be7"/>
    <xsd:import namespace="3b75774a-9eb5-4d02-a07e-e5e69f47275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2d10ce-04d4-4cfb-80aa-ba2c664b7b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75774a-9eb5-4d02-a07e-e5e69f47275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135FB7-82B5-4690-A17B-1BD4C772974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AD771C8-5D3F-4363-9718-00493C0990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2d10ce-04d4-4cfb-80aa-ba2c664b7be7"/>
    <ds:schemaRef ds:uri="3b75774a-9eb5-4d02-a07e-e5e69f4727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C15BB4-BC07-4F64-B52B-B709D7621C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FINAL DHSC PPT</Template>
  <TotalTime>4089</TotalTime>
  <Words>1971</Words>
  <Application>Microsoft Office PowerPoint</Application>
  <PresentationFormat>A4 Paper (210x297 mm)</PresentationFormat>
  <Paragraphs>93</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BECOMING A SKILLED WORKER VISA SPONSOR  A GUIDE FOR GP PRACTICES </vt:lpstr>
      <vt:lpstr>Introduction to becoming a sponsor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[Add Subject]</dc:subject>
  <dc:creator>Eamyodsin, Nicole</dc:creator>
  <cp:keywords>[Add keywords]; DHSC; PowerPoint Presentation;</cp:keywords>
  <cp:lastModifiedBy>MALIN, Nikki (NHS SOUTH, CENTRAL AND WEST COMMISSIONING SUPPORT UNIT)</cp:lastModifiedBy>
  <cp:revision>44</cp:revision>
  <cp:lastPrinted>2019-02-19T15:38:04Z</cp:lastPrinted>
  <dcterms:created xsi:type="dcterms:W3CDTF">2018-09-10T12:23:38Z</dcterms:created>
  <dcterms:modified xsi:type="dcterms:W3CDTF">2021-07-27T13:49:31Z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_dlc_DocIdItemGuid">
    <vt:lpwstr>31edcfd2-0d1f-4edb-a4ba-3f9f8551f0c3</vt:lpwstr>
  </property>
  <property fmtid="{D5CDD505-2E9C-101B-9397-08002B2CF9AE}" pid="4" name="ContentTypeId">
    <vt:lpwstr>0x01010018EE1B7E9D1D454AA78EB36B20189B61</vt:lpwstr>
  </property>
  <property fmtid="{D5CDD505-2E9C-101B-9397-08002B2CF9AE}" pid="5" name="Record Class">
    <vt:lpwstr>26</vt:lpwstr>
  </property>
</Properties>
</file>