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4" r:id="rId10"/>
    <p:sldId id="261" r:id="rId11"/>
    <p:sldId id="262" r:id="rId12"/>
    <p:sldId id="263" r:id="rId13"/>
    <p:sldId id="265" r:id="rId14"/>
    <p:sldId id="266" r:id="rId15"/>
    <p:sldId id="267"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0" d="100"/>
          <a:sy n="60" d="100"/>
        </p:scale>
        <p:origin x="62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kie Lawson" userId="74f54940-1e0f-49f3-bee7-3e09cf39fd38" providerId="ADAL" clId="{1D3C4133-B3F7-4D42-AA0B-71B3DA7C44FF}"/>
    <pc:docChg chg="undo custSel addSld modSld">
      <pc:chgData name="Frankie Lawson" userId="74f54940-1e0f-49f3-bee7-3e09cf39fd38" providerId="ADAL" clId="{1D3C4133-B3F7-4D42-AA0B-71B3DA7C44FF}" dt="2021-11-10T16:30:53.765" v="317" actId="20577"/>
      <pc:docMkLst>
        <pc:docMk/>
      </pc:docMkLst>
      <pc:sldChg chg="modSp">
        <pc:chgData name="Frankie Lawson" userId="74f54940-1e0f-49f3-bee7-3e09cf39fd38" providerId="ADAL" clId="{1D3C4133-B3F7-4D42-AA0B-71B3DA7C44FF}" dt="2021-11-10T15:46:17.048" v="242" actId="2711"/>
        <pc:sldMkLst>
          <pc:docMk/>
          <pc:sldMk cId="131748601" sldId="256"/>
        </pc:sldMkLst>
        <pc:spChg chg="mod">
          <ac:chgData name="Frankie Lawson" userId="74f54940-1e0f-49f3-bee7-3e09cf39fd38" providerId="ADAL" clId="{1D3C4133-B3F7-4D42-AA0B-71B3DA7C44FF}" dt="2021-11-10T15:46:17.048" v="242" actId="2711"/>
          <ac:spMkLst>
            <pc:docMk/>
            <pc:sldMk cId="131748601" sldId="256"/>
            <ac:spMk id="2" creationId="{00000000-0000-0000-0000-000000000000}"/>
          </ac:spMkLst>
        </pc:spChg>
      </pc:sldChg>
      <pc:sldChg chg="addSp modSp">
        <pc:chgData name="Frankie Lawson" userId="74f54940-1e0f-49f3-bee7-3e09cf39fd38" providerId="ADAL" clId="{1D3C4133-B3F7-4D42-AA0B-71B3DA7C44FF}" dt="2021-11-10T15:49:24.868" v="297" actId="571"/>
        <pc:sldMkLst>
          <pc:docMk/>
          <pc:sldMk cId="3566335752" sldId="257"/>
        </pc:sldMkLst>
        <pc:spChg chg="mod">
          <ac:chgData name="Frankie Lawson" userId="74f54940-1e0f-49f3-bee7-3e09cf39fd38" providerId="ADAL" clId="{1D3C4133-B3F7-4D42-AA0B-71B3DA7C44FF}" dt="2021-11-10T15:46:21.781" v="243" actId="2711"/>
          <ac:spMkLst>
            <pc:docMk/>
            <pc:sldMk cId="3566335752" sldId="257"/>
            <ac:spMk id="2" creationId="{00000000-0000-0000-0000-000000000000}"/>
          </ac:spMkLst>
        </pc:spChg>
        <pc:spChg chg="mod">
          <ac:chgData name="Frankie Lawson" userId="74f54940-1e0f-49f3-bee7-3e09cf39fd38" providerId="ADAL" clId="{1D3C4133-B3F7-4D42-AA0B-71B3DA7C44FF}" dt="2021-11-10T15:48:47.353" v="287" actId="20577"/>
          <ac:spMkLst>
            <pc:docMk/>
            <pc:sldMk cId="3566335752" sldId="257"/>
            <ac:spMk id="3" creationId="{00000000-0000-0000-0000-000000000000}"/>
          </ac:spMkLst>
        </pc:spChg>
        <pc:cxnChg chg="add mod">
          <ac:chgData name="Frankie Lawson" userId="74f54940-1e0f-49f3-bee7-3e09cf39fd38" providerId="ADAL" clId="{1D3C4133-B3F7-4D42-AA0B-71B3DA7C44FF}" dt="2021-11-10T15:49:09.567" v="292" actId="1035"/>
          <ac:cxnSpMkLst>
            <pc:docMk/>
            <pc:sldMk cId="3566335752" sldId="257"/>
            <ac:cxnSpMk id="7" creationId="{91C84B2A-F8A3-4DAB-B0F7-DE5D32EAB9D4}"/>
          </ac:cxnSpMkLst>
        </pc:cxnChg>
        <pc:cxnChg chg="add mod">
          <ac:chgData name="Frankie Lawson" userId="74f54940-1e0f-49f3-bee7-3e09cf39fd38" providerId="ADAL" clId="{1D3C4133-B3F7-4D42-AA0B-71B3DA7C44FF}" dt="2021-11-10T15:49:13.775" v="295" actId="1036"/>
          <ac:cxnSpMkLst>
            <pc:docMk/>
            <pc:sldMk cId="3566335752" sldId="257"/>
            <ac:cxnSpMk id="9" creationId="{3C30BDFA-8ED7-4E23-B55B-14CD14FB5734}"/>
          </ac:cxnSpMkLst>
        </pc:cxnChg>
        <pc:cxnChg chg="add mod">
          <ac:chgData name="Frankie Lawson" userId="74f54940-1e0f-49f3-bee7-3e09cf39fd38" providerId="ADAL" clId="{1D3C4133-B3F7-4D42-AA0B-71B3DA7C44FF}" dt="2021-11-10T15:49:18.875" v="296" actId="571"/>
          <ac:cxnSpMkLst>
            <pc:docMk/>
            <pc:sldMk cId="3566335752" sldId="257"/>
            <ac:cxnSpMk id="10" creationId="{704B1343-0483-4361-9DBB-19D1884E6281}"/>
          </ac:cxnSpMkLst>
        </pc:cxnChg>
        <pc:cxnChg chg="add mod">
          <ac:chgData name="Frankie Lawson" userId="74f54940-1e0f-49f3-bee7-3e09cf39fd38" providerId="ADAL" clId="{1D3C4133-B3F7-4D42-AA0B-71B3DA7C44FF}" dt="2021-11-10T15:49:24.868" v="297" actId="571"/>
          <ac:cxnSpMkLst>
            <pc:docMk/>
            <pc:sldMk cId="3566335752" sldId="257"/>
            <ac:cxnSpMk id="11" creationId="{7B317C77-C1D1-487F-9C2E-BB1605DF7C26}"/>
          </ac:cxnSpMkLst>
        </pc:cxnChg>
      </pc:sldChg>
      <pc:sldChg chg="modSp">
        <pc:chgData name="Frankie Lawson" userId="74f54940-1e0f-49f3-bee7-3e09cf39fd38" providerId="ADAL" clId="{1D3C4133-B3F7-4D42-AA0B-71B3DA7C44FF}" dt="2021-11-10T15:46:28.951" v="245" actId="27636"/>
        <pc:sldMkLst>
          <pc:docMk/>
          <pc:sldMk cId="3134066479" sldId="258"/>
        </pc:sldMkLst>
        <pc:spChg chg="mod">
          <ac:chgData name="Frankie Lawson" userId="74f54940-1e0f-49f3-bee7-3e09cf39fd38" providerId="ADAL" clId="{1D3C4133-B3F7-4D42-AA0B-71B3DA7C44FF}" dt="2021-11-10T15:46:28.951" v="245" actId="27636"/>
          <ac:spMkLst>
            <pc:docMk/>
            <pc:sldMk cId="3134066479" sldId="258"/>
            <ac:spMk id="2" creationId="{00000000-0000-0000-0000-000000000000}"/>
          </ac:spMkLst>
        </pc:spChg>
      </pc:sldChg>
      <pc:sldChg chg="modSp">
        <pc:chgData name="Frankie Lawson" userId="74f54940-1e0f-49f3-bee7-3e09cf39fd38" providerId="ADAL" clId="{1D3C4133-B3F7-4D42-AA0B-71B3DA7C44FF}" dt="2021-11-10T15:46:37.286" v="246" actId="2711"/>
        <pc:sldMkLst>
          <pc:docMk/>
          <pc:sldMk cId="2617918558" sldId="259"/>
        </pc:sldMkLst>
        <pc:spChg chg="mod">
          <ac:chgData name="Frankie Lawson" userId="74f54940-1e0f-49f3-bee7-3e09cf39fd38" providerId="ADAL" clId="{1D3C4133-B3F7-4D42-AA0B-71B3DA7C44FF}" dt="2021-11-10T15:46:37.286" v="246" actId="2711"/>
          <ac:spMkLst>
            <pc:docMk/>
            <pc:sldMk cId="2617918558" sldId="259"/>
            <ac:spMk id="2" creationId="{00000000-0000-0000-0000-000000000000}"/>
          </ac:spMkLst>
        </pc:spChg>
      </pc:sldChg>
      <pc:sldChg chg="modSp">
        <pc:chgData name="Frankie Lawson" userId="74f54940-1e0f-49f3-bee7-3e09cf39fd38" providerId="ADAL" clId="{1D3C4133-B3F7-4D42-AA0B-71B3DA7C44FF}" dt="2021-11-10T15:46:42.455" v="247" actId="2711"/>
        <pc:sldMkLst>
          <pc:docMk/>
          <pc:sldMk cId="556660372" sldId="260"/>
        </pc:sldMkLst>
        <pc:spChg chg="mod">
          <ac:chgData name="Frankie Lawson" userId="74f54940-1e0f-49f3-bee7-3e09cf39fd38" providerId="ADAL" clId="{1D3C4133-B3F7-4D42-AA0B-71B3DA7C44FF}" dt="2021-11-10T15:46:42.455" v="247" actId="2711"/>
          <ac:spMkLst>
            <pc:docMk/>
            <pc:sldMk cId="556660372" sldId="260"/>
            <ac:spMk id="2" creationId="{00000000-0000-0000-0000-000000000000}"/>
          </ac:spMkLst>
        </pc:spChg>
      </pc:sldChg>
      <pc:sldChg chg="modSp">
        <pc:chgData name="Frankie Lawson" userId="74f54940-1e0f-49f3-bee7-3e09cf39fd38" providerId="ADAL" clId="{1D3C4133-B3F7-4D42-AA0B-71B3DA7C44FF}" dt="2021-11-10T15:46:52.079" v="249" actId="2711"/>
        <pc:sldMkLst>
          <pc:docMk/>
          <pc:sldMk cId="1588495018" sldId="261"/>
        </pc:sldMkLst>
        <pc:spChg chg="mod">
          <ac:chgData name="Frankie Lawson" userId="74f54940-1e0f-49f3-bee7-3e09cf39fd38" providerId="ADAL" clId="{1D3C4133-B3F7-4D42-AA0B-71B3DA7C44FF}" dt="2021-11-10T15:46:52.079" v="249" actId="2711"/>
          <ac:spMkLst>
            <pc:docMk/>
            <pc:sldMk cId="1588495018" sldId="261"/>
            <ac:spMk id="2" creationId="{00000000-0000-0000-0000-000000000000}"/>
          </ac:spMkLst>
        </pc:spChg>
      </pc:sldChg>
      <pc:sldChg chg="addSp delSp modSp">
        <pc:chgData name="Frankie Lawson" userId="74f54940-1e0f-49f3-bee7-3e09cf39fd38" providerId="ADAL" clId="{1D3C4133-B3F7-4D42-AA0B-71B3DA7C44FF}" dt="2021-11-10T15:47:00.317" v="250" actId="2711"/>
        <pc:sldMkLst>
          <pc:docMk/>
          <pc:sldMk cId="415990367" sldId="262"/>
        </pc:sldMkLst>
        <pc:spChg chg="mod">
          <ac:chgData name="Frankie Lawson" userId="74f54940-1e0f-49f3-bee7-3e09cf39fd38" providerId="ADAL" clId="{1D3C4133-B3F7-4D42-AA0B-71B3DA7C44FF}" dt="2021-11-10T15:47:00.317" v="250" actId="2711"/>
          <ac:spMkLst>
            <pc:docMk/>
            <pc:sldMk cId="415990367" sldId="262"/>
            <ac:spMk id="2" creationId="{00000000-0000-0000-0000-000000000000}"/>
          </ac:spMkLst>
        </pc:spChg>
        <pc:spChg chg="add del mod">
          <ac:chgData name="Frankie Lawson" userId="74f54940-1e0f-49f3-bee7-3e09cf39fd38" providerId="ADAL" clId="{1D3C4133-B3F7-4D42-AA0B-71B3DA7C44FF}" dt="2021-11-10T15:43:26.004" v="117" actId="20577"/>
          <ac:spMkLst>
            <pc:docMk/>
            <pc:sldMk cId="415990367" sldId="262"/>
            <ac:spMk id="3" creationId="{00000000-0000-0000-0000-000000000000}"/>
          </ac:spMkLst>
        </pc:spChg>
        <pc:spChg chg="add del mod">
          <ac:chgData name="Frankie Lawson" userId="74f54940-1e0f-49f3-bee7-3e09cf39fd38" providerId="ADAL" clId="{1D3C4133-B3F7-4D42-AA0B-71B3DA7C44FF}" dt="2021-11-10T15:40:56.773" v="8" actId="478"/>
          <ac:spMkLst>
            <pc:docMk/>
            <pc:sldMk cId="415990367" sldId="262"/>
            <ac:spMk id="5" creationId="{9592766E-C3E4-49C1-9D98-9E808C63D133}"/>
          </ac:spMkLst>
        </pc:spChg>
        <pc:spChg chg="add mod">
          <ac:chgData name="Frankie Lawson" userId="74f54940-1e0f-49f3-bee7-3e09cf39fd38" providerId="ADAL" clId="{1D3C4133-B3F7-4D42-AA0B-71B3DA7C44FF}" dt="2021-11-10T15:41:43.949" v="21" actId="404"/>
          <ac:spMkLst>
            <pc:docMk/>
            <pc:sldMk cId="415990367" sldId="262"/>
            <ac:spMk id="6" creationId="{46CEC7A0-DADB-4043-9EF9-EB4CA54710E9}"/>
          </ac:spMkLst>
        </pc:spChg>
        <pc:spChg chg="add del">
          <ac:chgData name="Frankie Lawson" userId="74f54940-1e0f-49f3-bee7-3e09cf39fd38" providerId="ADAL" clId="{1D3C4133-B3F7-4D42-AA0B-71B3DA7C44FF}" dt="2021-11-10T15:41:18.108" v="13" actId="478"/>
          <ac:spMkLst>
            <pc:docMk/>
            <pc:sldMk cId="415990367" sldId="262"/>
            <ac:spMk id="7" creationId="{2D88C952-43A3-4BA1-B4DC-7039976F0DBA}"/>
          </ac:spMkLst>
        </pc:spChg>
        <pc:spChg chg="add mod">
          <ac:chgData name="Frankie Lawson" userId="74f54940-1e0f-49f3-bee7-3e09cf39fd38" providerId="ADAL" clId="{1D3C4133-B3F7-4D42-AA0B-71B3DA7C44FF}" dt="2021-11-10T15:41:43.949" v="21" actId="404"/>
          <ac:spMkLst>
            <pc:docMk/>
            <pc:sldMk cId="415990367" sldId="262"/>
            <ac:spMk id="8" creationId="{BCEE7FB3-8259-40D8-B13A-CB795E8C0EDF}"/>
          </ac:spMkLst>
        </pc:spChg>
      </pc:sldChg>
      <pc:sldChg chg="addSp modSp">
        <pc:chgData name="Frankie Lawson" userId="74f54940-1e0f-49f3-bee7-3e09cf39fd38" providerId="ADAL" clId="{1D3C4133-B3F7-4D42-AA0B-71B3DA7C44FF}" dt="2021-11-10T15:47:05.009" v="251" actId="2711"/>
        <pc:sldMkLst>
          <pc:docMk/>
          <pc:sldMk cId="1887713967" sldId="263"/>
        </pc:sldMkLst>
        <pc:spChg chg="mod">
          <ac:chgData name="Frankie Lawson" userId="74f54940-1e0f-49f3-bee7-3e09cf39fd38" providerId="ADAL" clId="{1D3C4133-B3F7-4D42-AA0B-71B3DA7C44FF}" dt="2021-11-10T15:47:05.009" v="251" actId="2711"/>
          <ac:spMkLst>
            <pc:docMk/>
            <pc:sldMk cId="1887713967" sldId="263"/>
            <ac:spMk id="2" creationId="{00000000-0000-0000-0000-000000000000}"/>
          </ac:spMkLst>
        </pc:spChg>
        <pc:spChg chg="mod">
          <ac:chgData name="Frankie Lawson" userId="74f54940-1e0f-49f3-bee7-3e09cf39fd38" providerId="ADAL" clId="{1D3C4133-B3F7-4D42-AA0B-71B3DA7C44FF}" dt="2021-11-10T15:45:53.707" v="239" actId="20577"/>
          <ac:spMkLst>
            <pc:docMk/>
            <pc:sldMk cId="1887713967" sldId="263"/>
            <ac:spMk id="3" creationId="{00000000-0000-0000-0000-000000000000}"/>
          </ac:spMkLst>
        </pc:spChg>
        <pc:spChg chg="add mod">
          <ac:chgData name="Frankie Lawson" userId="74f54940-1e0f-49f3-bee7-3e09cf39fd38" providerId="ADAL" clId="{1D3C4133-B3F7-4D42-AA0B-71B3DA7C44FF}" dt="2021-11-10T15:43:04.227" v="80" actId="20577"/>
          <ac:spMkLst>
            <pc:docMk/>
            <pc:sldMk cId="1887713967" sldId="263"/>
            <ac:spMk id="4" creationId="{E454B05A-0FAF-4ECC-B12E-93BB2D2B1402}"/>
          </ac:spMkLst>
        </pc:spChg>
        <pc:spChg chg="add">
          <ac:chgData name="Frankie Lawson" userId="74f54940-1e0f-49f3-bee7-3e09cf39fd38" providerId="ADAL" clId="{1D3C4133-B3F7-4D42-AA0B-71B3DA7C44FF}" dt="2021-11-10T15:42:59.462" v="78"/>
          <ac:spMkLst>
            <pc:docMk/>
            <pc:sldMk cId="1887713967" sldId="263"/>
            <ac:spMk id="5" creationId="{FB0431B0-FC6D-432F-B340-59EE3C0ED768}"/>
          </ac:spMkLst>
        </pc:spChg>
      </pc:sldChg>
      <pc:sldChg chg="modSp">
        <pc:chgData name="Frankie Lawson" userId="74f54940-1e0f-49f3-bee7-3e09cf39fd38" providerId="ADAL" clId="{1D3C4133-B3F7-4D42-AA0B-71B3DA7C44FF}" dt="2021-11-10T15:46:47.557" v="248" actId="2711"/>
        <pc:sldMkLst>
          <pc:docMk/>
          <pc:sldMk cId="3246009852" sldId="264"/>
        </pc:sldMkLst>
        <pc:spChg chg="mod">
          <ac:chgData name="Frankie Lawson" userId="74f54940-1e0f-49f3-bee7-3e09cf39fd38" providerId="ADAL" clId="{1D3C4133-B3F7-4D42-AA0B-71B3DA7C44FF}" dt="2021-11-10T15:46:47.557" v="248" actId="2711"/>
          <ac:spMkLst>
            <pc:docMk/>
            <pc:sldMk cId="3246009852" sldId="264"/>
            <ac:spMk id="2" creationId="{00000000-0000-0000-0000-000000000000}"/>
          </ac:spMkLst>
        </pc:spChg>
      </pc:sldChg>
      <pc:sldChg chg="modSp">
        <pc:chgData name="Frankie Lawson" userId="74f54940-1e0f-49f3-bee7-3e09cf39fd38" providerId="ADAL" clId="{1D3C4133-B3F7-4D42-AA0B-71B3DA7C44FF}" dt="2021-11-10T15:47:10.719" v="252" actId="2711"/>
        <pc:sldMkLst>
          <pc:docMk/>
          <pc:sldMk cId="568543708" sldId="265"/>
        </pc:sldMkLst>
        <pc:spChg chg="mod">
          <ac:chgData name="Frankie Lawson" userId="74f54940-1e0f-49f3-bee7-3e09cf39fd38" providerId="ADAL" clId="{1D3C4133-B3F7-4D42-AA0B-71B3DA7C44FF}" dt="2021-11-10T15:47:10.719" v="252" actId="2711"/>
          <ac:spMkLst>
            <pc:docMk/>
            <pc:sldMk cId="568543708" sldId="265"/>
            <ac:spMk id="2" creationId="{00000000-0000-0000-0000-000000000000}"/>
          </ac:spMkLst>
        </pc:spChg>
      </pc:sldChg>
      <pc:sldChg chg="modSp">
        <pc:chgData name="Frankie Lawson" userId="74f54940-1e0f-49f3-bee7-3e09cf39fd38" providerId="ADAL" clId="{1D3C4133-B3F7-4D42-AA0B-71B3DA7C44FF}" dt="2021-11-10T15:47:14.919" v="253" actId="2711"/>
        <pc:sldMkLst>
          <pc:docMk/>
          <pc:sldMk cId="3939318725" sldId="266"/>
        </pc:sldMkLst>
        <pc:spChg chg="mod">
          <ac:chgData name="Frankie Lawson" userId="74f54940-1e0f-49f3-bee7-3e09cf39fd38" providerId="ADAL" clId="{1D3C4133-B3F7-4D42-AA0B-71B3DA7C44FF}" dt="2021-11-10T15:47:14.919" v="253" actId="2711"/>
          <ac:spMkLst>
            <pc:docMk/>
            <pc:sldMk cId="3939318725" sldId="266"/>
            <ac:spMk id="2" creationId="{00000000-0000-0000-0000-000000000000}"/>
          </ac:spMkLst>
        </pc:spChg>
      </pc:sldChg>
      <pc:sldChg chg="modSp">
        <pc:chgData name="Frankie Lawson" userId="74f54940-1e0f-49f3-bee7-3e09cf39fd38" providerId="ADAL" clId="{1D3C4133-B3F7-4D42-AA0B-71B3DA7C44FF}" dt="2021-11-10T15:47:39.601" v="261" actId="255"/>
        <pc:sldMkLst>
          <pc:docMk/>
          <pc:sldMk cId="1043154071" sldId="267"/>
        </pc:sldMkLst>
        <pc:spChg chg="mod">
          <ac:chgData name="Frankie Lawson" userId="74f54940-1e0f-49f3-bee7-3e09cf39fd38" providerId="ADAL" clId="{1D3C4133-B3F7-4D42-AA0B-71B3DA7C44FF}" dt="2021-11-10T15:47:39.601" v="261" actId="255"/>
          <ac:spMkLst>
            <pc:docMk/>
            <pc:sldMk cId="1043154071" sldId="267"/>
            <ac:spMk id="2" creationId="{00000000-0000-0000-0000-000000000000}"/>
          </ac:spMkLst>
        </pc:spChg>
      </pc:sldChg>
      <pc:sldChg chg="addSp delSp modSp add">
        <pc:chgData name="Frankie Lawson" userId="74f54940-1e0f-49f3-bee7-3e09cf39fd38" providerId="ADAL" clId="{1D3C4133-B3F7-4D42-AA0B-71B3DA7C44FF}" dt="2021-11-10T16:30:53.765" v="317" actId="20577"/>
        <pc:sldMkLst>
          <pc:docMk/>
          <pc:sldMk cId="3698850030" sldId="268"/>
        </pc:sldMkLst>
        <pc:spChg chg="del">
          <ac:chgData name="Frankie Lawson" userId="74f54940-1e0f-49f3-bee7-3e09cf39fd38" providerId="ADAL" clId="{1D3C4133-B3F7-4D42-AA0B-71B3DA7C44FF}" dt="2021-11-10T16:30:37.920" v="299" actId="478"/>
          <ac:spMkLst>
            <pc:docMk/>
            <pc:sldMk cId="3698850030" sldId="268"/>
            <ac:spMk id="2" creationId="{69C28375-DD77-4533-AD80-004EEE791AA0}"/>
          </ac:spMkLst>
        </pc:spChg>
        <pc:spChg chg="del">
          <ac:chgData name="Frankie Lawson" userId="74f54940-1e0f-49f3-bee7-3e09cf39fd38" providerId="ADAL" clId="{1D3C4133-B3F7-4D42-AA0B-71B3DA7C44FF}" dt="2021-11-10T16:30:38.797" v="300" actId="478"/>
          <ac:spMkLst>
            <pc:docMk/>
            <pc:sldMk cId="3698850030" sldId="268"/>
            <ac:spMk id="3" creationId="{0681FB1F-4365-4EB0-B321-D4678F02778E}"/>
          </ac:spMkLst>
        </pc:spChg>
        <pc:spChg chg="add mod">
          <ac:chgData name="Frankie Lawson" userId="74f54940-1e0f-49f3-bee7-3e09cf39fd38" providerId="ADAL" clId="{1D3C4133-B3F7-4D42-AA0B-71B3DA7C44FF}" dt="2021-11-10T16:30:53.765" v="317" actId="20577"/>
          <ac:spMkLst>
            <pc:docMk/>
            <pc:sldMk cId="3698850030" sldId="268"/>
            <ac:spMk id="4" creationId="{098DC9A8-A2BE-4526-BA1F-D3515F8BDBB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7CAFC5F-7051-40E3-AB0F-7E1EF4A868DB}" type="datetimeFigureOut">
              <a:rPr lang="en-GB" smtClean="0"/>
              <a:t>10/11/2021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CBB06D-AD70-499F-8566-16FEFB1AF4B4}" type="slidenum">
              <a:rPr lang="en-GB" smtClean="0"/>
              <a:t>‹#›</a:t>
            </a:fld>
            <a:endParaRPr lang="en-GB"/>
          </a:p>
        </p:txBody>
      </p:sp>
    </p:spTree>
    <p:extLst>
      <p:ext uri="{BB962C8B-B14F-4D97-AF65-F5344CB8AC3E}">
        <p14:creationId xmlns:p14="http://schemas.microsoft.com/office/powerpoint/2010/main" val="2470234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7CAFC5F-7051-40E3-AB0F-7E1EF4A868DB}" type="datetimeFigureOut">
              <a:rPr lang="en-GB" smtClean="0"/>
              <a:t>10/11/2021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CBB06D-AD70-499F-8566-16FEFB1AF4B4}" type="slidenum">
              <a:rPr lang="en-GB" smtClean="0"/>
              <a:t>‹#›</a:t>
            </a:fld>
            <a:endParaRPr lang="en-GB"/>
          </a:p>
        </p:txBody>
      </p:sp>
    </p:spTree>
    <p:extLst>
      <p:ext uri="{BB962C8B-B14F-4D97-AF65-F5344CB8AC3E}">
        <p14:creationId xmlns:p14="http://schemas.microsoft.com/office/powerpoint/2010/main" val="361395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7CAFC5F-7051-40E3-AB0F-7E1EF4A868DB}" type="datetimeFigureOut">
              <a:rPr lang="en-GB" smtClean="0"/>
              <a:t>10/11/2021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CBB06D-AD70-499F-8566-16FEFB1AF4B4}" type="slidenum">
              <a:rPr lang="en-GB" smtClean="0"/>
              <a:t>‹#›</a:t>
            </a:fld>
            <a:endParaRPr lang="en-GB"/>
          </a:p>
        </p:txBody>
      </p:sp>
    </p:spTree>
    <p:extLst>
      <p:ext uri="{BB962C8B-B14F-4D97-AF65-F5344CB8AC3E}">
        <p14:creationId xmlns:p14="http://schemas.microsoft.com/office/powerpoint/2010/main" val="2473454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7CAFC5F-7051-40E3-AB0F-7E1EF4A868DB}" type="datetimeFigureOut">
              <a:rPr lang="en-GB" smtClean="0"/>
              <a:t>10/11/2021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CBB06D-AD70-499F-8566-16FEFB1AF4B4}" type="slidenum">
              <a:rPr lang="en-GB" smtClean="0"/>
              <a:t>‹#›</a:t>
            </a:fld>
            <a:endParaRPr lang="en-GB"/>
          </a:p>
        </p:txBody>
      </p:sp>
    </p:spTree>
    <p:extLst>
      <p:ext uri="{BB962C8B-B14F-4D97-AF65-F5344CB8AC3E}">
        <p14:creationId xmlns:p14="http://schemas.microsoft.com/office/powerpoint/2010/main" val="3498373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CAFC5F-7051-40E3-AB0F-7E1EF4A868DB}" type="datetimeFigureOut">
              <a:rPr lang="en-GB" smtClean="0"/>
              <a:t>10/11/2021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CBB06D-AD70-499F-8566-16FEFB1AF4B4}" type="slidenum">
              <a:rPr lang="en-GB" smtClean="0"/>
              <a:t>‹#›</a:t>
            </a:fld>
            <a:endParaRPr lang="en-GB"/>
          </a:p>
        </p:txBody>
      </p:sp>
    </p:spTree>
    <p:extLst>
      <p:ext uri="{BB962C8B-B14F-4D97-AF65-F5344CB8AC3E}">
        <p14:creationId xmlns:p14="http://schemas.microsoft.com/office/powerpoint/2010/main" val="238115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7CAFC5F-7051-40E3-AB0F-7E1EF4A868DB}" type="datetimeFigureOut">
              <a:rPr lang="en-GB" smtClean="0"/>
              <a:t>10/11/2021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CBB06D-AD70-499F-8566-16FEFB1AF4B4}" type="slidenum">
              <a:rPr lang="en-GB" smtClean="0"/>
              <a:t>‹#›</a:t>
            </a:fld>
            <a:endParaRPr lang="en-GB"/>
          </a:p>
        </p:txBody>
      </p:sp>
    </p:spTree>
    <p:extLst>
      <p:ext uri="{BB962C8B-B14F-4D97-AF65-F5344CB8AC3E}">
        <p14:creationId xmlns:p14="http://schemas.microsoft.com/office/powerpoint/2010/main" val="3003065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7CAFC5F-7051-40E3-AB0F-7E1EF4A868DB}" type="datetimeFigureOut">
              <a:rPr lang="en-GB" smtClean="0"/>
              <a:t>10/11/2021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2CBB06D-AD70-499F-8566-16FEFB1AF4B4}" type="slidenum">
              <a:rPr lang="en-GB" smtClean="0"/>
              <a:t>‹#›</a:t>
            </a:fld>
            <a:endParaRPr lang="en-GB"/>
          </a:p>
        </p:txBody>
      </p:sp>
    </p:spTree>
    <p:extLst>
      <p:ext uri="{BB962C8B-B14F-4D97-AF65-F5344CB8AC3E}">
        <p14:creationId xmlns:p14="http://schemas.microsoft.com/office/powerpoint/2010/main" val="3491586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7CAFC5F-7051-40E3-AB0F-7E1EF4A868DB}" type="datetimeFigureOut">
              <a:rPr lang="en-GB" smtClean="0"/>
              <a:t>10/11/2021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2CBB06D-AD70-499F-8566-16FEFB1AF4B4}" type="slidenum">
              <a:rPr lang="en-GB" smtClean="0"/>
              <a:t>‹#›</a:t>
            </a:fld>
            <a:endParaRPr lang="en-GB"/>
          </a:p>
        </p:txBody>
      </p:sp>
    </p:spTree>
    <p:extLst>
      <p:ext uri="{BB962C8B-B14F-4D97-AF65-F5344CB8AC3E}">
        <p14:creationId xmlns:p14="http://schemas.microsoft.com/office/powerpoint/2010/main" val="2051540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CAFC5F-7051-40E3-AB0F-7E1EF4A868DB}" type="datetimeFigureOut">
              <a:rPr lang="en-GB" smtClean="0"/>
              <a:t>10/11/2021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2CBB06D-AD70-499F-8566-16FEFB1AF4B4}" type="slidenum">
              <a:rPr lang="en-GB" smtClean="0"/>
              <a:t>‹#›</a:t>
            </a:fld>
            <a:endParaRPr lang="en-GB"/>
          </a:p>
        </p:txBody>
      </p:sp>
    </p:spTree>
    <p:extLst>
      <p:ext uri="{BB962C8B-B14F-4D97-AF65-F5344CB8AC3E}">
        <p14:creationId xmlns:p14="http://schemas.microsoft.com/office/powerpoint/2010/main" val="2812589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CAFC5F-7051-40E3-AB0F-7E1EF4A868DB}" type="datetimeFigureOut">
              <a:rPr lang="en-GB" smtClean="0"/>
              <a:t>10/11/2021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CBB06D-AD70-499F-8566-16FEFB1AF4B4}" type="slidenum">
              <a:rPr lang="en-GB" smtClean="0"/>
              <a:t>‹#›</a:t>
            </a:fld>
            <a:endParaRPr lang="en-GB"/>
          </a:p>
        </p:txBody>
      </p:sp>
    </p:spTree>
    <p:extLst>
      <p:ext uri="{BB962C8B-B14F-4D97-AF65-F5344CB8AC3E}">
        <p14:creationId xmlns:p14="http://schemas.microsoft.com/office/powerpoint/2010/main" val="3627272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CAFC5F-7051-40E3-AB0F-7E1EF4A868DB}" type="datetimeFigureOut">
              <a:rPr lang="en-GB" smtClean="0"/>
              <a:t>10/11/2021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CBB06D-AD70-499F-8566-16FEFB1AF4B4}" type="slidenum">
              <a:rPr lang="en-GB" smtClean="0"/>
              <a:t>‹#›</a:t>
            </a:fld>
            <a:endParaRPr lang="en-GB"/>
          </a:p>
        </p:txBody>
      </p:sp>
    </p:spTree>
    <p:extLst>
      <p:ext uri="{BB962C8B-B14F-4D97-AF65-F5344CB8AC3E}">
        <p14:creationId xmlns:p14="http://schemas.microsoft.com/office/powerpoint/2010/main" val="1096283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CAFC5F-7051-40E3-AB0F-7E1EF4A868DB}" type="datetimeFigureOut">
              <a:rPr lang="en-GB" smtClean="0"/>
              <a:t>10/11/2021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CBB06D-AD70-499F-8566-16FEFB1AF4B4}" type="slidenum">
              <a:rPr lang="en-GB" smtClean="0"/>
              <a:t>‹#›</a:t>
            </a:fld>
            <a:endParaRPr lang="en-GB"/>
          </a:p>
        </p:txBody>
      </p:sp>
    </p:spTree>
    <p:extLst>
      <p:ext uri="{BB962C8B-B14F-4D97-AF65-F5344CB8AC3E}">
        <p14:creationId xmlns:p14="http://schemas.microsoft.com/office/powerpoint/2010/main" val="3927256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C76C13-9461-4A1E-9AE4-7F7B85B313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 y="0"/>
            <a:ext cx="12191238" cy="6858000"/>
          </a:xfrm>
          <a:prstGeom prst="rect">
            <a:avLst/>
          </a:prstGeom>
        </p:spPr>
      </p:pic>
      <p:sp>
        <p:nvSpPr>
          <p:cNvPr id="2" name="Title 1"/>
          <p:cNvSpPr>
            <a:spLocks noGrp="1"/>
          </p:cNvSpPr>
          <p:nvPr>
            <p:ph type="ctrTitle"/>
          </p:nvPr>
        </p:nvSpPr>
        <p:spPr>
          <a:xfrm>
            <a:off x="1524000" y="1130871"/>
            <a:ext cx="9144000" cy="2387600"/>
          </a:xfrm>
        </p:spPr>
        <p:txBody>
          <a:bodyPr/>
          <a:lstStyle/>
          <a:p>
            <a:r>
              <a:rPr lang="en-GB" b="1" dirty="0">
                <a:solidFill>
                  <a:schemeClr val="bg1"/>
                </a:solidFill>
                <a:latin typeface="+mn-lt"/>
              </a:rPr>
              <a:t>Professional Services Apprenticeships </a:t>
            </a:r>
          </a:p>
        </p:txBody>
      </p:sp>
      <p:sp>
        <p:nvSpPr>
          <p:cNvPr id="3" name="Subtitle 2"/>
          <p:cNvSpPr>
            <a:spLocks noGrp="1"/>
          </p:cNvSpPr>
          <p:nvPr>
            <p:ph type="subTitle" idx="1"/>
          </p:nvPr>
        </p:nvSpPr>
        <p:spPr>
          <a:xfrm>
            <a:off x="1524000" y="3922511"/>
            <a:ext cx="9144000" cy="1096056"/>
          </a:xfrm>
        </p:spPr>
        <p:txBody>
          <a:bodyPr/>
          <a:lstStyle/>
          <a:p>
            <a:r>
              <a:rPr lang="en-GB" dirty="0">
                <a:solidFill>
                  <a:schemeClr val="bg1"/>
                </a:solidFill>
              </a:rPr>
              <a:t>An information session to provide an overview of Training 2000’s Professional Services Apprenticeships for upskilling existing employees and hiring new apprentices </a:t>
            </a:r>
          </a:p>
        </p:txBody>
      </p:sp>
    </p:spTree>
    <p:extLst>
      <p:ext uri="{BB962C8B-B14F-4D97-AF65-F5344CB8AC3E}">
        <p14:creationId xmlns:p14="http://schemas.microsoft.com/office/powerpoint/2010/main" val="131748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43321"/>
            <a:ext cx="10515600" cy="1325563"/>
          </a:xfrm>
        </p:spPr>
        <p:txBody>
          <a:bodyPr/>
          <a:lstStyle/>
          <a:p>
            <a:r>
              <a:rPr lang="en-GB" b="1" dirty="0">
                <a:solidFill>
                  <a:schemeClr val="bg1"/>
                </a:solidFill>
                <a:latin typeface="+mn-lt"/>
              </a:rPr>
              <a:t>Difference between the ILM Team Leader &amp; ILM Operations Manager </a:t>
            </a:r>
          </a:p>
        </p:txBody>
      </p:sp>
      <p:sp>
        <p:nvSpPr>
          <p:cNvPr id="3" name="Content Placeholder 2"/>
          <p:cNvSpPr>
            <a:spLocks noGrp="1"/>
          </p:cNvSpPr>
          <p:nvPr>
            <p:ph idx="1"/>
          </p:nvPr>
        </p:nvSpPr>
        <p:spPr>
          <a:xfrm>
            <a:off x="838200" y="2839280"/>
            <a:ext cx="10515600" cy="3529622"/>
          </a:xfrm>
        </p:spPr>
        <p:txBody>
          <a:bodyPr/>
          <a:lstStyle/>
          <a:p>
            <a:r>
              <a:rPr lang="en-GB" dirty="0">
                <a:solidFill>
                  <a:schemeClr val="bg1"/>
                </a:solidFill>
              </a:rPr>
              <a:t>Level 3 is understanding the theory </a:t>
            </a:r>
          </a:p>
          <a:p>
            <a:r>
              <a:rPr lang="en-GB" dirty="0">
                <a:solidFill>
                  <a:schemeClr val="bg1"/>
                </a:solidFill>
              </a:rPr>
              <a:t>Level 5 is applying the theory </a:t>
            </a:r>
          </a:p>
          <a:p>
            <a:r>
              <a:rPr lang="en-GB" dirty="0">
                <a:solidFill>
                  <a:schemeClr val="bg1"/>
                </a:solidFill>
              </a:rPr>
              <a:t>Suitable for aspiring Team Leaders &amp; Managers also </a:t>
            </a:r>
          </a:p>
        </p:txBody>
      </p:sp>
    </p:spTree>
    <p:extLst>
      <p:ext uri="{BB962C8B-B14F-4D97-AF65-F5344CB8AC3E}">
        <p14:creationId xmlns:p14="http://schemas.microsoft.com/office/powerpoint/2010/main" val="568543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45609"/>
            <a:ext cx="10515600" cy="1325563"/>
          </a:xfrm>
        </p:spPr>
        <p:txBody>
          <a:bodyPr/>
          <a:lstStyle/>
          <a:p>
            <a:r>
              <a:rPr lang="en-GB" b="1" dirty="0">
                <a:solidFill>
                  <a:schemeClr val="bg1"/>
                </a:solidFill>
                <a:latin typeface="+mn-lt"/>
              </a:rPr>
              <a:t>20% off the job and requirements </a:t>
            </a:r>
          </a:p>
        </p:txBody>
      </p:sp>
      <p:sp>
        <p:nvSpPr>
          <p:cNvPr id="3" name="Content Placeholder 2"/>
          <p:cNvSpPr>
            <a:spLocks noGrp="1"/>
          </p:cNvSpPr>
          <p:nvPr>
            <p:ph idx="1"/>
          </p:nvPr>
        </p:nvSpPr>
        <p:spPr>
          <a:xfrm>
            <a:off x="838200" y="2311160"/>
            <a:ext cx="10515600" cy="4351338"/>
          </a:xfrm>
        </p:spPr>
        <p:txBody>
          <a:bodyPr/>
          <a:lstStyle/>
          <a:p>
            <a:r>
              <a:rPr lang="en-GB" dirty="0">
                <a:solidFill>
                  <a:schemeClr val="bg1"/>
                </a:solidFill>
              </a:rPr>
              <a:t>20% of an apprentices working week needs to be ‘off the job’ </a:t>
            </a:r>
          </a:p>
          <a:p>
            <a:r>
              <a:rPr lang="en-GB" dirty="0">
                <a:solidFill>
                  <a:schemeClr val="bg1"/>
                </a:solidFill>
              </a:rPr>
              <a:t>Managers need to be available for workplace reviews with CDA’s </a:t>
            </a:r>
          </a:p>
          <a:p>
            <a:r>
              <a:rPr lang="en-GB" dirty="0">
                <a:solidFill>
                  <a:schemeClr val="bg1"/>
                </a:solidFill>
              </a:rPr>
              <a:t>Apprenticeship minimum wage</a:t>
            </a:r>
          </a:p>
          <a:p>
            <a:r>
              <a:rPr lang="en-GB" dirty="0">
                <a:solidFill>
                  <a:schemeClr val="bg1"/>
                </a:solidFill>
              </a:rPr>
              <a:t>The apprentice must have a contract of employment </a:t>
            </a:r>
          </a:p>
          <a:p>
            <a:r>
              <a:rPr lang="en-GB" dirty="0">
                <a:solidFill>
                  <a:schemeClr val="bg1"/>
                </a:solidFill>
              </a:rPr>
              <a:t>The apprentice cannot exceed 40 hours per week (this is applicable to any employees you upskill also) </a:t>
            </a:r>
          </a:p>
        </p:txBody>
      </p:sp>
    </p:spTree>
    <p:extLst>
      <p:ext uri="{BB962C8B-B14F-4D97-AF65-F5344CB8AC3E}">
        <p14:creationId xmlns:p14="http://schemas.microsoft.com/office/powerpoint/2010/main" val="3939318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260" y="1396760"/>
            <a:ext cx="10515600" cy="687222"/>
          </a:xfrm>
        </p:spPr>
        <p:txBody>
          <a:bodyPr>
            <a:noAutofit/>
          </a:bodyPr>
          <a:lstStyle/>
          <a:p>
            <a:r>
              <a:rPr lang="en-GB" b="1" dirty="0">
                <a:solidFill>
                  <a:schemeClr val="bg1"/>
                </a:solidFill>
                <a:latin typeface="+mn-lt"/>
              </a:rPr>
              <a:t>How to apply 	</a:t>
            </a:r>
          </a:p>
        </p:txBody>
      </p:sp>
      <p:sp>
        <p:nvSpPr>
          <p:cNvPr id="3" name="Content Placeholder 2"/>
          <p:cNvSpPr>
            <a:spLocks noGrp="1"/>
          </p:cNvSpPr>
          <p:nvPr>
            <p:ph idx="1"/>
          </p:nvPr>
        </p:nvSpPr>
        <p:spPr>
          <a:xfrm>
            <a:off x="838200" y="2193926"/>
            <a:ext cx="10515600" cy="4351338"/>
          </a:xfrm>
        </p:spPr>
        <p:txBody>
          <a:bodyPr>
            <a:normAutofit/>
          </a:bodyPr>
          <a:lstStyle/>
          <a:p>
            <a:r>
              <a:rPr lang="en-GB" dirty="0">
                <a:solidFill>
                  <a:schemeClr val="bg1"/>
                </a:solidFill>
              </a:rPr>
              <a:t>Contact your line Manager </a:t>
            </a:r>
          </a:p>
          <a:p>
            <a:r>
              <a:rPr lang="en-GB" dirty="0">
                <a:solidFill>
                  <a:schemeClr val="bg1"/>
                </a:solidFill>
              </a:rPr>
              <a:t>Olivia will manage this process closely with Vicky Fort </a:t>
            </a:r>
          </a:p>
          <a:p>
            <a:r>
              <a:rPr lang="en-GB" dirty="0">
                <a:solidFill>
                  <a:schemeClr val="bg1"/>
                </a:solidFill>
              </a:rPr>
              <a:t>Enrolment stage which includes:</a:t>
            </a:r>
          </a:p>
          <a:p>
            <a:pPr marL="1371600" lvl="2" indent="-457200">
              <a:buFont typeface="+mj-lt"/>
              <a:buAutoNum type="arabicPeriod"/>
            </a:pPr>
            <a:r>
              <a:rPr lang="en-GB" dirty="0">
                <a:solidFill>
                  <a:schemeClr val="bg1"/>
                </a:solidFill>
              </a:rPr>
              <a:t>Short online application </a:t>
            </a:r>
          </a:p>
          <a:p>
            <a:pPr marL="1371600" lvl="2" indent="-457200">
              <a:buFont typeface="+mj-lt"/>
              <a:buAutoNum type="arabicPeriod"/>
            </a:pPr>
            <a:r>
              <a:rPr lang="en-GB" dirty="0">
                <a:solidFill>
                  <a:schemeClr val="bg1"/>
                </a:solidFill>
              </a:rPr>
              <a:t>Pre screen interview </a:t>
            </a:r>
          </a:p>
          <a:p>
            <a:pPr marL="1371600" lvl="2" indent="-457200">
              <a:buFont typeface="+mj-lt"/>
              <a:buAutoNum type="arabicPeriod"/>
            </a:pPr>
            <a:r>
              <a:rPr lang="en-GB" dirty="0">
                <a:solidFill>
                  <a:schemeClr val="bg1"/>
                </a:solidFill>
              </a:rPr>
              <a:t>BKSB tests to assess Maths &amp; English </a:t>
            </a:r>
          </a:p>
          <a:p>
            <a:pPr marL="1371600" lvl="2" indent="-457200">
              <a:buFont typeface="+mj-lt"/>
              <a:buAutoNum type="arabicPeriod"/>
            </a:pPr>
            <a:r>
              <a:rPr lang="en-GB" dirty="0">
                <a:solidFill>
                  <a:schemeClr val="bg1"/>
                </a:solidFill>
              </a:rPr>
              <a:t>Learner to send ID, qualifications &amp; NI number </a:t>
            </a:r>
          </a:p>
          <a:p>
            <a:r>
              <a:rPr lang="en-GB" dirty="0">
                <a:solidFill>
                  <a:schemeClr val="bg1"/>
                </a:solidFill>
              </a:rPr>
              <a:t>DAS account set up &amp; arrange funding </a:t>
            </a:r>
          </a:p>
          <a:p>
            <a:r>
              <a:rPr lang="en-GB" dirty="0">
                <a:solidFill>
                  <a:schemeClr val="bg1"/>
                </a:solidFill>
              </a:rPr>
              <a:t>Attend an induction </a:t>
            </a:r>
          </a:p>
        </p:txBody>
      </p:sp>
    </p:spTree>
    <p:extLst>
      <p:ext uri="{BB962C8B-B14F-4D97-AF65-F5344CB8AC3E}">
        <p14:creationId xmlns:p14="http://schemas.microsoft.com/office/powerpoint/2010/main" val="1043154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8DC9A8-A2BE-4526-BA1F-D3515F8BDBB2}"/>
              </a:ext>
            </a:extLst>
          </p:cNvPr>
          <p:cNvSpPr>
            <a:spLocks noGrp="1"/>
          </p:cNvSpPr>
          <p:nvPr>
            <p:ph type="title"/>
          </p:nvPr>
        </p:nvSpPr>
        <p:spPr>
          <a:xfrm>
            <a:off x="838200" y="2885318"/>
            <a:ext cx="10515600" cy="687222"/>
          </a:xfrm>
        </p:spPr>
        <p:txBody>
          <a:bodyPr>
            <a:noAutofit/>
          </a:bodyPr>
          <a:lstStyle/>
          <a:p>
            <a:pPr algn="ctr"/>
            <a:r>
              <a:rPr lang="en-GB" b="1" dirty="0">
                <a:solidFill>
                  <a:schemeClr val="bg1"/>
                </a:solidFill>
                <a:latin typeface="+mn-lt"/>
              </a:rPr>
              <a:t>Any questions?</a:t>
            </a:r>
          </a:p>
        </p:txBody>
      </p:sp>
    </p:spTree>
    <p:extLst>
      <p:ext uri="{BB962C8B-B14F-4D97-AF65-F5344CB8AC3E}">
        <p14:creationId xmlns:p14="http://schemas.microsoft.com/office/powerpoint/2010/main" val="3698850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56241"/>
            <a:ext cx="10515600" cy="1325563"/>
          </a:xfrm>
        </p:spPr>
        <p:txBody>
          <a:bodyPr/>
          <a:lstStyle/>
          <a:p>
            <a:r>
              <a:rPr lang="en-GB" b="1" dirty="0">
                <a:solidFill>
                  <a:schemeClr val="bg1"/>
                </a:solidFill>
                <a:latin typeface="+mn-lt"/>
              </a:rPr>
              <a:t>Introduction </a:t>
            </a:r>
          </a:p>
        </p:txBody>
      </p:sp>
      <p:sp>
        <p:nvSpPr>
          <p:cNvPr id="3" name="Content Placeholder 2"/>
          <p:cNvSpPr>
            <a:spLocks noGrp="1"/>
          </p:cNvSpPr>
          <p:nvPr>
            <p:ph idx="1"/>
          </p:nvPr>
        </p:nvSpPr>
        <p:spPr>
          <a:xfrm>
            <a:off x="838200" y="2381804"/>
            <a:ext cx="10515600" cy="4351338"/>
          </a:xfrm>
        </p:spPr>
        <p:txBody>
          <a:bodyPr/>
          <a:lstStyle/>
          <a:p>
            <a:pPr marL="0" indent="0">
              <a:lnSpc>
                <a:spcPct val="100000"/>
              </a:lnSpc>
              <a:buNone/>
            </a:pPr>
            <a:r>
              <a:rPr lang="en-GB" dirty="0">
                <a:solidFill>
                  <a:schemeClr val="bg1"/>
                </a:solidFill>
              </a:rPr>
              <a:t>Vicky Fort 		Account Manager</a:t>
            </a:r>
          </a:p>
          <a:p>
            <a:pPr marL="0" indent="0">
              <a:lnSpc>
                <a:spcPct val="100000"/>
              </a:lnSpc>
              <a:buNone/>
            </a:pPr>
            <a:r>
              <a:rPr lang="en-GB" dirty="0">
                <a:solidFill>
                  <a:schemeClr val="bg1"/>
                </a:solidFill>
              </a:rPr>
              <a:t>Emma Wilson 	Professional Services Lead </a:t>
            </a:r>
          </a:p>
          <a:p>
            <a:pPr marL="0" indent="0">
              <a:lnSpc>
                <a:spcPct val="100000"/>
              </a:lnSpc>
              <a:buNone/>
            </a:pPr>
            <a:r>
              <a:rPr lang="en-GB" dirty="0">
                <a:solidFill>
                  <a:schemeClr val="bg1"/>
                </a:solidFill>
              </a:rPr>
              <a:t>Jennifer Haffner 	Professional Services CDA </a:t>
            </a:r>
          </a:p>
          <a:p>
            <a:pPr marL="0" indent="0">
              <a:lnSpc>
                <a:spcPct val="100000"/>
              </a:lnSpc>
              <a:buNone/>
            </a:pPr>
            <a:r>
              <a:rPr lang="en-GB" dirty="0">
                <a:solidFill>
                  <a:schemeClr val="bg1"/>
                </a:solidFill>
              </a:rPr>
              <a:t>Darrin Stevens 	Programme Lead &amp; Management Tutor </a:t>
            </a:r>
          </a:p>
          <a:p>
            <a:pPr marL="0" indent="0">
              <a:lnSpc>
                <a:spcPct val="100000"/>
              </a:lnSpc>
              <a:buNone/>
            </a:pPr>
            <a:r>
              <a:rPr lang="en-GB" dirty="0">
                <a:solidFill>
                  <a:schemeClr val="bg1"/>
                </a:solidFill>
              </a:rPr>
              <a:t>Olivia Murphy 	Apprenticeship Coordinator Lancashire &amp; South 				Cumbria Primary Care Training Hub </a:t>
            </a:r>
          </a:p>
        </p:txBody>
      </p:sp>
      <p:cxnSp>
        <p:nvCxnSpPr>
          <p:cNvPr id="7" name="Straight Connector 6">
            <a:extLst>
              <a:ext uri="{FF2B5EF4-FFF2-40B4-BE49-F238E27FC236}">
                <a16:creationId xmlns:a16="http://schemas.microsoft.com/office/drawing/2014/main" id="{91C84B2A-F8A3-4DAB-B0F7-DE5D32EAB9D4}"/>
              </a:ext>
            </a:extLst>
          </p:cNvPr>
          <p:cNvCxnSpPr>
            <a:cxnSpLocks/>
          </p:cNvCxnSpPr>
          <p:nvPr/>
        </p:nvCxnSpPr>
        <p:spPr>
          <a:xfrm>
            <a:off x="956930" y="2913320"/>
            <a:ext cx="95161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C30BDFA-8ED7-4E23-B55B-14CD14FB5734}"/>
              </a:ext>
            </a:extLst>
          </p:cNvPr>
          <p:cNvCxnSpPr>
            <a:cxnSpLocks/>
          </p:cNvCxnSpPr>
          <p:nvPr/>
        </p:nvCxnSpPr>
        <p:spPr>
          <a:xfrm>
            <a:off x="956930" y="3450266"/>
            <a:ext cx="95161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04B1343-0483-4361-9DBB-19D1884E6281}"/>
              </a:ext>
            </a:extLst>
          </p:cNvPr>
          <p:cNvCxnSpPr>
            <a:cxnSpLocks/>
          </p:cNvCxnSpPr>
          <p:nvPr/>
        </p:nvCxnSpPr>
        <p:spPr>
          <a:xfrm>
            <a:off x="956930" y="4013792"/>
            <a:ext cx="95161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B317C77-C1D1-487F-9C2E-BB1605DF7C26}"/>
              </a:ext>
            </a:extLst>
          </p:cNvPr>
          <p:cNvCxnSpPr>
            <a:cxnSpLocks/>
          </p:cNvCxnSpPr>
          <p:nvPr/>
        </p:nvCxnSpPr>
        <p:spPr>
          <a:xfrm>
            <a:off x="956930" y="4598583"/>
            <a:ext cx="95161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6335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1303"/>
            <a:ext cx="10634330" cy="1144698"/>
          </a:xfrm>
        </p:spPr>
        <p:txBody>
          <a:bodyPr>
            <a:normAutofit fontScale="90000"/>
          </a:bodyPr>
          <a:lstStyle/>
          <a:p>
            <a:r>
              <a:rPr lang="en-GB" b="1" dirty="0">
                <a:solidFill>
                  <a:schemeClr val="bg1"/>
                </a:solidFill>
                <a:latin typeface="+mn-lt"/>
              </a:rPr>
              <a:t>Professional Services Apprenticeships we offer </a:t>
            </a:r>
          </a:p>
        </p:txBody>
      </p:sp>
      <p:sp>
        <p:nvSpPr>
          <p:cNvPr id="4" name="Rectangle: Rounded Corners 3">
            <a:extLst>
              <a:ext uri="{FF2B5EF4-FFF2-40B4-BE49-F238E27FC236}">
                <a16:creationId xmlns:a16="http://schemas.microsoft.com/office/drawing/2014/main" id="{2795D8E8-9DBD-4113-B33C-6A6C928C091E}"/>
              </a:ext>
            </a:extLst>
          </p:cNvPr>
          <p:cNvSpPr/>
          <p:nvPr/>
        </p:nvSpPr>
        <p:spPr>
          <a:xfrm>
            <a:off x="914400" y="2248787"/>
            <a:ext cx="6613451" cy="6804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rgbClr val="0070C0"/>
                </a:solidFill>
              </a:rPr>
              <a:t>Customer Service Level 2</a:t>
            </a:r>
          </a:p>
        </p:txBody>
      </p:sp>
      <p:sp>
        <p:nvSpPr>
          <p:cNvPr id="5" name="Rectangle: Rounded Corners 4">
            <a:extLst>
              <a:ext uri="{FF2B5EF4-FFF2-40B4-BE49-F238E27FC236}">
                <a16:creationId xmlns:a16="http://schemas.microsoft.com/office/drawing/2014/main" id="{5593745E-E242-4B57-BB08-8458364D0022}"/>
              </a:ext>
            </a:extLst>
          </p:cNvPr>
          <p:cNvSpPr/>
          <p:nvPr/>
        </p:nvSpPr>
        <p:spPr>
          <a:xfrm>
            <a:off x="914400" y="3088758"/>
            <a:ext cx="6613451" cy="6804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rgbClr val="0070C0"/>
                </a:solidFill>
              </a:rPr>
              <a:t>Business Administration Level 3 </a:t>
            </a:r>
          </a:p>
        </p:txBody>
      </p:sp>
      <p:sp>
        <p:nvSpPr>
          <p:cNvPr id="6" name="Rectangle: Rounded Corners 5">
            <a:extLst>
              <a:ext uri="{FF2B5EF4-FFF2-40B4-BE49-F238E27FC236}">
                <a16:creationId xmlns:a16="http://schemas.microsoft.com/office/drawing/2014/main" id="{F2AAFE01-3F7C-4D3A-BE20-E7F22E1243CA}"/>
              </a:ext>
            </a:extLst>
          </p:cNvPr>
          <p:cNvSpPr/>
          <p:nvPr/>
        </p:nvSpPr>
        <p:spPr>
          <a:xfrm>
            <a:off x="914400" y="3928729"/>
            <a:ext cx="6613451" cy="6804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rgbClr val="0070C0"/>
                </a:solidFill>
              </a:rPr>
              <a:t>AAT (Accountancy &amp; Finance) Level 2, 3 &amp; 4</a:t>
            </a:r>
          </a:p>
        </p:txBody>
      </p:sp>
      <p:sp>
        <p:nvSpPr>
          <p:cNvPr id="7" name="Rectangle: Rounded Corners 6">
            <a:extLst>
              <a:ext uri="{FF2B5EF4-FFF2-40B4-BE49-F238E27FC236}">
                <a16:creationId xmlns:a16="http://schemas.microsoft.com/office/drawing/2014/main" id="{2C4F5626-897F-4FC7-85C7-E3920AD9CF61}"/>
              </a:ext>
            </a:extLst>
          </p:cNvPr>
          <p:cNvSpPr/>
          <p:nvPr/>
        </p:nvSpPr>
        <p:spPr>
          <a:xfrm>
            <a:off x="914400" y="4768700"/>
            <a:ext cx="6613451" cy="6804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rgbClr val="0070C0"/>
                </a:solidFill>
              </a:rPr>
              <a:t>ILM Team Leading Level 3</a:t>
            </a:r>
          </a:p>
        </p:txBody>
      </p:sp>
      <p:sp>
        <p:nvSpPr>
          <p:cNvPr id="8" name="Rectangle: Rounded Corners 7">
            <a:extLst>
              <a:ext uri="{FF2B5EF4-FFF2-40B4-BE49-F238E27FC236}">
                <a16:creationId xmlns:a16="http://schemas.microsoft.com/office/drawing/2014/main" id="{9F891EFB-CDE9-4BED-B4D4-C101476D4E7D}"/>
              </a:ext>
            </a:extLst>
          </p:cNvPr>
          <p:cNvSpPr/>
          <p:nvPr/>
        </p:nvSpPr>
        <p:spPr>
          <a:xfrm>
            <a:off x="914400" y="5608671"/>
            <a:ext cx="6613451" cy="6804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rgbClr val="0070C0"/>
                </a:solidFill>
              </a:rPr>
              <a:t>ILM Operations Manager Level 5 </a:t>
            </a:r>
          </a:p>
        </p:txBody>
      </p:sp>
    </p:spTree>
    <p:extLst>
      <p:ext uri="{BB962C8B-B14F-4D97-AF65-F5344CB8AC3E}">
        <p14:creationId xmlns:p14="http://schemas.microsoft.com/office/powerpoint/2010/main" val="3134066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24344"/>
            <a:ext cx="10515600" cy="1325563"/>
          </a:xfrm>
        </p:spPr>
        <p:txBody>
          <a:bodyPr/>
          <a:lstStyle/>
          <a:p>
            <a:r>
              <a:rPr lang="en-GB" b="1" dirty="0">
                <a:solidFill>
                  <a:schemeClr val="bg1"/>
                </a:solidFill>
                <a:latin typeface="+mn-lt"/>
              </a:rPr>
              <a:t>Customer Service Level 2</a:t>
            </a:r>
          </a:p>
        </p:txBody>
      </p:sp>
      <p:sp>
        <p:nvSpPr>
          <p:cNvPr id="3" name="Content Placeholder 2"/>
          <p:cNvSpPr>
            <a:spLocks noGrp="1"/>
          </p:cNvSpPr>
          <p:nvPr>
            <p:ph idx="1"/>
          </p:nvPr>
        </p:nvSpPr>
        <p:spPr>
          <a:xfrm>
            <a:off x="999460" y="3016141"/>
            <a:ext cx="10515600" cy="5074276"/>
          </a:xfrm>
        </p:spPr>
        <p:txBody>
          <a:bodyPr>
            <a:normAutofit/>
          </a:bodyPr>
          <a:lstStyle/>
          <a:p>
            <a:pPr marL="0" indent="0">
              <a:buNone/>
            </a:pPr>
            <a:r>
              <a:rPr lang="en-GB" b="1" dirty="0">
                <a:solidFill>
                  <a:schemeClr val="bg1"/>
                </a:solidFill>
              </a:rPr>
              <a:t>Delivery: 		</a:t>
            </a:r>
            <a:r>
              <a:rPr lang="en-GB" dirty="0">
                <a:solidFill>
                  <a:schemeClr val="bg1"/>
                </a:solidFill>
              </a:rPr>
              <a:t>Workplace assessments </a:t>
            </a:r>
          </a:p>
          <a:p>
            <a:pPr marL="0" indent="0">
              <a:buNone/>
            </a:pPr>
            <a:r>
              <a:rPr lang="en-GB" b="1" dirty="0">
                <a:solidFill>
                  <a:schemeClr val="bg1"/>
                </a:solidFill>
              </a:rPr>
              <a:t>Cost: 			</a:t>
            </a:r>
            <a:r>
              <a:rPr lang="en-GB" dirty="0">
                <a:solidFill>
                  <a:schemeClr val="bg1"/>
                </a:solidFill>
              </a:rPr>
              <a:t>£3,500 from the Apprenticeship levy or £175 + VAT </a:t>
            </a:r>
          </a:p>
          <a:p>
            <a:pPr marL="0" indent="0">
              <a:buNone/>
            </a:pPr>
            <a:r>
              <a:rPr lang="en-GB" b="1" dirty="0">
                <a:solidFill>
                  <a:schemeClr val="bg1"/>
                </a:solidFill>
              </a:rPr>
              <a:t>EPA: 			</a:t>
            </a:r>
            <a:r>
              <a:rPr lang="en-GB" dirty="0">
                <a:solidFill>
                  <a:schemeClr val="bg1"/>
                </a:solidFill>
              </a:rPr>
              <a:t>Portfolio of evidence, practical observation &amp; 				professional discussion </a:t>
            </a:r>
          </a:p>
          <a:p>
            <a:pPr marL="0" indent="0">
              <a:buNone/>
            </a:pPr>
            <a:r>
              <a:rPr lang="en-GB" b="1" dirty="0">
                <a:solidFill>
                  <a:schemeClr val="bg1"/>
                </a:solidFill>
              </a:rPr>
              <a:t>Entry 			</a:t>
            </a:r>
            <a:r>
              <a:rPr lang="en-GB" dirty="0">
                <a:solidFill>
                  <a:schemeClr val="bg1"/>
                </a:solidFill>
              </a:rPr>
              <a:t>A minimum of four GCSEs at Grade 3/2 (D/E) or 	</a:t>
            </a:r>
            <a:r>
              <a:rPr lang="en-GB" b="1" dirty="0">
                <a:solidFill>
                  <a:schemeClr val="bg1"/>
                </a:solidFill>
              </a:rPr>
              <a:t> requirements: </a:t>
            </a:r>
            <a:r>
              <a:rPr lang="en-GB" dirty="0">
                <a:solidFill>
                  <a:schemeClr val="bg1"/>
                </a:solidFill>
              </a:rPr>
              <a:t>	above is desirable</a:t>
            </a:r>
          </a:p>
          <a:p>
            <a:pPr marL="0" indent="0">
              <a:buNone/>
            </a:pPr>
            <a:r>
              <a:rPr lang="en-GB" b="1" dirty="0">
                <a:solidFill>
                  <a:schemeClr val="bg1"/>
                </a:solidFill>
              </a:rPr>
              <a:t>Progression: 	</a:t>
            </a:r>
            <a:r>
              <a:rPr lang="en-GB" dirty="0">
                <a:solidFill>
                  <a:schemeClr val="bg1"/>
                </a:solidFill>
              </a:rPr>
              <a:t>Business Administration, IT, Accountancy, Senior 				Healthcare Support Worker  </a:t>
            </a:r>
          </a:p>
        </p:txBody>
      </p:sp>
      <p:sp>
        <p:nvSpPr>
          <p:cNvPr id="5" name="Rectangle: Rounded Corners 4">
            <a:extLst>
              <a:ext uri="{FF2B5EF4-FFF2-40B4-BE49-F238E27FC236}">
                <a16:creationId xmlns:a16="http://schemas.microsoft.com/office/drawing/2014/main" id="{EF569E54-3EB4-4B73-9520-D61459F00602}"/>
              </a:ext>
            </a:extLst>
          </p:cNvPr>
          <p:cNvSpPr/>
          <p:nvPr/>
        </p:nvSpPr>
        <p:spPr>
          <a:xfrm>
            <a:off x="999460" y="2179676"/>
            <a:ext cx="4623390" cy="63795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rgbClr val="0070C0"/>
                </a:solidFill>
              </a:rPr>
              <a:t>Duration: </a:t>
            </a:r>
            <a:r>
              <a:rPr lang="en-GB" sz="2800" dirty="0">
                <a:solidFill>
                  <a:srgbClr val="0070C0"/>
                </a:solidFill>
              </a:rPr>
              <a:t>12-16 months</a:t>
            </a:r>
          </a:p>
        </p:txBody>
      </p:sp>
      <p:sp>
        <p:nvSpPr>
          <p:cNvPr id="6" name="Rectangle: Rounded Corners 5">
            <a:extLst>
              <a:ext uri="{FF2B5EF4-FFF2-40B4-BE49-F238E27FC236}">
                <a16:creationId xmlns:a16="http://schemas.microsoft.com/office/drawing/2014/main" id="{D5C727CE-096C-42F1-8A28-4B5BA47C1D62}"/>
              </a:ext>
            </a:extLst>
          </p:cNvPr>
          <p:cNvSpPr/>
          <p:nvPr/>
        </p:nvSpPr>
        <p:spPr>
          <a:xfrm>
            <a:off x="6096000" y="2179676"/>
            <a:ext cx="4623391" cy="63795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en-GB" sz="2800" b="1" dirty="0">
                <a:solidFill>
                  <a:srgbClr val="0070C0"/>
                </a:solidFill>
              </a:rPr>
              <a:t>Start date: </a:t>
            </a:r>
            <a:r>
              <a:rPr lang="en-GB" sz="2800" dirty="0">
                <a:solidFill>
                  <a:srgbClr val="0070C0"/>
                </a:solidFill>
              </a:rPr>
              <a:t>rolling programme</a:t>
            </a:r>
          </a:p>
        </p:txBody>
      </p:sp>
    </p:spTree>
    <p:extLst>
      <p:ext uri="{BB962C8B-B14F-4D97-AF65-F5344CB8AC3E}">
        <p14:creationId xmlns:p14="http://schemas.microsoft.com/office/powerpoint/2010/main" val="2617918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55113"/>
            <a:ext cx="10515600" cy="932047"/>
          </a:xfrm>
        </p:spPr>
        <p:txBody>
          <a:bodyPr/>
          <a:lstStyle/>
          <a:p>
            <a:r>
              <a:rPr lang="en-GB" b="1" dirty="0">
                <a:solidFill>
                  <a:schemeClr val="bg1"/>
                </a:solidFill>
                <a:latin typeface="+mn-lt"/>
              </a:rPr>
              <a:t>Business Administration Level 3 </a:t>
            </a:r>
          </a:p>
        </p:txBody>
      </p:sp>
      <p:sp>
        <p:nvSpPr>
          <p:cNvPr id="3" name="Content Placeholder 2"/>
          <p:cNvSpPr>
            <a:spLocks noGrp="1"/>
          </p:cNvSpPr>
          <p:nvPr>
            <p:ph idx="1"/>
          </p:nvPr>
        </p:nvSpPr>
        <p:spPr>
          <a:xfrm>
            <a:off x="999459" y="2899517"/>
            <a:ext cx="10515601" cy="3958483"/>
          </a:xfrm>
        </p:spPr>
        <p:txBody>
          <a:bodyPr>
            <a:normAutofit/>
          </a:bodyPr>
          <a:lstStyle/>
          <a:p>
            <a:pPr marL="0" indent="0">
              <a:buNone/>
            </a:pPr>
            <a:r>
              <a:rPr lang="en-GB" sz="2400" b="1" dirty="0">
                <a:solidFill>
                  <a:schemeClr val="bg1"/>
                </a:solidFill>
              </a:rPr>
              <a:t>Delivery: </a:t>
            </a:r>
            <a:r>
              <a:rPr lang="en-GB" sz="2400" dirty="0">
                <a:solidFill>
                  <a:schemeClr val="bg1"/>
                </a:solidFill>
              </a:rPr>
              <a:t>		Work based with weekly teaching sessions for 10 weeks </a:t>
            </a:r>
          </a:p>
          <a:p>
            <a:pPr marL="0" indent="0">
              <a:buNone/>
            </a:pPr>
            <a:r>
              <a:rPr lang="en-GB" sz="2400" b="1" dirty="0">
                <a:solidFill>
                  <a:schemeClr val="bg1"/>
                </a:solidFill>
              </a:rPr>
              <a:t>Cost: 			</a:t>
            </a:r>
            <a:r>
              <a:rPr lang="en-GB" sz="2400" dirty="0">
                <a:solidFill>
                  <a:schemeClr val="bg1"/>
                </a:solidFill>
              </a:rPr>
              <a:t>£5,000 from the Apprenticeship levy or £250 + VAT </a:t>
            </a:r>
          </a:p>
          <a:p>
            <a:pPr marL="0" indent="0">
              <a:buNone/>
            </a:pPr>
            <a:r>
              <a:rPr lang="en-GB" sz="2400" b="1" dirty="0">
                <a:solidFill>
                  <a:schemeClr val="bg1"/>
                </a:solidFill>
              </a:rPr>
              <a:t>EPA: 			</a:t>
            </a:r>
            <a:r>
              <a:rPr lang="en-GB" sz="2400" dirty="0">
                <a:solidFill>
                  <a:schemeClr val="bg1"/>
                </a:solidFill>
              </a:rPr>
              <a:t>Knowledge Test, Portfolio-based Interview &amp; Project 				Presentation</a:t>
            </a:r>
          </a:p>
          <a:p>
            <a:pPr marL="0" indent="0">
              <a:buNone/>
            </a:pPr>
            <a:r>
              <a:rPr lang="en-GB" sz="2400" b="1" dirty="0">
                <a:solidFill>
                  <a:schemeClr val="bg1"/>
                </a:solidFill>
              </a:rPr>
              <a:t>Entry 			</a:t>
            </a:r>
            <a:r>
              <a:rPr lang="en-GB" sz="2400" dirty="0">
                <a:solidFill>
                  <a:schemeClr val="bg1"/>
                </a:solidFill>
              </a:rPr>
              <a:t>A minimum of three GCSEs at grade 4 (C) or above including </a:t>
            </a:r>
            <a:r>
              <a:rPr lang="en-GB" sz="2400" b="1" dirty="0">
                <a:solidFill>
                  <a:schemeClr val="bg1"/>
                </a:solidFill>
              </a:rPr>
              <a:t>requirements: </a:t>
            </a:r>
            <a:r>
              <a:rPr lang="en-GB" sz="2400" dirty="0">
                <a:solidFill>
                  <a:schemeClr val="bg1"/>
                </a:solidFill>
              </a:rPr>
              <a:t>	English and maths OR prior experience in administration or a 			similar role</a:t>
            </a:r>
          </a:p>
          <a:p>
            <a:pPr marL="0" indent="0">
              <a:buNone/>
            </a:pPr>
            <a:r>
              <a:rPr lang="en-GB" sz="2400" b="1" dirty="0">
                <a:solidFill>
                  <a:schemeClr val="bg1"/>
                </a:solidFill>
              </a:rPr>
              <a:t>Progression: 		</a:t>
            </a:r>
            <a:r>
              <a:rPr lang="en-GB" sz="2400" dirty="0">
                <a:solidFill>
                  <a:schemeClr val="bg1"/>
                </a:solidFill>
              </a:rPr>
              <a:t>ILM Team Leader or ILM Operations Manager, Senior 				Healthcare Support Worker or Chartered Manager BA Hons 			Degree Apprenticeship </a:t>
            </a:r>
          </a:p>
        </p:txBody>
      </p:sp>
      <p:sp>
        <p:nvSpPr>
          <p:cNvPr id="4" name="Rectangle: Rounded Corners 3">
            <a:extLst>
              <a:ext uri="{FF2B5EF4-FFF2-40B4-BE49-F238E27FC236}">
                <a16:creationId xmlns:a16="http://schemas.microsoft.com/office/drawing/2014/main" id="{A2F68F65-70CD-4D94-B339-650A54892170}"/>
              </a:ext>
            </a:extLst>
          </p:cNvPr>
          <p:cNvSpPr/>
          <p:nvPr/>
        </p:nvSpPr>
        <p:spPr>
          <a:xfrm>
            <a:off x="999460" y="2073346"/>
            <a:ext cx="4623390" cy="63795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rgbClr val="0070C0"/>
                </a:solidFill>
              </a:rPr>
              <a:t>Duration: </a:t>
            </a:r>
            <a:r>
              <a:rPr lang="en-GB" sz="2800" dirty="0">
                <a:solidFill>
                  <a:srgbClr val="0070C0"/>
                </a:solidFill>
              </a:rPr>
              <a:t>15-18 months</a:t>
            </a:r>
          </a:p>
        </p:txBody>
      </p:sp>
      <p:sp>
        <p:nvSpPr>
          <p:cNvPr id="5" name="Rectangle: Rounded Corners 4">
            <a:extLst>
              <a:ext uri="{FF2B5EF4-FFF2-40B4-BE49-F238E27FC236}">
                <a16:creationId xmlns:a16="http://schemas.microsoft.com/office/drawing/2014/main" id="{3804587F-8798-49A9-81A0-643A7E00A45E}"/>
              </a:ext>
            </a:extLst>
          </p:cNvPr>
          <p:cNvSpPr/>
          <p:nvPr/>
        </p:nvSpPr>
        <p:spPr>
          <a:xfrm>
            <a:off x="6096000" y="2073346"/>
            <a:ext cx="4623391" cy="63795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en-GB" sz="2800" b="1" dirty="0">
                <a:solidFill>
                  <a:srgbClr val="0070C0"/>
                </a:solidFill>
              </a:rPr>
              <a:t>Start date: </a:t>
            </a:r>
            <a:r>
              <a:rPr lang="en-GB" sz="2800" dirty="0">
                <a:solidFill>
                  <a:srgbClr val="0070C0"/>
                </a:solidFill>
              </a:rPr>
              <a:t>rolling programme</a:t>
            </a:r>
          </a:p>
        </p:txBody>
      </p:sp>
    </p:spTree>
    <p:extLst>
      <p:ext uri="{BB962C8B-B14F-4D97-AF65-F5344CB8AC3E}">
        <p14:creationId xmlns:p14="http://schemas.microsoft.com/office/powerpoint/2010/main" val="556660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17748"/>
            <a:ext cx="10515600" cy="1325563"/>
          </a:xfrm>
        </p:spPr>
        <p:txBody>
          <a:bodyPr/>
          <a:lstStyle/>
          <a:p>
            <a:r>
              <a:rPr lang="en-GB" b="1" dirty="0">
                <a:solidFill>
                  <a:schemeClr val="bg1"/>
                </a:solidFill>
                <a:latin typeface="+mn-lt"/>
              </a:rPr>
              <a:t>Difference between Customer Service &amp; Business Administration </a:t>
            </a:r>
          </a:p>
        </p:txBody>
      </p:sp>
      <p:sp>
        <p:nvSpPr>
          <p:cNvPr id="3" name="Content Placeholder 2"/>
          <p:cNvSpPr>
            <a:spLocks noGrp="1"/>
          </p:cNvSpPr>
          <p:nvPr>
            <p:ph idx="1"/>
          </p:nvPr>
        </p:nvSpPr>
        <p:spPr>
          <a:xfrm>
            <a:off x="838200" y="2867616"/>
            <a:ext cx="10515600" cy="3405593"/>
          </a:xfrm>
        </p:spPr>
        <p:txBody>
          <a:bodyPr/>
          <a:lstStyle/>
          <a:p>
            <a:r>
              <a:rPr lang="en-GB" dirty="0">
                <a:solidFill>
                  <a:schemeClr val="bg1"/>
                </a:solidFill>
              </a:rPr>
              <a:t>Delivery </a:t>
            </a:r>
          </a:p>
          <a:p>
            <a:r>
              <a:rPr lang="en-GB" dirty="0">
                <a:solidFill>
                  <a:schemeClr val="bg1"/>
                </a:solidFill>
              </a:rPr>
              <a:t>Length</a:t>
            </a:r>
          </a:p>
          <a:p>
            <a:r>
              <a:rPr lang="en-GB" dirty="0">
                <a:solidFill>
                  <a:schemeClr val="bg1"/>
                </a:solidFill>
              </a:rPr>
              <a:t>Project for EPA </a:t>
            </a:r>
          </a:p>
        </p:txBody>
      </p:sp>
    </p:spTree>
    <p:extLst>
      <p:ext uri="{BB962C8B-B14F-4D97-AF65-F5344CB8AC3E}">
        <p14:creationId xmlns:p14="http://schemas.microsoft.com/office/powerpoint/2010/main" val="3246009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396484"/>
            <a:ext cx="11229753" cy="570539"/>
          </a:xfrm>
        </p:spPr>
        <p:txBody>
          <a:bodyPr>
            <a:noAutofit/>
          </a:bodyPr>
          <a:lstStyle/>
          <a:p>
            <a:r>
              <a:rPr lang="en-GB" b="1" dirty="0">
                <a:solidFill>
                  <a:schemeClr val="bg1"/>
                </a:solidFill>
                <a:latin typeface="+mn-lt"/>
              </a:rPr>
              <a:t>Accountancy &amp; Finance (AAT) Level 2, 3 &amp; 4</a:t>
            </a:r>
          </a:p>
        </p:txBody>
      </p:sp>
      <p:sp>
        <p:nvSpPr>
          <p:cNvPr id="3" name="Content Placeholder 2"/>
          <p:cNvSpPr>
            <a:spLocks noGrp="1"/>
          </p:cNvSpPr>
          <p:nvPr>
            <p:ph idx="1"/>
          </p:nvPr>
        </p:nvSpPr>
        <p:spPr>
          <a:xfrm>
            <a:off x="999460" y="3274828"/>
            <a:ext cx="10515600" cy="3533184"/>
          </a:xfrm>
        </p:spPr>
        <p:txBody>
          <a:bodyPr>
            <a:normAutofit/>
          </a:bodyPr>
          <a:lstStyle/>
          <a:p>
            <a:pPr marL="0" indent="0">
              <a:buNone/>
            </a:pPr>
            <a:r>
              <a:rPr lang="en-GB" sz="2400" b="1" dirty="0">
                <a:solidFill>
                  <a:schemeClr val="bg1"/>
                </a:solidFill>
              </a:rPr>
              <a:t>Delivery:		</a:t>
            </a:r>
            <a:r>
              <a:rPr lang="en-GB" sz="2400" dirty="0">
                <a:solidFill>
                  <a:schemeClr val="bg1"/>
                </a:solidFill>
              </a:rPr>
              <a:t>Classroom based one day per week in Blackburn </a:t>
            </a:r>
          </a:p>
          <a:p>
            <a:pPr marL="0" indent="0">
              <a:buNone/>
            </a:pPr>
            <a:r>
              <a:rPr lang="en-GB" sz="2400" b="1" dirty="0">
                <a:solidFill>
                  <a:schemeClr val="bg1"/>
                </a:solidFill>
              </a:rPr>
              <a:t>Cost: 			</a:t>
            </a:r>
            <a:r>
              <a:rPr lang="en-GB" sz="2400" dirty="0">
                <a:solidFill>
                  <a:schemeClr val="bg1"/>
                </a:solidFill>
              </a:rPr>
              <a:t>£6,000 for level 2 or £300 + VAT, £8,000 for Level 3 					&amp; 4, £400+ VAT</a:t>
            </a:r>
          </a:p>
          <a:p>
            <a:pPr marL="0" indent="0">
              <a:buNone/>
            </a:pPr>
            <a:r>
              <a:rPr lang="en-GB" sz="2400" b="1" dirty="0">
                <a:solidFill>
                  <a:schemeClr val="bg1"/>
                </a:solidFill>
              </a:rPr>
              <a:t>EPA: 			</a:t>
            </a:r>
            <a:r>
              <a:rPr lang="en-GB" sz="2400" dirty="0">
                <a:solidFill>
                  <a:schemeClr val="bg1"/>
                </a:solidFill>
              </a:rPr>
              <a:t>Structured interview (supported by a portfolio of 					evidence summary) &amp; Synoptic exam</a:t>
            </a:r>
          </a:p>
          <a:p>
            <a:pPr marL="0" indent="0">
              <a:buNone/>
            </a:pPr>
            <a:r>
              <a:rPr lang="en-GB" sz="2400" b="1" dirty="0">
                <a:solidFill>
                  <a:schemeClr val="bg1"/>
                </a:solidFill>
              </a:rPr>
              <a:t>Entry 			</a:t>
            </a:r>
            <a:r>
              <a:rPr lang="en-GB" sz="2400" dirty="0">
                <a:solidFill>
                  <a:schemeClr val="bg1"/>
                </a:solidFill>
              </a:rPr>
              <a:t>A minimum of grade 5/4 (C) in Maths and four GCSEs at </a:t>
            </a:r>
            <a:r>
              <a:rPr lang="en-GB" sz="2400" b="1" dirty="0">
                <a:solidFill>
                  <a:schemeClr val="bg1"/>
                </a:solidFill>
              </a:rPr>
              <a:t>requirements: 	</a:t>
            </a:r>
            <a:r>
              <a:rPr lang="en-GB" sz="2400" dirty="0">
                <a:solidFill>
                  <a:schemeClr val="bg1"/>
                </a:solidFill>
              </a:rPr>
              <a:t>Grade 5/4 (C) or above, including English are required. </a:t>
            </a:r>
          </a:p>
          <a:p>
            <a:pPr marL="0" indent="0">
              <a:buNone/>
            </a:pPr>
            <a:r>
              <a:rPr lang="en-GB" sz="2400" b="1" dirty="0">
                <a:solidFill>
                  <a:schemeClr val="bg1"/>
                </a:solidFill>
              </a:rPr>
              <a:t>Progression: 		</a:t>
            </a:r>
            <a:r>
              <a:rPr lang="en-GB" sz="2400" dirty="0">
                <a:solidFill>
                  <a:schemeClr val="bg1"/>
                </a:solidFill>
              </a:rPr>
              <a:t>move up from a level from 2 to 4</a:t>
            </a:r>
          </a:p>
        </p:txBody>
      </p:sp>
      <p:sp>
        <p:nvSpPr>
          <p:cNvPr id="4" name="Rectangle: Rounded Corners 3">
            <a:extLst>
              <a:ext uri="{FF2B5EF4-FFF2-40B4-BE49-F238E27FC236}">
                <a16:creationId xmlns:a16="http://schemas.microsoft.com/office/drawing/2014/main" id="{87CFFAD0-6505-4D2D-99FF-293E222DB9F1}"/>
              </a:ext>
            </a:extLst>
          </p:cNvPr>
          <p:cNvSpPr/>
          <p:nvPr/>
        </p:nvSpPr>
        <p:spPr>
          <a:xfrm>
            <a:off x="999460" y="2179676"/>
            <a:ext cx="4623390" cy="882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rgbClr val="0070C0"/>
                </a:solidFill>
              </a:rPr>
              <a:t>Duration: </a:t>
            </a:r>
            <a:r>
              <a:rPr lang="en-GB" sz="2800" dirty="0">
                <a:solidFill>
                  <a:srgbClr val="0070C0"/>
                </a:solidFill>
              </a:rPr>
              <a:t>12 up to 24 months</a:t>
            </a:r>
          </a:p>
        </p:txBody>
      </p:sp>
      <p:sp>
        <p:nvSpPr>
          <p:cNvPr id="5" name="Rectangle: Rounded Corners 4">
            <a:extLst>
              <a:ext uri="{FF2B5EF4-FFF2-40B4-BE49-F238E27FC236}">
                <a16:creationId xmlns:a16="http://schemas.microsoft.com/office/drawing/2014/main" id="{3B9A5D9F-7335-4785-AE2E-8139359AA3DF}"/>
              </a:ext>
            </a:extLst>
          </p:cNvPr>
          <p:cNvSpPr/>
          <p:nvPr/>
        </p:nvSpPr>
        <p:spPr>
          <a:xfrm>
            <a:off x="6096000" y="2179675"/>
            <a:ext cx="5716772" cy="88250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en-GB" sz="2800" b="1" dirty="0">
                <a:solidFill>
                  <a:srgbClr val="0070C0"/>
                </a:solidFill>
              </a:rPr>
              <a:t>Start date: 	</a:t>
            </a:r>
            <a:r>
              <a:rPr lang="en-GB" sz="2600" dirty="0">
                <a:solidFill>
                  <a:srgbClr val="0070C0"/>
                </a:solidFill>
              </a:rPr>
              <a:t>fixed intake dates 			throughout the year </a:t>
            </a:r>
            <a:endParaRPr lang="en-GB" sz="2800" dirty="0">
              <a:solidFill>
                <a:srgbClr val="0070C0"/>
              </a:solidFill>
            </a:endParaRPr>
          </a:p>
        </p:txBody>
      </p:sp>
    </p:spTree>
    <p:extLst>
      <p:ext uri="{BB962C8B-B14F-4D97-AF65-F5344CB8AC3E}">
        <p14:creationId xmlns:p14="http://schemas.microsoft.com/office/powerpoint/2010/main" val="1588495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4465"/>
            <a:ext cx="10515600" cy="932047"/>
          </a:xfrm>
        </p:spPr>
        <p:txBody>
          <a:bodyPr/>
          <a:lstStyle/>
          <a:p>
            <a:r>
              <a:rPr lang="en-GB" b="1" dirty="0">
                <a:solidFill>
                  <a:schemeClr val="bg1"/>
                </a:solidFill>
                <a:latin typeface="+mn-lt"/>
              </a:rPr>
              <a:t>ILM Team Leader </a:t>
            </a:r>
          </a:p>
        </p:txBody>
      </p:sp>
      <p:sp>
        <p:nvSpPr>
          <p:cNvPr id="3" name="Content Placeholder 2"/>
          <p:cNvSpPr>
            <a:spLocks noGrp="1"/>
          </p:cNvSpPr>
          <p:nvPr>
            <p:ph idx="1"/>
          </p:nvPr>
        </p:nvSpPr>
        <p:spPr>
          <a:xfrm>
            <a:off x="999460" y="3116164"/>
            <a:ext cx="10515600" cy="3656772"/>
          </a:xfrm>
        </p:spPr>
        <p:txBody>
          <a:bodyPr>
            <a:normAutofit/>
          </a:bodyPr>
          <a:lstStyle/>
          <a:p>
            <a:pPr marL="0" indent="0">
              <a:buNone/>
            </a:pPr>
            <a:r>
              <a:rPr lang="en-GB" sz="2400" b="1" dirty="0">
                <a:solidFill>
                  <a:schemeClr val="bg1"/>
                </a:solidFill>
              </a:rPr>
              <a:t>Delivery: 		</a:t>
            </a:r>
            <a:r>
              <a:rPr lang="en-GB" sz="2400" dirty="0">
                <a:solidFill>
                  <a:schemeClr val="bg1"/>
                </a:solidFill>
              </a:rPr>
              <a:t>Classroom based one day per month in Blackburn </a:t>
            </a:r>
          </a:p>
          <a:p>
            <a:pPr marL="0" indent="0">
              <a:buNone/>
            </a:pPr>
            <a:r>
              <a:rPr lang="en-GB" sz="2400" b="1" dirty="0">
                <a:solidFill>
                  <a:schemeClr val="bg1"/>
                </a:solidFill>
              </a:rPr>
              <a:t>Cost: </a:t>
            </a:r>
            <a:r>
              <a:rPr lang="en-GB" sz="2400" dirty="0">
                <a:solidFill>
                  <a:schemeClr val="bg1"/>
                </a:solidFill>
              </a:rPr>
              <a:t>			£4,500 from the Apprenticeship Levy or £225+ VAT</a:t>
            </a:r>
          </a:p>
          <a:p>
            <a:pPr marL="0" indent="0">
              <a:buNone/>
            </a:pPr>
            <a:r>
              <a:rPr lang="en-GB" sz="2400" b="1" dirty="0">
                <a:solidFill>
                  <a:schemeClr val="bg1"/>
                </a:solidFill>
              </a:rPr>
              <a:t>EPA: 			</a:t>
            </a:r>
            <a:r>
              <a:rPr lang="en-GB" sz="2400" dirty="0">
                <a:solidFill>
                  <a:schemeClr val="bg1"/>
                </a:solidFill>
              </a:rPr>
              <a:t>Assessment of knowledge through a test using scenarios, 				questions and responses, competency based interview, 				assessment of portfolio of evidence, CPD Log reviewed and 			professional discussion/questions and answer session</a:t>
            </a:r>
          </a:p>
          <a:p>
            <a:pPr marL="0" indent="0">
              <a:buNone/>
            </a:pPr>
            <a:r>
              <a:rPr lang="en-GB" sz="2400" b="1" dirty="0">
                <a:solidFill>
                  <a:schemeClr val="bg1"/>
                </a:solidFill>
              </a:rPr>
              <a:t>Entry 			</a:t>
            </a:r>
            <a:r>
              <a:rPr lang="en-GB" sz="2400" dirty="0">
                <a:solidFill>
                  <a:schemeClr val="bg1"/>
                </a:solidFill>
              </a:rPr>
              <a:t>A minimum of five GCSE at grade 4 (C) or above including </a:t>
            </a:r>
            <a:r>
              <a:rPr lang="en-GB" sz="2400" b="1" dirty="0">
                <a:solidFill>
                  <a:schemeClr val="bg1"/>
                </a:solidFill>
              </a:rPr>
              <a:t>requirements: </a:t>
            </a:r>
            <a:r>
              <a:rPr lang="en-GB" sz="2400" dirty="0">
                <a:solidFill>
                  <a:schemeClr val="bg1"/>
                </a:solidFill>
              </a:rPr>
              <a:t>	Maths and English </a:t>
            </a:r>
          </a:p>
          <a:p>
            <a:pPr marL="0" indent="0">
              <a:buNone/>
            </a:pPr>
            <a:r>
              <a:rPr lang="en-GB" sz="2400" b="1" dirty="0">
                <a:solidFill>
                  <a:schemeClr val="bg1"/>
                </a:solidFill>
              </a:rPr>
              <a:t>Progression: 		</a:t>
            </a:r>
            <a:r>
              <a:rPr lang="en-GB" sz="2400" dirty="0">
                <a:solidFill>
                  <a:schemeClr val="bg1"/>
                </a:solidFill>
              </a:rPr>
              <a:t>Operations Manager Level 5 </a:t>
            </a:r>
          </a:p>
        </p:txBody>
      </p:sp>
      <p:sp>
        <p:nvSpPr>
          <p:cNvPr id="6" name="Rectangle: Rounded Corners 5">
            <a:extLst>
              <a:ext uri="{FF2B5EF4-FFF2-40B4-BE49-F238E27FC236}">
                <a16:creationId xmlns:a16="http://schemas.microsoft.com/office/drawing/2014/main" id="{46CEC7A0-DADB-4043-9EF9-EB4CA54710E9}"/>
              </a:ext>
            </a:extLst>
          </p:cNvPr>
          <p:cNvSpPr/>
          <p:nvPr/>
        </p:nvSpPr>
        <p:spPr>
          <a:xfrm>
            <a:off x="999460" y="2073346"/>
            <a:ext cx="4623390" cy="882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rgbClr val="0070C0"/>
                </a:solidFill>
              </a:rPr>
              <a:t>Duration: </a:t>
            </a:r>
            <a:r>
              <a:rPr lang="en-GB" sz="2800" dirty="0">
                <a:solidFill>
                  <a:srgbClr val="0070C0"/>
                </a:solidFill>
              </a:rPr>
              <a:t>18 months</a:t>
            </a:r>
          </a:p>
        </p:txBody>
      </p:sp>
      <p:sp>
        <p:nvSpPr>
          <p:cNvPr id="8" name="Rectangle: Rounded Corners 7">
            <a:extLst>
              <a:ext uri="{FF2B5EF4-FFF2-40B4-BE49-F238E27FC236}">
                <a16:creationId xmlns:a16="http://schemas.microsoft.com/office/drawing/2014/main" id="{BCEE7FB3-8259-40D8-B13A-CB795E8C0EDF}"/>
              </a:ext>
            </a:extLst>
          </p:cNvPr>
          <p:cNvSpPr/>
          <p:nvPr/>
        </p:nvSpPr>
        <p:spPr>
          <a:xfrm>
            <a:off x="6096000" y="2073346"/>
            <a:ext cx="5716772" cy="88250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en-GB" sz="2800" b="1" dirty="0">
                <a:solidFill>
                  <a:srgbClr val="0070C0"/>
                </a:solidFill>
              </a:rPr>
              <a:t>Start date: 	</a:t>
            </a:r>
            <a:r>
              <a:rPr lang="en-GB" sz="2600" dirty="0">
                <a:solidFill>
                  <a:srgbClr val="0070C0"/>
                </a:solidFill>
              </a:rPr>
              <a:t>fixed intake dates 			throughout the year </a:t>
            </a:r>
            <a:endParaRPr lang="en-GB" sz="2800" dirty="0">
              <a:solidFill>
                <a:srgbClr val="0070C0"/>
              </a:solidFill>
            </a:endParaRPr>
          </a:p>
        </p:txBody>
      </p:sp>
    </p:spTree>
    <p:extLst>
      <p:ext uri="{BB962C8B-B14F-4D97-AF65-F5344CB8AC3E}">
        <p14:creationId xmlns:p14="http://schemas.microsoft.com/office/powerpoint/2010/main" val="415990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26364"/>
            <a:ext cx="10515600" cy="698130"/>
          </a:xfrm>
        </p:spPr>
        <p:txBody>
          <a:bodyPr/>
          <a:lstStyle/>
          <a:p>
            <a:r>
              <a:rPr lang="en-GB" b="1" dirty="0">
                <a:solidFill>
                  <a:schemeClr val="bg1"/>
                </a:solidFill>
                <a:latin typeface="+mn-lt"/>
              </a:rPr>
              <a:t>ILM Operations Manager Level 5 </a:t>
            </a:r>
          </a:p>
        </p:txBody>
      </p:sp>
      <p:sp>
        <p:nvSpPr>
          <p:cNvPr id="3" name="Content Placeholder 2"/>
          <p:cNvSpPr>
            <a:spLocks noGrp="1"/>
          </p:cNvSpPr>
          <p:nvPr>
            <p:ph idx="1"/>
          </p:nvPr>
        </p:nvSpPr>
        <p:spPr>
          <a:xfrm>
            <a:off x="999460" y="3092487"/>
            <a:ext cx="10813312" cy="3639509"/>
          </a:xfrm>
        </p:spPr>
        <p:txBody>
          <a:bodyPr>
            <a:normAutofit/>
          </a:bodyPr>
          <a:lstStyle/>
          <a:p>
            <a:pPr marL="0" indent="0">
              <a:buNone/>
            </a:pPr>
            <a:r>
              <a:rPr lang="en-GB" sz="2200" b="1" dirty="0">
                <a:solidFill>
                  <a:schemeClr val="bg1"/>
                </a:solidFill>
              </a:rPr>
              <a:t>Delivery: 		</a:t>
            </a:r>
            <a:r>
              <a:rPr lang="en-GB" sz="2200" dirty="0">
                <a:solidFill>
                  <a:schemeClr val="bg1"/>
                </a:solidFill>
              </a:rPr>
              <a:t>Classroom based one day per month in Blackburn </a:t>
            </a:r>
          </a:p>
          <a:p>
            <a:pPr marL="0" indent="0">
              <a:buNone/>
            </a:pPr>
            <a:r>
              <a:rPr lang="en-GB" sz="2200" b="1" dirty="0">
                <a:solidFill>
                  <a:schemeClr val="bg1"/>
                </a:solidFill>
              </a:rPr>
              <a:t>Cost: 			</a:t>
            </a:r>
            <a:r>
              <a:rPr lang="en-GB" sz="2200" dirty="0">
                <a:solidFill>
                  <a:schemeClr val="bg1"/>
                </a:solidFill>
              </a:rPr>
              <a:t>£7,000 from the Apprenticeship Levy or £350+ VAT</a:t>
            </a:r>
          </a:p>
          <a:p>
            <a:pPr marL="0" indent="0">
              <a:buNone/>
            </a:pPr>
            <a:r>
              <a:rPr lang="en-GB" sz="2200" b="1" dirty="0">
                <a:solidFill>
                  <a:schemeClr val="bg1"/>
                </a:solidFill>
              </a:rPr>
              <a:t>EPA: 			</a:t>
            </a:r>
            <a:r>
              <a:rPr lang="en-GB" sz="2200" dirty="0">
                <a:solidFill>
                  <a:schemeClr val="bg1"/>
                </a:solidFill>
              </a:rPr>
              <a:t>Assessment of knowledge through a test using scenarios, questions 			and responses, competency based interview, assessment of portfolio 			of evidence, presentation on work based project with question and 			answer session, CPD Log reviewed and professional discussion 				relating to CPD</a:t>
            </a:r>
          </a:p>
          <a:p>
            <a:pPr marL="0" indent="0">
              <a:buNone/>
            </a:pPr>
            <a:r>
              <a:rPr lang="en-GB" sz="2200" b="1" dirty="0">
                <a:solidFill>
                  <a:schemeClr val="bg1"/>
                </a:solidFill>
              </a:rPr>
              <a:t>Entry 			</a:t>
            </a:r>
            <a:r>
              <a:rPr lang="en-GB" sz="2200" dirty="0">
                <a:solidFill>
                  <a:schemeClr val="bg1"/>
                </a:solidFill>
              </a:rPr>
              <a:t>A minimum of five GCSE at grade 4 (C) or above including Maths and </a:t>
            </a:r>
            <a:r>
              <a:rPr lang="en-GB" sz="2200" b="1" dirty="0">
                <a:solidFill>
                  <a:schemeClr val="bg1"/>
                </a:solidFill>
              </a:rPr>
              <a:t>requirements: 		</a:t>
            </a:r>
            <a:r>
              <a:rPr lang="en-GB" sz="2200" dirty="0">
                <a:solidFill>
                  <a:schemeClr val="bg1"/>
                </a:solidFill>
              </a:rPr>
              <a:t>English </a:t>
            </a:r>
          </a:p>
          <a:p>
            <a:pPr marL="0" indent="0">
              <a:buNone/>
            </a:pPr>
            <a:r>
              <a:rPr lang="en-GB" sz="2200" b="1" dirty="0">
                <a:solidFill>
                  <a:schemeClr val="bg1"/>
                </a:solidFill>
              </a:rPr>
              <a:t>Progression: 		</a:t>
            </a:r>
            <a:r>
              <a:rPr lang="en-GB" sz="2200" dirty="0">
                <a:solidFill>
                  <a:schemeClr val="bg1"/>
                </a:solidFill>
              </a:rPr>
              <a:t>Chartered Manager Degree Apprenticeship BA Hons or MBA Level 7 </a:t>
            </a:r>
          </a:p>
        </p:txBody>
      </p:sp>
      <p:sp>
        <p:nvSpPr>
          <p:cNvPr id="4" name="Rectangle: Rounded Corners 3">
            <a:extLst>
              <a:ext uri="{FF2B5EF4-FFF2-40B4-BE49-F238E27FC236}">
                <a16:creationId xmlns:a16="http://schemas.microsoft.com/office/drawing/2014/main" id="{E454B05A-0FAF-4ECC-B12E-93BB2D2B1402}"/>
              </a:ext>
            </a:extLst>
          </p:cNvPr>
          <p:cNvSpPr/>
          <p:nvPr/>
        </p:nvSpPr>
        <p:spPr>
          <a:xfrm>
            <a:off x="999460" y="2073346"/>
            <a:ext cx="4623390" cy="882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rgbClr val="0070C0"/>
                </a:solidFill>
              </a:rPr>
              <a:t>Duration: </a:t>
            </a:r>
            <a:r>
              <a:rPr lang="en-GB" sz="2800" dirty="0">
                <a:solidFill>
                  <a:srgbClr val="0070C0"/>
                </a:solidFill>
              </a:rPr>
              <a:t>24 months</a:t>
            </a:r>
          </a:p>
        </p:txBody>
      </p:sp>
      <p:sp>
        <p:nvSpPr>
          <p:cNvPr id="5" name="Rectangle: Rounded Corners 4">
            <a:extLst>
              <a:ext uri="{FF2B5EF4-FFF2-40B4-BE49-F238E27FC236}">
                <a16:creationId xmlns:a16="http://schemas.microsoft.com/office/drawing/2014/main" id="{FB0431B0-FC6D-432F-B340-59EE3C0ED768}"/>
              </a:ext>
            </a:extLst>
          </p:cNvPr>
          <p:cNvSpPr/>
          <p:nvPr/>
        </p:nvSpPr>
        <p:spPr>
          <a:xfrm>
            <a:off x="6096000" y="2073346"/>
            <a:ext cx="5716772" cy="88250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en-GB" sz="2800" b="1" dirty="0">
                <a:solidFill>
                  <a:srgbClr val="0070C0"/>
                </a:solidFill>
              </a:rPr>
              <a:t>Start date: 	</a:t>
            </a:r>
            <a:r>
              <a:rPr lang="en-GB" sz="2600" dirty="0">
                <a:solidFill>
                  <a:srgbClr val="0070C0"/>
                </a:solidFill>
              </a:rPr>
              <a:t>fixed intake dates 			throughout the year </a:t>
            </a:r>
            <a:endParaRPr lang="en-GB" sz="2800" dirty="0">
              <a:solidFill>
                <a:srgbClr val="0070C0"/>
              </a:solidFill>
            </a:endParaRPr>
          </a:p>
        </p:txBody>
      </p:sp>
    </p:spTree>
    <p:extLst>
      <p:ext uri="{BB962C8B-B14F-4D97-AF65-F5344CB8AC3E}">
        <p14:creationId xmlns:p14="http://schemas.microsoft.com/office/powerpoint/2010/main" val="18877139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6B265A2A52F84EB94AE9F1F45B18E9" ma:contentTypeVersion="14" ma:contentTypeDescription="Create a new document." ma:contentTypeScope="" ma:versionID="6b68796bb4ab6a140fa0b84029b3694b">
  <xsd:schema xmlns:xsd="http://www.w3.org/2001/XMLSchema" xmlns:xs="http://www.w3.org/2001/XMLSchema" xmlns:p="http://schemas.microsoft.com/office/2006/metadata/properties" xmlns:ns3="097fcc18-0741-4bb5-acd9-8e63b617110e" xmlns:ns4="77d482a3-caff-4099-af43-998a6aa129c1" targetNamespace="http://schemas.microsoft.com/office/2006/metadata/properties" ma:root="true" ma:fieldsID="aa7811e5776e2c4e3d36a26ef071ed0c" ns3:_="" ns4:_="">
    <xsd:import namespace="097fcc18-0741-4bb5-acd9-8e63b617110e"/>
    <xsd:import namespace="77d482a3-caff-4099-af43-998a6aa129c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ServiceLocation" minOccurs="0"/>
                <xsd:element ref="ns4:MediaServiceOCR"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7fcc18-0741-4bb5-acd9-8e63b617110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d482a3-caff-4099-af43-998a6aa129c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D8A639-4C1B-442E-A516-96AB15C707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7fcc18-0741-4bb5-acd9-8e63b617110e"/>
    <ds:schemaRef ds:uri="77d482a3-caff-4099-af43-998a6aa129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67261BC-3C7B-4D9A-9BE2-3F4280B3B751}">
  <ds:schemaRefs>
    <ds:schemaRef ds:uri="http://schemas.microsoft.com/office/2006/metadata/properties"/>
    <ds:schemaRef ds:uri="http://schemas.microsoft.com/office/2006/documentManagement/types"/>
    <ds:schemaRef ds:uri="77d482a3-caff-4099-af43-998a6aa129c1"/>
    <ds:schemaRef ds:uri="http://purl.org/dc/dcmitype/"/>
    <ds:schemaRef ds:uri="http://www.w3.org/XML/1998/namespace"/>
    <ds:schemaRef ds:uri="http://purl.org/dc/elements/1.1/"/>
    <ds:schemaRef ds:uri="http://schemas.microsoft.com/office/infopath/2007/PartnerControls"/>
    <ds:schemaRef ds:uri="http://schemas.openxmlformats.org/package/2006/metadata/core-properties"/>
    <ds:schemaRef ds:uri="097fcc18-0741-4bb5-acd9-8e63b617110e"/>
    <ds:schemaRef ds:uri="http://purl.org/dc/terms/"/>
  </ds:schemaRefs>
</ds:datastoreItem>
</file>

<file path=customXml/itemProps3.xml><?xml version="1.0" encoding="utf-8"?>
<ds:datastoreItem xmlns:ds="http://schemas.openxmlformats.org/officeDocument/2006/customXml" ds:itemID="{9451E800-A2C8-4285-9C58-B53E92414B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190</TotalTime>
  <Words>914</Words>
  <Application>Microsoft Office PowerPoint</Application>
  <PresentationFormat>Widescreen</PresentationFormat>
  <Paragraphs>79</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Professional Services Apprenticeships </vt:lpstr>
      <vt:lpstr>Introduction </vt:lpstr>
      <vt:lpstr>Professional Services Apprenticeships we offer </vt:lpstr>
      <vt:lpstr>Customer Service Level 2</vt:lpstr>
      <vt:lpstr>Business Administration Level 3 </vt:lpstr>
      <vt:lpstr>Difference between Customer Service &amp; Business Administration </vt:lpstr>
      <vt:lpstr>Accountancy &amp; Finance (AAT) Level 2, 3 &amp; 4</vt:lpstr>
      <vt:lpstr>ILM Team Leader </vt:lpstr>
      <vt:lpstr>ILM Operations Manager Level 5 </vt:lpstr>
      <vt:lpstr>Difference between the ILM Team Leader &amp; ILM Operations Manager </vt:lpstr>
      <vt:lpstr>20% off the job and requirements </vt:lpstr>
      <vt:lpstr>How to apply  </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Services Apprenticeships</dc:title>
  <dc:creator>Vicky Fort</dc:creator>
  <cp:lastModifiedBy>Frankie Lawson</cp:lastModifiedBy>
  <cp:revision>16</cp:revision>
  <dcterms:created xsi:type="dcterms:W3CDTF">2021-11-09T13:24:55Z</dcterms:created>
  <dcterms:modified xsi:type="dcterms:W3CDTF">2021-11-10T16:30:56Z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0x0101007B6B265A2A52F84EB94AE9F1F45B18E9</vt:lpwstr>
  </property>
</Properties>
</file>