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303" r:id="rId2"/>
    <p:sldId id="285" r:id="rId3"/>
    <p:sldId id="297" r:id="rId4"/>
    <p:sldId id="304" r:id="rId5"/>
    <p:sldId id="295" r:id="rId6"/>
    <p:sldId id="296" r:id="rId7"/>
    <p:sldId id="306" r:id="rId8"/>
    <p:sldId id="284" r:id="rId9"/>
    <p:sldId id="280" r:id="rId10"/>
    <p:sldId id="260" r:id="rId11"/>
    <p:sldId id="293" r:id="rId12"/>
    <p:sldId id="305" r:id="rId13"/>
    <p:sldId id="294" r:id="rId14"/>
    <p:sldId id="298" r:id="rId15"/>
    <p:sldId id="282" r:id="rId16"/>
    <p:sldId id="283" r:id="rId17"/>
    <p:sldId id="279" r:id="rId18"/>
    <p:sldId id="259" r:id="rId19"/>
    <p:sldId id="277" r:id="rId20"/>
    <p:sldId id="299" r:id="rId21"/>
    <p:sldId id="302" r:id="rId22"/>
    <p:sldId id="264" r:id="rId23"/>
    <p:sldId id="301" r:id="rId24"/>
    <p:sldId id="30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72" y="180"/>
      </p:cViewPr>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0340BB-4484-438F-84FE-5491850C524A}" type="doc">
      <dgm:prSet loTypeId="urn:microsoft.com/office/officeart/2005/8/layout/venn1" loCatId="relationship" qsTypeId="urn:microsoft.com/office/officeart/2005/8/quickstyle/simple1" qsCatId="simple" csTypeId="urn:microsoft.com/office/officeart/2005/8/colors/colorful1" csCatId="colorful" phldr="1"/>
      <dgm:spPr/>
    </dgm:pt>
    <dgm:pt modelId="{1091847B-5156-4001-8E16-C6636B07D209}">
      <dgm:prSet phldrT="[Text]"/>
      <dgm:spPr>
        <a:solidFill>
          <a:schemeClr val="accent2">
            <a:alpha val="50000"/>
          </a:schemeClr>
        </a:solidFill>
      </dgm:spPr>
      <dgm:t>
        <a:bodyPr/>
        <a:lstStyle/>
        <a:p>
          <a:r>
            <a:rPr lang="en-US" dirty="0"/>
            <a:t>Knowledge</a:t>
          </a:r>
        </a:p>
      </dgm:t>
    </dgm:pt>
    <dgm:pt modelId="{1F7AB89A-E582-4C55-B90B-6C9CCCD143B4}" type="parTrans" cxnId="{E22C1538-3648-4CC3-8903-CE4C9AFEF98D}">
      <dgm:prSet/>
      <dgm:spPr/>
      <dgm:t>
        <a:bodyPr/>
        <a:lstStyle/>
        <a:p>
          <a:endParaRPr lang="en-US"/>
        </a:p>
      </dgm:t>
    </dgm:pt>
    <dgm:pt modelId="{925298D0-5B7E-4B2D-A5B0-B2BE3492C7DB}" type="sibTrans" cxnId="{E22C1538-3648-4CC3-8903-CE4C9AFEF98D}">
      <dgm:prSet/>
      <dgm:spPr/>
      <dgm:t>
        <a:bodyPr/>
        <a:lstStyle/>
        <a:p>
          <a:endParaRPr lang="en-US"/>
        </a:p>
      </dgm:t>
    </dgm:pt>
    <dgm:pt modelId="{8DC79B39-D49A-44BF-9903-250306EC1DC7}">
      <dgm:prSet phldrT="[Text]"/>
      <dgm:spPr/>
      <dgm:t>
        <a:bodyPr/>
        <a:lstStyle/>
        <a:p>
          <a:r>
            <a:rPr lang="en-US" dirty="0"/>
            <a:t>Behaviours </a:t>
          </a:r>
        </a:p>
      </dgm:t>
    </dgm:pt>
    <dgm:pt modelId="{4DC86958-9550-4455-B254-706A7EF24B50}" type="parTrans" cxnId="{71A392AE-9F24-4EDE-9538-4798B201DD3A}">
      <dgm:prSet/>
      <dgm:spPr/>
      <dgm:t>
        <a:bodyPr/>
        <a:lstStyle/>
        <a:p>
          <a:endParaRPr lang="en-US"/>
        </a:p>
      </dgm:t>
    </dgm:pt>
    <dgm:pt modelId="{E9E21246-1FFB-4292-B30F-09EC3A13DD2F}" type="sibTrans" cxnId="{71A392AE-9F24-4EDE-9538-4798B201DD3A}">
      <dgm:prSet/>
      <dgm:spPr/>
      <dgm:t>
        <a:bodyPr/>
        <a:lstStyle/>
        <a:p>
          <a:endParaRPr lang="en-US"/>
        </a:p>
      </dgm:t>
    </dgm:pt>
    <dgm:pt modelId="{5E916A4D-FA50-42FB-A051-C1288D1E02F4}">
      <dgm:prSet phldrT="[Text]"/>
      <dgm:spPr>
        <a:solidFill>
          <a:schemeClr val="accent1">
            <a:alpha val="50000"/>
          </a:schemeClr>
        </a:solidFill>
      </dgm:spPr>
      <dgm:t>
        <a:bodyPr/>
        <a:lstStyle/>
        <a:p>
          <a:r>
            <a:rPr lang="en-US" dirty="0"/>
            <a:t>Skills</a:t>
          </a:r>
        </a:p>
      </dgm:t>
    </dgm:pt>
    <dgm:pt modelId="{F3D60B6B-3050-4A80-B000-BED4EB5E5464}" type="parTrans" cxnId="{537B5602-D146-48CC-9F62-9FAE082E6BB1}">
      <dgm:prSet/>
      <dgm:spPr/>
      <dgm:t>
        <a:bodyPr/>
        <a:lstStyle/>
        <a:p>
          <a:endParaRPr lang="en-US"/>
        </a:p>
      </dgm:t>
    </dgm:pt>
    <dgm:pt modelId="{1D426DDC-C7A5-4925-B122-94A5725A6ACB}" type="sibTrans" cxnId="{537B5602-D146-48CC-9F62-9FAE082E6BB1}">
      <dgm:prSet/>
      <dgm:spPr/>
      <dgm:t>
        <a:bodyPr/>
        <a:lstStyle/>
        <a:p>
          <a:endParaRPr lang="en-US"/>
        </a:p>
      </dgm:t>
    </dgm:pt>
    <dgm:pt modelId="{AFFC2EDA-B4A6-4660-B24D-AC9979699334}" type="pres">
      <dgm:prSet presAssocID="{910340BB-4484-438F-84FE-5491850C524A}" presName="compositeShape" presStyleCnt="0">
        <dgm:presLayoutVars>
          <dgm:chMax val="7"/>
          <dgm:dir/>
          <dgm:resizeHandles val="exact"/>
        </dgm:presLayoutVars>
      </dgm:prSet>
      <dgm:spPr/>
    </dgm:pt>
    <dgm:pt modelId="{C5419AB5-63D3-42D9-AE2A-70ADD70DC1CE}" type="pres">
      <dgm:prSet presAssocID="{1091847B-5156-4001-8E16-C6636B07D209}" presName="circ1" presStyleLbl="vennNode1" presStyleIdx="0" presStyleCnt="3"/>
      <dgm:spPr/>
    </dgm:pt>
    <dgm:pt modelId="{EDDD2217-62EF-4E28-BDF3-A3D7DD150C60}" type="pres">
      <dgm:prSet presAssocID="{1091847B-5156-4001-8E16-C6636B07D209}" presName="circ1Tx" presStyleLbl="revTx" presStyleIdx="0" presStyleCnt="0">
        <dgm:presLayoutVars>
          <dgm:chMax val="0"/>
          <dgm:chPref val="0"/>
          <dgm:bulletEnabled val="1"/>
        </dgm:presLayoutVars>
      </dgm:prSet>
      <dgm:spPr/>
    </dgm:pt>
    <dgm:pt modelId="{5139155D-1209-414E-8B02-B03284A4AF7B}" type="pres">
      <dgm:prSet presAssocID="{8DC79B39-D49A-44BF-9903-250306EC1DC7}" presName="circ2" presStyleLbl="vennNode1" presStyleIdx="1" presStyleCnt="3"/>
      <dgm:spPr/>
    </dgm:pt>
    <dgm:pt modelId="{8FF0750E-8DF9-4F45-903E-34736A58FAAC}" type="pres">
      <dgm:prSet presAssocID="{8DC79B39-D49A-44BF-9903-250306EC1DC7}" presName="circ2Tx" presStyleLbl="revTx" presStyleIdx="0" presStyleCnt="0">
        <dgm:presLayoutVars>
          <dgm:chMax val="0"/>
          <dgm:chPref val="0"/>
          <dgm:bulletEnabled val="1"/>
        </dgm:presLayoutVars>
      </dgm:prSet>
      <dgm:spPr/>
    </dgm:pt>
    <dgm:pt modelId="{ECAA2267-07F4-43A8-A896-ED57C0653978}" type="pres">
      <dgm:prSet presAssocID="{5E916A4D-FA50-42FB-A051-C1288D1E02F4}" presName="circ3" presStyleLbl="vennNode1" presStyleIdx="2" presStyleCnt="3"/>
      <dgm:spPr/>
    </dgm:pt>
    <dgm:pt modelId="{2BC97507-DB08-4CCA-8EDB-667E41CFB1DB}" type="pres">
      <dgm:prSet presAssocID="{5E916A4D-FA50-42FB-A051-C1288D1E02F4}" presName="circ3Tx" presStyleLbl="revTx" presStyleIdx="0" presStyleCnt="0">
        <dgm:presLayoutVars>
          <dgm:chMax val="0"/>
          <dgm:chPref val="0"/>
          <dgm:bulletEnabled val="1"/>
        </dgm:presLayoutVars>
      </dgm:prSet>
      <dgm:spPr/>
    </dgm:pt>
  </dgm:ptLst>
  <dgm:cxnLst>
    <dgm:cxn modelId="{537B5602-D146-48CC-9F62-9FAE082E6BB1}" srcId="{910340BB-4484-438F-84FE-5491850C524A}" destId="{5E916A4D-FA50-42FB-A051-C1288D1E02F4}" srcOrd="2" destOrd="0" parTransId="{F3D60B6B-3050-4A80-B000-BED4EB5E5464}" sibTransId="{1D426DDC-C7A5-4925-B122-94A5725A6ACB}"/>
    <dgm:cxn modelId="{E22C1538-3648-4CC3-8903-CE4C9AFEF98D}" srcId="{910340BB-4484-438F-84FE-5491850C524A}" destId="{1091847B-5156-4001-8E16-C6636B07D209}" srcOrd="0" destOrd="0" parTransId="{1F7AB89A-E582-4C55-B90B-6C9CCCD143B4}" sibTransId="{925298D0-5B7E-4B2D-A5B0-B2BE3492C7DB}"/>
    <dgm:cxn modelId="{BDBDDC66-9A55-44D5-A62E-AEC10BEEC264}" type="presOf" srcId="{8DC79B39-D49A-44BF-9903-250306EC1DC7}" destId="{8FF0750E-8DF9-4F45-903E-34736A58FAAC}" srcOrd="1" destOrd="0" presId="urn:microsoft.com/office/officeart/2005/8/layout/venn1"/>
    <dgm:cxn modelId="{B39C738A-1B86-4C9B-A26C-72BA8CC709DB}" type="presOf" srcId="{910340BB-4484-438F-84FE-5491850C524A}" destId="{AFFC2EDA-B4A6-4660-B24D-AC9979699334}" srcOrd="0" destOrd="0" presId="urn:microsoft.com/office/officeart/2005/8/layout/venn1"/>
    <dgm:cxn modelId="{04D0B7A4-00A4-477F-9DAD-7ABF4108E821}" type="presOf" srcId="{5E916A4D-FA50-42FB-A051-C1288D1E02F4}" destId="{2BC97507-DB08-4CCA-8EDB-667E41CFB1DB}" srcOrd="1" destOrd="0" presId="urn:microsoft.com/office/officeart/2005/8/layout/venn1"/>
    <dgm:cxn modelId="{71A392AE-9F24-4EDE-9538-4798B201DD3A}" srcId="{910340BB-4484-438F-84FE-5491850C524A}" destId="{8DC79B39-D49A-44BF-9903-250306EC1DC7}" srcOrd="1" destOrd="0" parTransId="{4DC86958-9550-4455-B254-706A7EF24B50}" sibTransId="{E9E21246-1FFB-4292-B30F-09EC3A13DD2F}"/>
    <dgm:cxn modelId="{66E195C5-E962-47F7-BF49-69F1B2859390}" type="presOf" srcId="{1091847B-5156-4001-8E16-C6636B07D209}" destId="{C5419AB5-63D3-42D9-AE2A-70ADD70DC1CE}" srcOrd="0" destOrd="0" presId="urn:microsoft.com/office/officeart/2005/8/layout/venn1"/>
    <dgm:cxn modelId="{BA740ACE-098C-443A-A99B-434DF3D42B2D}" type="presOf" srcId="{1091847B-5156-4001-8E16-C6636B07D209}" destId="{EDDD2217-62EF-4E28-BDF3-A3D7DD150C60}" srcOrd="1" destOrd="0" presId="urn:microsoft.com/office/officeart/2005/8/layout/venn1"/>
    <dgm:cxn modelId="{7B1CB2EE-EDC2-4A50-ABA9-4C3F75705BAD}" type="presOf" srcId="{8DC79B39-D49A-44BF-9903-250306EC1DC7}" destId="{5139155D-1209-414E-8B02-B03284A4AF7B}" srcOrd="0" destOrd="0" presId="urn:microsoft.com/office/officeart/2005/8/layout/venn1"/>
    <dgm:cxn modelId="{F837F5F2-C592-4BC2-A98B-8D33EAEF5B80}" type="presOf" srcId="{5E916A4D-FA50-42FB-A051-C1288D1E02F4}" destId="{ECAA2267-07F4-43A8-A896-ED57C0653978}" srcOrd="0" destOrd="0" presId="urn:microsoft.com/office/officeart/2005/8/layout/venn1"/>
    <dgm:cxn modelId="{C5D9B570-89AF-417E-BFD0-0E84793F1FCF}" type="presParOf" srcId="{AFFC2EDA-B4A6-4660-B24D-AC9979699334}" destId="{C5419AB5-63D3-42D9-AE2A-70ADD70DC1CE}" srcOrd="0" destOrd="0" presId="urn:microsoft.com/office/officeart/2005/8/layout/venn1"/>
    <dgm:cxn modelId="{F9B4258B-E1EA-49B5-8E86-98E1B0913B86}" type="presParOf" srcId="{AFFC2EDA-B4A6-4660-B24D-AC9979699334}" destId="{EDDD2217-62EF-4E28-BDF3-A3D7DD150C60}" srcOrd="1" destOrd="0" presId="urn:microsoft.com/office/officeart/2005/8/layout/venn1"/>
    <dgm:cxn modelId="{70709543-9BE0-4207-94F5-4B9981F42B93}" type="presParOf" srcId="{AFFC2EDA-B4A6-4660-B24D-AC9979699334}" destId="{5139155D-1209-414E-8B02-B03284A4AF7B}" srcOrd="2" destOrd="0" presId="urn:microsoft.com/office/officeart/2005/8/layout/venn1"/>
    <dgm:cxn modelId="{AECF2A0C-0565-4066-B11B-37D905D4C2E7}" type="presParOf" srcId="{AFFC2EDA-B4A6-4660-B24D-AC9979699334}" destId="{8FF0750E-8DF9-4F45-903E-34736A58FAAC}" srcOrd="3" destOrd="0" presId="urn:microsoft.com/office/officeart/2005/8/layout/venn1"/>
    <dgm:cxn modelId="{CBF13500-44F2-43EA-B308-D1413F583474}" type="presParOf" srcId="{AFFC2EDA-B4A6-4660-B24D-AC9979699334}" destId="{ECAA2267-07F4-43A8-A896-ED57C0653978}" srcOrd="4" destOrd="0" presId="urn:microsoft.com/office/officeart/2005/8/layout/venn1"/>
    <dgm:cxn modelId="{D036E321-18C6-47E0-9B40-B19F014583FA}" type="presParOf" srcId="{AFFC2EDA-B4A6-4660-B24D-AC9979699334}" destId="{2BC97507-DB08-4CCA-8EDB-667E41CFB1D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C93B53-2AEB-415F-98E3-A8662284ABF7}"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30DA1980-06B7-45E7-8213-236D0902110F}">
      <dgm:prSet phldrT="[Text]"/>
      <dgm:spPr/>
      <dgm:t>
        <a:bodyPr/>
        <a:lstStyle/>
        <a:p>
          <a:r>
            <a:rPr lang="en-US" dirty="0"/>
            <a:t>Planning</a:t>
          </a:r>
        </a:p>
      </dgm:t>
    </dgm:pt>
    <dgm:pt modelId="{9919063A-B783-4242-9420-6BFE59B3E03F}" type="parTrans" cxnId="{3CA77970-EDFA-4B63-9E48-32358A5A5B5E}">
      <dgm:prSet/>
      <dgm:spPr/>
      <dgm:t>
        <a:bodyPr/>
        <a:lstStyle/>
        <a:p>
          <a:endParaRPr lang="en-US"/>
        </a:p>
      </dgm:t>
    </dgm:pt>
    <dgm:pt modelId="{EFF91F9B-E697-4290-A3A8-7F3762D70D3B}" type="sibTrans" cxnId="{3CA77970-EDFA-4B63-9E48-32358A5A5B5E}">
      <dgm:prSet/>
      <dgm:spPr/>
      <dgm:t>
        <a:bodyPr/>
        <a:lstStyle/>
        <a:p>
          <a:endParaRPr lang="en-US"/>
        </a:p>
      </dgm:t>
    </dgm:pt>
    <dgm:pt modelId="{5F956604-4BD6-4970-A2E6-70420220F562}">
      <dgm:prSet phldrT="[Text]"/>
      <dgm:spPr/>
      <dgm:t>
        <a:bodyPr/>
        <a:lstStyle/>
        <a:p>
          <a:r>
            <a:rPr lang="en-US" dirty="0"/>
            <a:t>Profiler assessment</a:t>
          </a:r>
        </a:p>
      </dgm:t>
    </dgm:pt>
    <dgm:pt modelId="{931EF9E1-6445-45D4-B8E4-EB6C938FBA6C}" type="parTrans" cxnId="{26938EC5-0870-4092-AF72-AE773F1D00CB}">
      <dgm:prSet/>
      <dgm:spPr/>
      <dgm:t>
        <a:bodyPr/>
        <a:lstStyle/>
        <a:p>
          <a:endParaRPr lang="en-US"/>
        </a:p>
      </dgm:t>
    </dgm:pt>
    <dgm:pt modelId="{31C56073-1EBD-4B01-8533-83C01AA89348}" type="sibTrans" cxnId="{26938EC5-0870-4092-AF72-AE773F1D00CB}">
      <dgm:prSet/>
      <dgm:spPr/>
      <dgm:t>
        <a:bodyPr/>
        <a:lstStyle/>
        <a:p>
          <a:endParaRPr lang="en-US"/>
        </a:p>
      </dgm:t>
    </dgm:pt>
    <dgm:pt modelId="{0C450982-2C9C-430E-95BC-37FF3AC19B69}">
      <dgm:prSet phldrT="[Text]"/>
      <dgm:spPr/>
      <dgm:t>
        <a:bodyPr/>
        <a:lstStyle/>
        <a:p>
          <a:r>
            <a:rPr lang="en-US" dirty="0"/>
            <a:t>Induction</a:t>
          </a:r>
        </a:p>
      </dgm:t>
    </dgm:pt>
    <dgm:pt modelId="{8821A003-B522-4D83-A667-92EF4D88400F}" type="parTrans" cxnId="{6AC44993-85E7-4C76-A104-47621F72BC85}">
      <dgm:prSet/>
      <dgm:spPr/>
      <dgm:t>
        <a:bodyPr/>
        <a:lstStyle/>
        <a:p>
          <a:endParaRPr lang="en-US"/>
        </a:p>
      </dgm:t>
    </dgm:pt>
    <dgm:pt modelId="{432525D5-D1F0-46EC-BAD5-B929AC82F86E}" type="sibTrans" cxnId="{6AC44993-85E7-4C76-A104-47621F72BC85}">
      <dgm:prSet/>
      <dgm:spPr/>
      <dgm:t>
        <a:bodyPr/>
        <a:lstStyle/>
        <a:p>
          <a:endParaRPr lang="en-US"/>
        </a:p>
      </dgm:t>
    </dgm:pt>
    <dgm:pt modelId="{1F2B25C0-8028-4DA2-9325-10B69A1FEA56}">
      <dgm:prSet phldrT="[Text]"/>
      <dgm:spPr/>
      <dgm:t>
        <a:bodyPr/>
        <a:lstStyle/>
        <a:p>
          <a:r>
            <a:rPr lang="en-US" dirty="0"/>
            <a:t>On-programme learning</a:t>
          </a:r>
        </a:p>
      </dgm:t>
    </dgm:pt>
    <dgm:pt modelId="{05D00B0D-5EBF-424A-8D22-BFA4CB4D72AB}" type="parTrans" cxnId="{A7A6D856-3428-414B-B00D-F7172C098147}">
      <dgm:prSet/>
      <dgm:spPr/>
      <dgm:t>
        <a:bodyPr/>
        <a:lstStyle/>
        <a:p>
          <a:endParaRPr lang="en-US"/>
        </a:p>
      </dgm:t>
    </dgm:pt>
    <dgm:pt modelId="{BF6B504F-80A5-4323-810E-C4A552037A3C}" type="sibTrans" cxnId="{A7A6D856-3428-414B-B00D-F7172C098147}">
      <dgm:prSet/>
      <dgm:spPr/>
      <dgm:t>
        <a:bodyPr/>
        <a:lstStyle/>
        <a:p>
          <a:endParaRPr lang="en-US"/>
        </a:p>
      </dgm:t>
    </dgm:pt>
    <dgm:pt modelId="{A8EA0974-1422-4E35-9E68-DB93AC604A4E}">
      <dgm:prSet phldrT="[Text]"/>
      <dgm:spPr/>
      <dgm:t>
        <a:bodyPr/>
        <a:lstStyle/>
        <a:p>
          <a:r>
            <a:rPr lang="en-US" dirty="0"/>
            <a:t>6-week modules</a:t>
          </a:r>
        </a:p>
      </dgm:t>
    </dgm:pt>
    <dgm:pt modelId="{A808D4EC-EDB3-40D6-AE84-38CDDAEFE11C}" type="parTrans" cxnId="{40116FA2-F674-499D-AA03-51585AD17724}">
      <dgm:prSet/>
      <dgm:spPr/>
      <dgm:t>
        <a:bodyPr/>
        <a:lstStyle/>
        <a:p>
          <a:endParaRPr lang="en-US"/>
        </a:p>
      </dgm:t>
    </dgm:pt>
    <dgm:pt modelId="{2479A596-ABAD-4EB5-96DD-F25CE5D7A44D}" type="sibTrans" cxnId="{40116FA2-F674-499D-AA03-51585AD17724}">
      <dgm:prSet/>
      <dgm:spPr/>
      <dgm:t>
        <a:bodyPr/>
        <a:lstStyle/>
        <a:p>
          <a:endParaRPr lang="en-US"/>
        </a:p>
      </dgm:t>
    </dgm:pt>
    <dgm:pt modelId="{C739718F-B443-487F-9376-474C2DB84A1F}">
      <dgm:prSet phldrT="[Text]"/>
      <dgm:spPr/>
      <dgm:t>
        <a:bodyPr/>
        <a:lstStyle/>
        <a:p>
          <a:r>
            <a:rPr lang="en-US" dirty="0"/>
            <a:t>Pre-learning</a:t>
          </a:r>
        </a:p>
      </dgm:t>
    </dgm:pt>
    <dgm:pt modelId="{31AFBB96-8096-446E-9DA7-CFBFB5328D18}" type="parTrans" cxnId="{32562D4E-EAAD-4720-9B84-F3E98C7DDC3A}">
      <dgm:prSet/>
      <dgm:spPr/>
      <dgm:t>
        <a:bodyPr/>
        <a:lstStyle/>
        <a:p>
          <a:endParaRPr lang="en-US"/>
        </a:p>
      </dgm:t>
    </dgm:pt>
    <dgm:pt modelId="{FF47BC1E-7D22-45C2-9256-203754388381}" type="sibTrans" cxnId="{32562D4E-EAAD-4720-9B84-F3E98C7DDC3A}">
      <dgm:prSet/>
      <dgm:spPr/>
      <dgm:t>
        <a:bodyPr/>
        <a:lstStyle/>
        <a:p>
          <a:endParaRPr lang="en-US"/>
        </a:p>
      </dgm:t>
    </dgm:pt>
    <dgm:pt modelId="{7BA551F3-9826-49D1-8275-4D9EA8D94A79}">
      <dgm:prSet phldrT="[Text]"/>
      <dgm:spPr>
        <a:solidFill>
          <a:schemeClr val="accent5"/>
        </a:solidFill>
      </dgm:spPr>
      <dgm:t>
        <a:bodyPr/>
        <a:lstStyle/>
        <a:p>
          <a:r>
            <a:rPr lang="en-US" dirty="0"/>
            <a:t>End-point assessment (EPA)</a:t>
          </a:r>
        </a:p>
      </dgm:t>
    </dgm:pt>
    <dgm:pt modelId="{826541B3-661A-4AD4-9DB2-C1AFAC19BB51}" type="parTrans" cxnId="{088BCE79-328E-404D-AF19-D22DCC5289A4}">
      <dgm:prSet/>
      <dgm:spPr/>
      <dgm:t>
        <a:bodyPr/>
        <a:lstStyle/>
        <a:p>
          <a:endParaRPr lang="en-US"/>
        </a:p>
      </dgm:t>
    </dgm:pt>
    <dgm:pt modelId="{60B0D7C3-22E9-4C79-B22C-984CF3921BD9}" type="sibTrans" cxnId="{088BCE79-328E-404D-AF19-D22DCC5289A4}">
      <dgm:prSet/>
      <dgm:spPr/>
      <dgm:t>
        <a:bodyPr/>
        <a:lstStyle/>
        <a:p>
          <a:endParaRPr lang="en-US"/>
        </a:p>
      </dgm:t>
    </dgm:pt>
    <dgm:pt modelId="{401ECF90-57F6-4BC3-A4D4-7FE90AD58B29}">
      <dgm:prSet phldrT="[Text]"/>
      <dgm:spPr/>
      <dgm:t>
        <a:bodyPr/>
        <a:lstStyle/>
        <a:p>
          <a:r>
            <a:rPr lang="en-US" dirty="0"/>
            <a:t>Gateway meeting</a:t>
          </a:r>
        </a:p>
      </dgm:t>
    </dgm:pt>
    <dgm:pt modelId="{431D8DD6-64DD-4650-8FDD-13548145B827}" type="parTrans" cxnId="{86EEE546-E7F7-4502-BA1E-A274514D6B17}">
      <dgm:prSet/>
      <dgm:spPr/>
      <dgm:t>
        <a:bodyPr/>
        <a:lstStyle/>
        <a:p>
          <a:endParaRPr lang="en-US"/>
        </a:p>
      </dgm:t>
    </dgm:pt>
    <dgm:pt modelId="{E9606CDE-95D1-42C5-8186-9D19A9D948BF}" type="sibTrans" cxnId="{86EEE546-E7F7-4502-BA1E-A274514D6B17}">
      <dgm:prSet/>
      <dgm:spPr/>
      <dgm:t>
        <a:bodyPr/>
        <a:lstStyle/>
        <a:p>
          <a:endParaRPr lang="en-US"/>
        </a:p>
      </dgm:t>
    </dgm:pt>
    <dgm:pt modelId="{782859EC-835E-4933-AB65-5926A07B4618}">
      <dgm:prSet phldrT="[Text]"/>
      <dgm:spPr/>
      <dgm:t>
        <a:bodyPr/>
        <a:lstStyle/>
        <a:p>
          <a:r>
            <a:rPr lang="en-US" dirty="0"/>
            <a:t>Knowledge test, portfolio-based interview and project presentation</a:t>
          </a:r>
        </a:p>
      </dgm:t>
    </dgm:pt>
    <dgm:pt modelId="{C20C0BC7-A24F-40F3-B400-6F89C481AE58}" type="parTrans" cxnId="{F4CB7352-4244-49F1-9715-94FFAB0EFAE4}">
      <dgm:prSet/>
      <dgm:spPr/>
      <dgm:t>
        <a:bodyPr/>
        <a:lstStyle/>
        <a:p>
          <a:endParaRPr lang="en-US"/>
        </a:p>
      </dgm:t>
    </dgm:pt>
    <dgm:pt modelId="{EE66BDCF-D7B2-4E43-9257-8FF75002AC49}" type="sibTrans" cxnId="{F4CB7352-4244-49F1-9715-94FFAB0EFAE4}">
      <dgm:prSet/>
      <dgm:spPr/>
      <dgm:t>
        <a:bodyPr/>
        <a:lstStyle/>
        <a:p>
          <a:endParaRPr lang="en-US"/>
        </a:p>
      </dgm:t>
    </dgm:pt>
    <dgm:pt modelId="{39FA52ED-9824-4450-A334-41713A589E14}">
      <dgm:prSet phldrT="[Text]"/>
      <dgm:spPr/>
      <dgm:t>
        <a:bodyPr/>
        <a:lstStyle/>
        <a:p>
          <a:r>
            <a:rPr lang="en-US" dirty="0"/>
            <a:t>Group workshops</a:t>
          </a:r>
        </a:p>
      </dgm:t>
    </dgm:pt>
    <dgm:pt modelId="{14EA0326-F0D1-4416-8734-7521C66F21D5}" type="parTrans" cxnId="{7BCF67D2-1859-414D-821E-42BF1B344977}">
      <dgm:prSet/>
      <dgm:spPr/>
      <dgm:t>
        <a:bodyPr/>
        <a:lstStyle/>
        <a:p>
          <a:endParaRPr lang="en-US"/>
        </a:p>
      </dgm:t>
    </dgm:pt>
    <dgm:pt modelId="{384707A5-9A89-467F-9914-94AB23989DE1}" type="sibTrans" cxnId="{7BCF67D2-1859-414D-821E-42BF1B344977}">
      <dgm:prSet/>
      <dgm:spPr/>
      <dgm:t>
        <a:bodyPr/>
        <a:lstStyle/>
        <a:p>
          <a:endParaRPr lang="en-US"/>
        </a:p>
      </dgm:t>
    </dgm:pt>
    <dgm:pt modelId="{EA2157E2-F0A1-49D7-BDAA-015751F4403D}">
      <dgm:prSet phldrT="[Text]"/>
      <dgm:spPr/>
      <dgm:t>
        <a:bodyPr/>
        <a:lstStyle/>
        <a:p>
          <a:r>
            <a:rPr lang="en-US" dirty="0"/>
            <a:t>Individual coaching</a:t>
          </a:r>
        </a:p>
      </dgm:t>
    </dgm:pt>
    <dgm:pt modelId="{39B5EDD4-4DF0-4DE6-9209-DD03A11ECF66}" type="parTrans" cxnId="{012DD26F-6BE3-4BFA-B4B0-B9F08BB3FB42}">
      <dgm:prSet/>
      <dgm:spPr/>
      <dgm:t>
        <a:bodyPr/>
        <a:lstStyle/>
        <a:p>
          <a:endParaRPr lang="en-US"/>
        </a:p>
      </dgm:t>
    </dgm:pt>
    <dgm:pt modelId="{60EBD8B5-A746-45F8-BCE5-BF6B1EAC3490}" type="sibTrans" cxnId="{012DD26F-6BE3-4BFA-B4B0-B9F08BB3FB42}">
      <dgm:prSet/>
      <dgm:spPr/>
      <dgm:t>
        <a:bodyPr/>
        <a:lstStyle/>
        <a:p>
          <a:endParaRPr lang="en-US"/>
        </a:p>
      </dgm:t>
    </dgm:pt>
    <dgm:pt modelId="{C7400EFF-F9C2-41A9-81A0-1141CE6CC599}">
      <dgm:prSet phldrT="[Text]"/>
      <dgm:spPr/>
      <dgm:t>
        <a:bodyPr/>
        <a:lstStyle/>
        <a:p>
          <a:r>
            <a:rPr lang="en-US" dirty="0"/>
            <a:t>Completion of assessments &amp; learning journal</a:t>
          </a:r>
        </a:p>
      </dgm:t>
    </dgm:pt>
    <dgm:pt modelId="{B910B1C4-4DDF-4E82-B44C-69ECD9DF93CC}" type="parTrans" cxnId="{E84D8325-4EED-4741-95C7-7FAAA2F783F9}">
      <dgm:prSet/>
      <dgm:spPr/>
      <dgm:t>
        <a:bodyPr/>
        <a:lstStyle/>
        <a:p>
          <a:endParaRPr lang="en-US"/>
        </a:p>
      </dgm:t>
    </dgm:pt>
    <dgm:pt modelId="{77DF65CA-2A65-4AC3-9C12-D8C4652ABCA3}" type="sibTrans" cxnId="{E84D8325-4EED-4741-95C7-7FAAA2F783F9}">
      <dgm:prSet/>
      <dgm:spPr/>
      <dgm:t>
        <a:bodyPr/>
        <a:lstStyle/>
        <a:p>
          <a:endParaRPr lang="en-US"/>
        </a:p>
      </dgm:t>
    </dgm:pt>
    <dgm:pt modelId="{F2BABADE-E3AA-4E5C-8067-B5A4FB1D204F}">
      <dgm:prSet phldrT="[Text]"/>
      <dgm:spPr/>
      <dgm:t>
        <a:bodyPr/>
        <a:lstStyle/>
        <a:p>
          <a:r>
            <a:rPr lang="en-US" dirty="0"/>
            <a:t>Programme planning</a:t>
          </a:r>
        </a:p>
      </dgm:t>
    </dgm:pt>
    <dgm:pt modelId="{DC9B1604-BA38-447C-8015-3B96DCC71317}" type="parTrans" cxnId="{FE18B818-A718-4B37-B3A2-A65FA3163295}">
      <dgm:prSet/>
      <dgm:spPr/>
      <dgm:t>
        <a:bodyPr/>
        <a:lstStyle/>
        <a:p>
          <a:endParaRPr lang="en-US"/>
        </a:p>
      </dgm:t>
    </dgm:pt>
    <dgm:pt modelId="{4107460B-F999-4F59-907E-A628513D1844}" type="sibTrans" cxnId="{FE18B818-A718-4B37-B3A2-A65FA3163295}">
      <dgm:prSet/>
      <dgm:spPr/>
      <dgm:t>
        <a:bodyPr/>
        <a:lstStyle/>
        <a:p>
          <a:endParaRPr lang="en-US"/>
        </a:p>
      </dgm:t>
    </dgm:pt>
    <dgm:pt modelId="{E0C7F283-EAC6-4013-852A-DD92B29920E7}">
      <dgm:prSet phldrT="[Text]"/>
      <dgm:spPr/>
      <dgm:t>
        <a:bodyPr/>
        <a:lstStyle/>
        <a:p>
          <a:r>
            <a:rPr lang="en-US" dirty="0"/>
            <a:t>Independent EPA</a:t>
          </a:r>
        </a:p>
      </dgm:t>
    </dgm:pt>
    <dgm:pt modelId="{6E10A6C2-CCF7-4F36-8FCB-78558F615CAF}" type="parTrans" cxnId="{6CD9ED7C-5805-44FB-8C5D-672CE3595ABD}">
      <dgm:prSet/>
      <dgm:spPr/>
      <dgm:t>
        <a:bodyPr/>
        <a:lstStyle/>
        <a:p>
          <a:endParaRPr lang="en-US"/>
        </a:p>
      </dgm:t>
    </dgm:pt>
    <dgm:pt modelId="{579804FF-C68A-46F0-9526-5A7AA19CF47F}" type="sibTrans" cxnId="{6CD9ED7C-5805-44FB-8C5D-672CE3595ABD}">
      <dgm:prSet/>
      <dgm:spPr/>
      <dgm:t>
        <a:bodyPr/>
        <a:lstStyle/>
        <a:p>
          <a:endParaRPr lang="en-US"/>
        </a:p>
      </dgm:t>
    </dgm:pt>
    <dgm:pt modelId="{FD1B4CB4-F1E5-465F-A896-75F44F31943B}">
      <dgm:prSet phldrT="[Text]"/>
      <dgm:spPr/>
      <dgm:t>
        <a:bodyPr/>
        <a:lstStyle/>
        <a:p>
          <a:r>
            <a:rPr lang="en-US" dirty="0"/>
            <a:t>Functional skills also required </a:t>
          </a:r>
        </a:p>
      </dgm:t>
    </dgm:pt>
    <dgm:pt modelId="{6968E65A-2CA6-4F7F-9BF9-BF0FB8E40E40}" type="parTrans" cxnId="{FD0182BE-7E39-4C7D-8EF0-5DCBCB4B25C7}">
      <dgm:prSet/>
      <dgm:spPr/>
      <dgm:t>
        <a:bodyPr/>
        <a:lstStyle/>
        <a:p>
          <a:endParaRPr lang="en-US"/>
        </a:p>
      </dgm:t>
    </dgm:pt>
    <dgm:pt modelId="{F20D8E1E-29E1-4A5B-979E-59DC413BF3ED}" type="sibTrans" cxnId="{FD0182BE-7E39-4C7D-8EF0-5DCBCB4B25C7}">
      <dgm:prSet/>
      <dgm:spPr/>
      <dgm:t>
        <a:bodyPr/>
        <a:lstStyle/>
        <a:p>
          <a:endParaRPr lang="en-US"/>
        </a:p>
      </dgm:t>
    </dgm:pt>
    <dgm:pt modelId="{E4841E53-856E-46F3-B58C-15587209BF53}" type="pres">
      <dgm:prSet presAssocID="{C4C93B53-2AEB-415F-98E3-A8662284ABF7}" presName="Name0" presStyleCnt="0">
        <dgm:presLayoutVars>
          <dgm:dir/>
          <dgm:animLvl val="lvl"/>
          <dgm:resizeHandles val="exact"/>
        </dgm:presLayoutVars>
      </dgm:prSet>
      <dgm:spPr/>
    </dgm:pt>
    <dgm:pt modelId="{033A5309-622D-4187-BEFE-D47D2D4C3E6A}" type="pres">
      <dgm:prSet presAssocID="{C4C93B53-2AEB-415F-98E3-A8662284ABF7}" presName="tSp" presStyleCnt="0"/>
      <dgm:spPr/>
    </dgm:pt>
    <dgm:pt modelId="{9B97D26F-F1A8-4580-AD93-2599A0A50E55}" type="pres">
      <dgm:prSet presAssocID="{C4C93B53-2AEB-415F-98E3-A8662284ABF7}" presName="bSp" presStyleCnt="0"/>
      <dgm:spPr/>
    </dgm:pt>
    <dgm:pt modelId="{D3365A33-E64C-43E8-A114-315CCB89808D}" type="pres">
      <dgm:prSet presAssocID="{C4C93B53-2AEB-415F-98E3-A8662284ABF7}" presName="process" presStyleCnt="0"/>
      <dgm:spPr/>
    </dgm:pt>
    <dgm:pt modelId="{0E09BD88-9718-4885-9C31-D65DFAA65E18}" type="pres">
      <dgm:prSet presAssocID="{30DA1980-06B7-45E7-8213-236D0902110F}" presName="composite1" presStyleCnt="0"/>
      <dgm:spPr/>
    </dgm:pt>
    <dgm:pt modelId="{112FCA53-74A1-49EA-8D5A-1E07B97A7F45}" type="pres">
      <dgm:prSet presAssocID="{30DA1980-06B7-45E7-8213-236D0902110F}" presName="dummyNode1" presStyleLbl="node1" presStyleIdx="0" presStyleCnt="3"/>
      <dgm:spPr/>
    </dgm:pt>
    <dgm:pt modelId="{9CAF896A-A7C5-4001-A5A0-C5E6F3229F76}" type="pres">
      <dgm:prSet presAssocID="{30DA1980-06B7-45E7-8213-236D0902110F}" presName="childNode1" presStyleLbl="bgAcc1" presStyleIdx="0" presStyleCnt="3">
        <dgm:presLayoutVars>
          <dgm:bulletEnabled val="1"/>
        </dgm:presLayoutVars>
      </dgm:prSet>
      <dgm:spPr/>
    </dgm:pt>
    <dgm:pt modelId="{541EC644-2EE1-441F-A98D-90C894B921A8}" type="pres">
      <dgm:prSet presAssocID="{30DA1980-06B7-45E7-8213-236D0902110F}" presName="childNode1tx" presStyleLbl="bgAcc1" presStyleIdx="0" presStyleCnt="3">
        <dgm:presLayoutVars>
          <dgm:bulletEnabled val="1"/>
        </dgm:presLayoutVars>
      </dgm:prSet>
      <dgm:spPr/>
    </dgm:pt>
    <dgm:pt modelId="{B87603D0-F74D-45F2-BC96-28B15B941665}" type="pres">
      <dgm:prSet presAssocID="{30DA1980-06B7-45E7-8213-236D0902110F}" presName="parentNode1" presStyleLbl="node1" presStyleIdx="0" presStyleCnt="3">
        <dgm:presLayoutVars>
          <dgm:chMax val="1"/>
          <dgm:bulletEnabled val="1"/>
        </dgm:presLayoutVars>
      </dgm:prSet>
      <dgm:spPr/>
    </dgm:pt>
    <dgm:pt modelId="{9373E361-7900-48EC-BD36-EA0F48E51B3C}" type="pres">
      <dgm:prSet presAssocID="{30DA1980-06B7-45E7-8213-236D0902110F}" presName="connSite1" presStyleCnt="0"/>
      <dgm:spPr/>
    </dgm:pt>
    <dgm:pt modelId="{1E614ABE-214A-4B63-85FB-C7BE4835943A}" type="pres">
      <dgm:prSet presAssocID="{EFF91F9B-E697-4290-A3A8-7F3762D70D3B}" presName="Name9" presStyleLbl="sibTrans2D1" presStyleIdx="0" presStyleCnt="2"/>
      <dgm:spPr/>
    </dgm:pt>
    <dgm:pt modelId="{26A19393-3E24-4BF7-8DAB-EC139712E355}" type="pres">
      <dgm:prSet presAssocID="{1F2B25C0-8028-4DA2-9325-10B69A1FEA56}" presName="composite2" presStyleCnt="0"/>
      <dgm:spPr/>
    </dgm:pt>
    <dgm:pt modelId="{36AF3509-76F5-4361-B2BF-AF16C205433F}" type="pres">
      <dgm:prSet presAssocID="{1F2B25C0-8028-4DA2-9325-10B69A1FEA56}" presName="dummyNode2" presStyleLbl="node1" presStyleIdx="0" presStyleCnt="3"/>
      <dgm:spPr/>
    </dgm:pt>
    <dgm:pt modelId="{41537975-4802-4612-86D7-6C0A8A3060D9}" type="pres">
      <dgm:prSet presAssocID="{1F2B25C0-8028-4DA2-9325-10B69A1FEA56}" presName="childNode2" presStyleLbl="bgAcc1" presStyleIdx="1" presStyleCnt="3">
        <dgm:presLayoutVars>
          <dgm:bulletEnabled val="1"/>
        </dgm:presLayoutVars>
      </dgm:prSet>
      <dgm:spPr/>
    </dgm:pt>
    <dgm:pt modelId="{D895FC24-8DC2-4961-BDDA-99B30939F0E3}" type="pres">
      <dgm:prSet presAssocID="{1F2B25C0-8028-4DA2-9325-10B69A1FEA56}" presName="childNode2tx" presStyleLbl="bgAcc1" presStyleIdx="1" presStyleCnt="3">
        <dgm:presLayoutVars>
          <dgm:bulletEnabled val="1"/>
        </dgm:presLayoutVars>
      </dgm:prSet>
      <dgm:spPr/>
    </dgm:pt>
    <dgm:pt modelId="{1F27C3D6-9398-4105-A3C7-EC20223BF129}" type="pres">
      <dgm:prSet presAssocID="{1F2B25C0-8028-4DA2-9325-10B69A1FEA56}" presName="parentNode2" presStyleLbl="node1" presStyleIdx="1" presStyleCnt="3">
        <dgm:presLayoutVars>
          <dgm:chMax val="0"/>
          <dgm:bulletEnabled val="1"/>
        </dgm:presLayoutVars>
      </dgm:prSet>
      <dgm:spPr/>
    </dgm:pt>
    <dgm:pt modelId="{E07ADDC5-2365-4C36-83F7-A893BD97D816}" type="pres">
      <dgm:prSet presAssocID="{1F2B25C0-8028-4DA2-9325-10B69A1FEA56}" presName="connSite2" presStyleCnt="0"/>
      <dgm:spPr/>
    </dgm:pt>
    <dgm:pt modelId="{5D16BEAD-FEC9-4371-8B0A-3C3A70DCA7D6}" type="pres">
      <dgm:prSet presAssocID="{BF6B504F-80A5-4323-810E-C4A552037A3C}" presName="Name18" presStyleLbl="sibTrans2D1" presStyleIdx="1" presStyleCnt="2"/>
      <dgm:spPr/>
    </dgm:pt>
    <dgm:pt modelId="{11AB1AE0-FF53-4651-82E4-DEDB77D7B9EA}" type="pres">
      <dgm:prSet presAssocID="{7BA551F3-9826-49D1-8275-4D9EA8D94A79}" presName="composite1" presStyleCnt="0"/>
      <dgm:spPr/>
    </dgm:pt>
    <dgm:pt modelId="{45CFAC65-681D-45E9-8A66-DA8C36388971}" type="pres">
      <dgm:prSet presAssocID="{7BA551F3-9826-49D1-8275-4D9EA8D94A79}" presName="dummyNode1" presStyleLbl="node1" presStyleIdx="1" presStyleCnt="3"/>
      <dgm:spPr/>
    </dgm:pt>
    <dgm:pt modelId="{87C9F993-AAAE-4D5A-AD54-974406580F67}" type="pres">
      <dgm:prSet presAssocID="{7BA551F3-9826-49D1-8275-4D9EA8D94A79}" presName="childNode1" presStyleLbl="bgAcc1" presStyleIdx="2" presStyleCnt="3">
        <dgm:presLayoutVars>
          <dgm:bulletEnabled val="1"/>
        </dgm:presLayoutVars>
      </dgm:prSet>
      <dgm:spPr/>
    </dgm:pt>
    <dgm:pt modelId="{DC664290-E184-47CD-90D1-BB914D819F49}" type="pres">
      <dgm:prSet presAssocID="{7BA551F3-9826-49D1-8275-4D9EA8D94A79}" presName="childNode1tx" presStyleLbl="bgAcc1" presStyleIdx="2" presStyleCnt="3">
        <dgm:presLayoutVars>
          <dgm:bulletEnabled val="1"/>
        </dgm:presLayoutVars>
      </dgm:prSet>
      <dgm:spPr/>
    </dgm:pt>
    <dgm:pt modelId="{9E4ADEE5-8374-4E40-B82A-B03AD7790642}" type="pres">
      <dgm:prSet presAssocID="{7BA551F3-9826-49D1-8275-4D9EA8D94A79}" presName="parentNode1" presStyleLbl="node1" presStyleIdx="2" presStyleCnt="3">
        <dgm:presLayoutVars>
          <dgm:chMax val="1"/>
          <dgm:bulletEnabled val="1"/>
        </dgm:presLayoutVars>
      </dgm:prSet>
      <dgm:spPr/>
    </dgm:pt>
    <dgm:pt modelId="{47694CBA-8613-4830-A32F-AD0B8C780419}" type="pres">
      <dgm:prSet presAssocID="{7BA551F3-9826-49D1-8275-4D9EA8D94A79}" presName="connSite1" presStyleCnt="0"/>
      <dgm:spPr/>
    </dgm:pt>
  </dgm:ptLst>
  <dgm:cxnLst>
    <dgm:cxn modelId="{418CEE0A-BB99-4F8C-8AF2-39A42A92757F}" type="presOf" srcId="{A8EA0974-1422-4E35-9E68-DB93AC604A4E}" destId="{41537975-4802-4612-86D7-6C0A8A3060D9}" srcOrd="0" destOrd="0" presId="urn:microsoft.com/office/officeart/2005/8/layout/hProcess4"/>
    <dgm:cxn modelId="{CF95650C-3644-4563-9CFA-F6B457A48997}" type="presOf" srcId="{C4C93B53-2AEB-415F-98E3-A8662284ABF7}" destId="{E4841E53-856E-46F3-B58C-15587209BF53}" srcOrd="0" destOrd="0" presId="urn:microsoft.com/office/officeart/2005/8/layout/hProcess4"/>
    <dgm:cxn modelId="{FE18B818-A718-4B37-B3A2-A65FA3163295}" srcId="{30DA1980-06B7-45E7-8213-236D0902110F}" destId="{F2BABADE-E3AA-4E5C-8067-B5A4FB1D204F}" srcOrd="2" destOrd="0" parTransId="{DC9B1604-BA38-447C-8015-3B96DCC71317}" sibTransId="{4107460B-F999-4F59-907E-A628513D1844}"/>
    <dgm:cxn modelId="{B0D1F523-E9FB-4DED-8C9C-5E158A2D0C19}" type="presOf" srcId="{0C450982-2C9C-430E-95BC-37FF3AC19B69}" destId="{9CAF896A-A7C5-4001-A5A0-C5E6F3229F76}" srcOrd="0" destOrd="1" presId="urn:microsoft.com/office/officeart/2005/8/layout/hProcess4"/>
    <dgm:cxn modelId="{E84D8325-4EED-4741-95C7-7FAAA2F783F9}" srcId="{1F2B25C0-8028-4DA2-9325-10B69A1FEA56}" destId="{C7400EFF-F9C2-41A9-81A0-1141CE6CC599}" srcOrd="4" destOrd="0" parTransId="{B910B1C4-4DDF-4E82-B44C-69ECD9DF93CC}" sibTransId="{77DF65CA-2A65-4AC3-9C12-D8C4652ABCA3}"/>
    <dgm:cxn modelId="{0DACBB27-DBCB-44C7-8A09-0D1B36430859}" type="presOf" srcId="{39FA52ED-9824-4450-A334-41713A589E14}" destId="{41537975-4802-4612-86D7-6C0A8A3060D9}" srcOrd="0" destOrd="2" presId="urn:microsoft.com/office/officeart/2005/8/layout/hProcess4"/>
    <dgm:cxn modelId="{156EE635-F74E-4761-9C18-5B459D3B604F}" type="presOf" srcId="{EA2157E2-F0A1-49D7-BDAA-015751F4403D}" destId="{41537975-4802-4612-86D7-6C0A8A3060D9}" srcOrd="0" destOrd="3" presId="urn:microsoft.com/office/officeart/2005/8/layout/hProcess4"/>
    <dgm:cxn modelId="{69A47C37-4954-408E-9DE8-8CEF50FAEBE8}" type="presOf" srcId="{401ECF90-57F6-4BC3-A4D4-7FE90AD58B29}" destId="{87C9F993-AAAE-4D5A-AD54-974406580F67}" srcOrd="0" destOrd="0" presId="urn:microsoft.com/office/officeart/2005/8/layout/hProcess4"/>
    <dgm:cxn modelId="{91A69937-AE1F-4E63-90AB-E4AE019A277E}" type="presOf" srcId="{C7400EFF-F9C2-41A9-81A0-1141CE6CC599}" destId="{D895FC24-8DC2-4961-BDDA-99B30939F0E3}" srcOrd="1" destOrd="4" presId="urn:microsoft.com/office/officeart/2005/8/layout/hProcess4"/>
    <dgm:cxn modelId="{77606640-A55C-4108-9169-A454AA764894}" type="presOf" srcId="{5F956604-4BD6-4970-A2E6-70420220F562}" destId="{9CAF896A-A7C5-4001-A5A0-C5E6F3229F76}" srcOrd="0" destOrd="0" presId="urn:microsoft.com/office/officeart/2005/8/layout/hProcess4"/>
    <dgm:cxn modelId="{321B0941-2E2C-4BF8-A8F5-4F736837B34E}" type="presOf" srcId="{0C450982-2C9C-430E-95BC-37FF3AC19B69}" destId="{541EC644-2EE1-441F-A98D-90C894B921A8}" srcOrd="1" destOrd="1" presId="urn:microsoft.com/office/officeart/2005/8/layout/hProcess4"/>
    <dgm:cxn modelId="{DADA6D61-A07B-43A0-A3C9-019CC9B82152}" type="presOf" srcId="{EA2157E2-F0A1-49D7-BDAA-015751F4403D}" destId="{D895FC24-8DC2-4961-BDDA-99B30939F0E3}" srcOrd="1" destOrd="3" presId="urn:microsoft.com/office/officeart/2005/8/layout/hProcess4"/>
    <dgm:cxn modelId="{5FFE4843-6326-4D2B-A71E-BE19B882A2C9}" type="presOf" srcId="{FD1B4CB4-F1E5-465F-A896-75F44F31943B}" destId="{DC664290-E184-47CD-90D1-BB914D819F49}" srcOrd="1" destOrd="3" presId="urn:microsoft.com/office/officeart/2005/8/layout/hProcess4"/>
    <dgm:cxn modelId="{D6F3EC45-B0D0-4687-93BD-79BDE53EBC38}" type="presOf" srcId="{E0C7F283-EAC6-4013-852A-DD92B29920E7}" destId="{87C9F993-AAAE-4D5A-AD54-974406580F67}" srcOrd="0" destOrd="1" presId="urn:microsoft.com/office/officeart/2005/8/layout/hProcess4"/>
    <dgm:cxn modelId="{90485946-549A-4E9A-AAC6-76D376CB8152}" type="presOf" srcId="{C739718F-B443-487F-9376-474C2DB84A1F}" destId="{41537975-4802-4612-86D7-6C0A8A3060D9}" srcOrd="0" destOrd="1" presId="urn:microsoft.com/office/officeart/2005/8/layout/hProcess4"/>
    <dgm:cxn modelId="{7DE89246-6D6F-4BAE-A0F7-435D7B7E8C44}" type="presOf" srcId="{7BA551F3-9826-49D1-8275-4D9EA8D94A79}" destId="{9E4ADEE5-8374-4E40-B82A-B03AD7790642}" srcOrd="0" destOrd="0" presId="urn:microsoft.com/office/officeart/2005/8/layout/hProcess4"/>
    <dgm:cxn modelId="{86EEE546-E7F7-4502-BA1E-A274514D6B17}" srcId="{7BA551F3-9826-49D1-8275-4D9EA8D94A79}" destId="{401ECF90-57F6-4BC3-A4D4-7FE90AD58B29}" srcOrd="0" destOrd="0" parTransId="{431D8DD6-64DD-4650-8FDD-13548145B827}" sibTransId="{E9606CDE-95D1-42C5-8186-9D19A9D948BF}"/>
    <dgm:cxn modelId="{32562D4E-EAAD-4720-9B84-F3E98C7DDC3A}" srcId="{1F2B25C0-8028-4DA2-9325-10B69A1FEA56}" destId="{C739718F-B443-487F-9376-474C2DB84A1F}" srcOrd="1" destOrd="0" parTransId="{31AFBB96-8096-446E-9DA7-CFBFB5328D18}" sibTransId="{FF47BC1E-7D22-45C2-9256-203754388381}"/>
    <dgm:cxn modelId="{012DD26F-6BE3-4BFA-B4B0-B9F08BB3FB42}" srcId="{1F2B25C0-8028-4DA2-9325-10B69A1FEA56}" destId="{EA2157E2-F0A1-49D7-BDAA-015751F4403D}" srcOrd="3" destOrd="0" parTransId="{39B5EDD4-4DF0-4DE6-9209-DD03A11ECF66}" sibTransId="{60EBD8B5-A746-45F8-BCE5-BF6B1EAC3490}"/>
    <dgm:cxn modelId="{3CA77970-EDFA-4B63-9E48-32358A5A5B5E}" srcId="{C4C93B53-2AEB-415F-98E3-A8662284ABF7}" destId="{30DA1980-06B7-45E7-8213-236D0902110F}" srcOrd="0" destOrd="0" parTransId="{9919063A-B783-4242-9420-6BFE59B3E03F}" sibTransId="{EFF91F9B-E697-4290-A3A8-7F3762D70D3B}"/>
    <dgm:cxn modelId="{F4CB7352-4244-49F1-9715-94FFAB0EFAE4}" srcId="{7BA551F3-9826-49D1-8275-4D9EA8D94A79}" destId="{782859EC-835E-4933-AB65-5926A07B4618}" srcOrd="2" destOrd="0" parTransId="{C20C0BC7-A24F-40F3-B400-6F89C481AE58}" sibTransId="{EE66BDCF-D7B2-4E43-9257-8FF75002AC49}"/>
    <dgm:cxn modelId="{D3CA8253-466A-4794-BE0B-ABD0BFBFC63F}" type="presOf" srcId="{401ECF90-57F6-4BC3-A4D4-7FE90AD58B29}" destId="{DC664290-E184-47CD-90D1-BB914D819F49}" srcOrd="1" destOrd="0" presId="urn:microsoft.com/office/officeart/2005/8/layout/hProcess4"/>
    <dgm:cxn modelId="{1B47A176-BE1A-4B93-B9A3-D9F62EB470A9}" type="presOf" srcId="{EFF91F9B-E697-4290-A3A8-7F3762D70D3B}" destId="{1E614ABE-214A-4B63-85FB-C7BE4835943A}" srcOrd="0" destOrd="0" presId="urn:microsoft.com/office/officeart/2005/8/layout/hProcess4"/>
    <dgm:cxn modelId="{A7A6D856-3428-414B-B00D-F7172C098147}" srcId="{C4C93B53-2AEB-415F-98E3-A8662284ABF7}" destId="{1F2B25C0-8028-4DA2-9325-10B69A1FEA56}" srcOrd="1" destOrd="0" parTransId="{05D00B0D-5EBF-424A-8D22-BFA4CB4D72AB}" sibTransId="{BF6B504F-80A5-4323-810E-C4A552037A3C}"/>
    <dgm:cxn modelId="{3997E078-F776-4D73-A76C-0BA7621E167E}" type="presOf" srcId="{C7400EFF-F9C2-41A9-81A0-1141CE6CC599}" destId="{41537975-4802-4612-86D7-6C0A8A3060D9}" srcOrd="0" destOrd="4" presId="urn:microsoft.com/office/officeart/2005/8/layout/hProcess4"/>
    <dgm:cxn modelId="{088BCE79-328E-404D-AF19-D22DCC5289A4}" srcId="{C4C93B53-2AEB-415F-98E3-A8662284ABF7}" destId="{7BA551F3-9826-49D1-8275-4D9EA8D94A79}" srcOrd="2" destOrd="0" parTransId="{826541B3-661A-4AD4-9DB2-C1AFAC19BB51}" sibTransId="{60B0D7C3-22E9-4C79-B22C-984CF3921BD9}"/>
    <dgm:cxn modelId="{DFE9987A-E1A5-41CF-AACB-065CD4B0B911}" type="presOf" srcId="{BF6B504F-80A5-4323-810E-C4A552037A3C}" destId="{5D16BEAD-FEC9-4371-8B0A-3C3A70DCA7D6}" srcOrd="0" destOrd="0" presId="urn:microsoft.com/office/officeart/2005/8/layout/hProcess4"/>
    <dgm:cxn modelId="{65DBCF7C-2DD3-49F8-8F8F-1F83741E04D9}" type="presOf" srcId="{30DA1980-06B7-45E7-8213-236D0902110F}" destId="{B87603D0-F74D-45F2-BC96-28B15B941665}" srcOrd="0" destOrd="0" presId="urn:microsoft.com/office/officeart/2005/8/layout/hProcess4"/>
    <dgm:cxn modelId="{6CD9ED7C-5805-44FB-8C5D-672CE3595ABD}" srcId="{7BA551F3-9826-49D1-8275-4D9EA8D94A79}" destId="{E0C7F283-EAC6-4013-852A-DD92B29920E7}" srcOrd="1" destOrd="0" parTransId="{6E10A6C2-CCF7-4F36-8FCB-78558F615CAF}" sibTransId="{579804FF-C68A-46F0-9526-5A7AA19CF47F}"/>
    <dgm:cxn modelId="{A5161791-056D-4226-9537-D7A51E4007EE}" type="presOf" srcId="{1F2B25C0-8028-4DA2-9325-10B69A1FEA56}" destId="{1F27C3D6-9398-4105-A3C7-EC20223BF129}" srcOrd="0" destOrd="0" presId="urn:microsoft.com/office/officeart/2005/8/layout/hProcess4"/>
    <dgm:cxn modelId="{6AC44993-85E7-4C76-A104-47621F72BC85}" srcId="{30DA1980-06B7-45E7-8213-236D0902110F}" destId="{0C450982-2C9C-430E-95BC-37FF3AC19B69}" srcOrd="1" destOrd="0" parTransId="{8821A003-B522-4D83-A667-92EF4D88400F}" sibTransId="{432525D5-D1F0-46EC-BAD5-B929AC82F86E}"/>
    <dgm:cxn modelId="{07223C9A-A2C3-46B7-81B6-219AD7E09BA8}" type="presOf" srcId="{C739718F-B443-487F-9376-474C2DB84A1F}" destId="{D895FC24-8DC2-4961-BDDA-99B30939F0E3}" srcOrd="1" destOrd="1" presId="urn:microsoft.com/office/officeart/2005/8/layout/hProcess4"/>
    <dgm:cxn modelId="{C0A9E19F-EF76-4E46-B71D-23C72385ECAD}" type="presOf" srcId="{39FA52ED-9824-4450-A334-41713A589E14}" destId="{D895FC24-8DC2-4961-BDDA-99B30939F0E3}" srcOrd="1" destOrd="2" presId="urn:microsoft.com/office/officeart/2005/8/layout/hProcess4"/>
    <dgm:cxn modelId="{40116FA2-F674-499D-AA03-51585AD17724}" srcId="{1F2B25C0-8028-4DA2-9325-10B69A1FEA56}" destId="{A8EA0974-1422-4E35-9E68-DB93AC604A4E}" srcOrd="0" destOrd="0" parTransId="{A808D4EC-EDB3-40D6-AE84-38CDDAEFE11C}" sibTransId="{2479A596-ABAD-4EB5-96DD-F25CE5D7A44D}"/>
    <dgm:cxn modelId="{39F792AC-7988-479D-BA94-E14903DCD11D}" type="presOf" srcId="{E0C7F283-EAC6-4013-852A-DD92B29920E7}" destId="{DC664290-E184-47CD-90D1-BB914D819F49}" srcOrd="1" destOrd="1" presId="urn:microsoft.com/office/officeart/2005/8/layout/hProcess4"/>
    <dgm:cxn modelId="{F54B69B2-F21A-4501-B855-B8EED9D4F679}" type="presOf" srcId="{782859EC-835E-4933-AB65-5926A07B4618}" destId="{87C9F993-AAAE-4D5A-AD54-974406580F67}" srcOrd="0" destOrd="2" presId="urn:microsoft.com/office/officeart/2005/8/layout/hProcess4"/>
    <dgm:cxn modelId="{FD0182BE-7E39-4C7D-8EF0-5DCBCB4B25C7}" srcId="{7BA551F3-9826-49D1-8275-4D9EA8D94A79}" destId="{FD1B4CB4-F1E5-465F-A896-75F44F31943B}" srcOrd="3" destOrd="0" parTransId="{6968E65A-2CA6-4F7F-9BF9-BF0FB8E40E40}" sibTransId="{F20D8E1E-29E1-4A5B-979E-59DC413BF3ED}"/>
    <dgm:cxn modelId="{26938EC5-0870-4092-AF72-AE773F1D00CB}" srcId="{30DA1980-06B7-45E7-8213-236D0902110F}" destId="{5F956604-4BD6-4970-A2E6-70420220F562}" srcOrd="0" destOrd="0" parTransId="{931EF9E1-6445-45D4-B8E4-EB6C938FBA6C}" sibTransId="{31C56073-1EBD-4B01-8533-83C01AA89348}"/>
    <dgm:cxn modelId="{976BCDCD-60A2-4842-A1E8-5A0AD435BBD7}" type="presOf" srcId="{F2BABADE-E3AA-4E5C-8067-B5A4FB1D204F}" destId="{9CAF896A-A7C5-4001-A5A0-C5E6F3229F76}" srcOrd="0" destOrd="2" presId="urn:microsoft.com/office/officeart/2005/8/layout/hProcess4"/>
    <dgm:cxn modelId="{7BCF67D2-1859-414D-821E-42BF1B344977}" srcId="{1F2B25C0-8028-4DA2-9325-10B69A1FEA56}" destId="{39FA52ED-9824-4450-A334-41713A589E14}" srcOrd="2" destOrd="0" parTransId="{14EA0326-F0D1-4416-8734-7521C66F21D5}" sibTransId="{384707A5-9A89-467F-9914-94AB23989DE1}"/>
    <dgm:cxn modelId="{B8CE46D5-0496-4E7B-A0B4-2724A6896B4F}" type="presOf" srcId="{782859EC-835E-4933-AB65-5926A07B4618}" destId="{DC664290-E184-47CD-90D1-BB914D819F49}" srcOrd="1" destOrd="2" presId="urn:microsoft.com/office/officeart/2005/8/layout/hProcess4"/>
    <dgm:cxn modelId="{66A45FE7-299A-4CB7-B1A5-77681F4868ED}" type="presOf" srcId="{F2BABADE-E3AA-4E5C-8067-B5A4FB1D204F}" destId="{541EC644-2EE1-441F-A98D-90C894B921A8}" srcOrd="1" destOrd="2" presId="urn:microsoft.com/office/officeart/2005/8/layout/hProcess4"/>
    <dgm:cxn modelId="{DA4E05ED-8729-4AB4-9595-BEC25FB85E46}" type="presOf" srcId="{5F956604-4BD6-4970-A2E6-70420220F562}" destId="{541EC644-2EE1-441F-A98D-90C894B921A8}" srcOrd="1" destOrd="0" presId="urn:microsoft.com/office/officeart/2005/8/layout/hProcess4"/>
    <dgm:cxn modelId="{68B76AEF-22ED-4728-B31F-B62052792881}" type="presOf" srcId="{A8EA0974-1422-4E35-9E68-DB93AC604A4E}" destId="{D895FC24-8DC2-4961-BDDA-99B30939F0E3}" srcOrd="1" destOrd="0" presId="urn:microsoft.com/office/officeart/2005/8/layout/hProcess4"/>
    <dgm:cxn modelId="{367578EF-043A-44F1-B7A0-06AEEFF816AB}" type="presOf" srcId="{FD1B4CB4-F1E5-465F-A896-75F44F31943B}" destId="{87C9F993-AAAE-4D5A-AD54-974406580F67}" srcOrd="0" destOrd="3" presId="urn:microsoft.com/office/officeart/2005/8/layout/hProcess4"/>
    <dgm:cxn modelId="{65046873-6C1F-4E6C-8968-2C4F50B7764F}" type="presParOf" srcId="{E4841E53-856E-46F3-B58C-15587209BF53}" destId="{033A5309-622D-4187-BEFE-D47D2D4C3E6A}" srcOrd="0" destOrd="0" presId="urn:microsoft.com/office/officeart/2005/8/layout/hProcess4"/>
    <dgm:cxn modelId="{CAB4ACD5-E12F-407C-8B2B-1328EC6B618E}" type="presParOf" srcId="{E4841E53-856E-46F3-B58C-15587209BF53}" destId="{9B97D26F-F1A8-4580-AD93-2599A0A50E55}" srcOrd="1" destOrd="0" presId="urn:microsoft.com/office/officeart/2005/8/layout/hProcess4"/>
    <dgm:cxn modelId="{7E8C6445-0B43-4A01-883F-375EB66A454B}" type="presParOf" srcId="{E4841E53-856E-46F3-B58C-15587209BF53}" destId="{D3365A33-E64C-43E8-A114-315CCB89808D}" srcOrd="2" destOrd="0" presId="urn:microsoft.com/office/officeart/2005/8/layout/hProcess4"/>
    <dgm:cxn modelId="{4F35C57A-A2C6-470B-B3F6-5C918BEF9091}" type="presParOf" srcId="{D3365A33-E64C-43E8-A114-315CCB89808D}" destId="{0E09BD88-9718-4885-9C31-D65DFAA65E18}" srcOrd="0" destOrd="0" presId="urn:microsoft.com/office/officeart/2005/8/layout/hProcess4"/>
    <dgm:cxn modelId="{8EEDED18-B0EB-4128-89CB-27E5C27A7459}" type="presParOf" srcId="{0E09BD88-9718-4885-9C31-D65DFAA65E18}" destId="{112FCA53-74A1-49EA-8D5A-1E07B97A7F45}" srcOrd="0" destOrd="0" presId="urn:microsoft.com/office/officeart/2005/8/layout/hProcess4"/>
    <dgm:cxn modelId="{CF4EAB66-E22F-4CB7-95B6-7A8C6E1BE1CF}" type="presParOf" srcId="{0E09BD88-9718-4885-9C31-D65DFAA65E18}" destId="{9CAF896A-A7C5-4001-A5A0-C5E6F3229F76}" srcOrd="1" destOrd="0" presId="urn:microsoft.com/office/officeart/2005/8/layout/hProcess4"/>
    <dgm:cxn modelId="{BA4C2024-9C58-4179-AEAE-E69013F73306}" type="presParOf" srcId="{0E09BD88-9718-4885-9C31-D65DFAA65E18}" destId="{541EC644-2EE1-441F-A98D-90C894B921A8}" srcOrd="2" destOrd="0" presId="urn:microsoft.com/office/officeart/2005/8/layout/hProcess4"/>
    <dgm:cxn modelId="{64AD4844-0655-4DBB-8591-A5F503687ADB}" type="presParOf" srcId="{0E09BD88-9718-4885-9C31-D65DFAA65E18}" destId="{B87603D0-F74D-45F2-BC96-28B15B941665}" srcOrd="3" destOrd="0" presId="urn:microsoft.com/office/officeart/2005/8/layout/hProcess4"/>
    <dgm:cxn modelId="{FA75F021-990A-484B-8A1F-0B04A91509A8}" type="presParOf" srcId="{0E09BD88-9718-4885-9C31-D65DFAA65E18}" destId="{9373E361-7900-48EC-BD36-EA0F48E51B3C}" srcOrd="4" destOrd="0" presId="urn:microsoft.com/office/officeart/2005/8/layout/hProcess4"/>
    <dgm:cxn modelId="{64A292FF-E278-4E81-A0FB-519B2B8EA094}" type="presParOf" srcId="{D3365A33-E64C-43E8-A114-315CCB89808D}" destId="{1E614ABE-214A-4B63-85FB-C7BE4835943A}" srcOrd="1" destOrd="0" presId="urn:microsoft.com/office/officeart/2005/8/layout/hProcess4"/>
    <dgm:cxn modelId="{E9755662-DDC0-4464-81F4-DAED00677634}" type="presParOf" srcId="{D3365A33-E64C-43E8-A114-315CCB89808D}" destId="{26A19393-3E24-4BF7-8DAB-EC139712E355}" srcOrd="2" destOrd="0" presId="urn:microsoft.com/office/officeart/2005/8/layout/hProcess4"/>
    <dgm:cxn modelId="{A851D3ED-B442-4ACD-BBDB-2BA98BE9ED33}" type="presParOf" srcId="{26A19393-3E24-4BF7-8DAB-EC139712E355}" destId="{36AF3509-76F5-4361-B2BF-AF16C205433F}" srcOrd="0" destOrd="0" presId="urn:microsoft.com/office/officeart/2005/8/layout/hProcess4"/>
    <dgm:cxn modelId="{6653BFA3-E900-4A66-8987-00092D40D2E0}" type="presParOf" srcId="{26A19393-3E24-4BF7-8DAB-EC139712E355}" destId="{41537975-4802-4612-86D7-6C0A8A3060D9}" srcOrd="1" destOrd="0" presId="urn:microsoft.com/office/officeart/2005/8/layout/hProcess4"/>
    <dgm:cxn modelId="{3B067722-8EAE-41BB-A6EA-A68B23EFA171}" type="presParOf" srcId="{26A19393-3E24-4BF7-8DAB-EC139712E355}" destId="{D895FC24-8DC2-4961-BDDA-99B30939F0E3}" srcOrd="2" destOrd="0" presId="urn:microsoft.com/office/officeart/2005/8/layout/hProcess4"/>
    <dgm:cxn modelId="{8FE075CB-3CCA-4E72-AEA6-14D2C800751C}" type="presParOf" srcId="{26A19393-3E24-4BF7-8DAB-EC139712E355}" destId="{1F27C3D6-9398-4105-A3C7-EC20223BF129}" srcOrd="3" destOrd="0" presId="urn:microsoft.com/office/officeart/2005/8/layout/hProcess4"/>
    <dgm:cxn modelId="{595D336D-C032-4DF7-B171-C5B9DD216FA8}" type="presParOf" srcId="{26A19393-3E24-4BF7-8DAB-EC139712E355}" destId="{E07ADDC5-2365-4C36-83F7-A893BD97D816}" srcOrd="4" destOrd="0" presId="urn:microsoft.com/office/officeart/2005/8/layout/hProcess4"/>
    <dgm:cxn modelId="{9B851980-74D0-4950-8609-210A944A32FA}" type="presParOf" srcId="{D3365A33-E64C-43E8-A114-315CCB89808D}" destId="{5D16BEAD-FEC9-4371-8B0A-3C3A70DCA7D6}" srcOrd="3" destOrd="0" presId="urn:microsoft.com/office/officeart/2005/8/layout/hProcess4"/>
    <dgm:cxn modelId="{3AA8D203-B7E7-45AC-9787-9498250A48AA}" type="presParOf" srcId="{D3365A33-E64C-43E8-A114-315CCB89808D}" destId="{11AB1AE0-FF53-4651-82E4-DEDB77D7B9EA}" srcOrd="4" destOrd="0" presId="urn:microsoft.com/office/officeart/2005/8/layout/hProcess4"/>
    <dgm:cxn modelId="{94BFAF62-BDF4-4C5D-897E-5865632EEFD4}" type="presParOf" srcId="{11AB1AE0-FF53-4651-82E4-DEDB77D7B9EA}" destId="{45CFAC65-681D-45E9-8A66-DA8C36388971}" srcOrd="0" destOrd="0" presId="urn:microsoft.com/office/officeart/2005/8/layout/hProcess4"/>
    <dgm:cxn modelId="{28C524F8-9704-411F-B422-99E5A0383432}" type="presParOf" srcId="{11AB1AE0-FF53-4651-82E4-DEDB77D7B9EA}" destId="{87C9F993-AAAE-4D5A-AD54-974406580F67}" srcOrd="1" destOrd="0" presId="urn:microsoft.com/office/officeart/2005/8/layout/hProcess4"/>
    <dgm:cxn modelId="{14048B1A-A259-45FE-8FF6-14CCB6353F08}" type="presParOf" srcId="{11AB1AE0-FF53-4651-82E4-DEDB77D7B9EA}" destId="{DC664290-E184-47CD-90D1-BB914D819F49}" srcOrd="2" destOrd="0" presId="urn:microsoft.com/office/officeart/2005/8/layout/hProcess4"/>
    <dgm:cxn modelId="{317B5C22-26A6-439F-AFF8-AF050BAC35E7}" type="presParOf" srcId="{11AB1AE0-FF53-4651-82E4-DEDB77D7B9EA}" destId="{9E4ADEE5-8374-4E40-B82A-B03AD7790642}" srcOrd="3" destOrd="0" presId="urn:microsoft.com/office/officeart/2005/8/layout/hProcess4"/>
    <dgm:cxn modelId="{58F900E8-2594-47D5-9892-46C5198B9C54}" type="presParOf" srcId="{11AB1AE0-FF53-4651-82E4-DEDB77D7B9EA}" destId="{47694CBA-8613-4830-A32F-AD0B8C780419}" srcOrd="4" destOrd="0" presId="urn:microsoft.com/office/officeart/2005/8/layout/hProcess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7D0693-8C56-48F7-827B-6B94FBC9720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ECC6378F-8AE5-4B84-9013-406B80850A9A}">
      <dgm:prSet phldrT="[Text]"/>
      <dgm:spPr>
        <a:solidFill>
          <a:schemeClr val="accent5"/>
        </a:solidFill>
      </dgm:spPr>
      <dgm:t>
        <a:bodyPr/>
        <a:lstStyle/>
        <a:p>
          <a:r>
            <a:rPr lang="en-US" dirty="0"/>
            <a:t>Planning</a:t>
          </a:r>
        </a:p>
      </dgm:t>
    </dgm:pt>
    <dgm:pt modelId="{869D3781-6B04-41D0-9C91-8A30A566499F}" type="parTrans" cxnId="{D71B131A-FB79-42D4-AE2D-98EA395D6AC0}">
      <dgm:prSet/>
      <dgm:spPr/>
      <dgm:t>
        <a:bodyPr/>
        <a:lstStyle/>
        <a:p>
          <a:endParaRPr lang="en-US"/>
        </a:p>
      </dgm:t>
    </dgm:pt>
    <dgm:pt modelId="{EA7BEFFC-96AD-48A0-8037-380EC2C5B73A}" type="sibTrans" cxnId="{D71B131A-FB79-42D4-AE2D-98EA395D6AC0}">
      <dgm:prSet/>
      <dgm:spPr/>
      <dgm:t>
        <a:bodyPr/>
        <a:lstStyle/>
        <a:p>
          <a:endParaRPr lang="en-US"/>
        </a:p>
      </dgm:t>
    </dgm:pt>
    <dgm:pt modelId="{8E562FCC-972E-4462-B089-ECDA276F4A68}">
      <dgm:prSet phldrT="[Text]"/>
      <dgm:spPr>
        <a:solidFill>
          <a:schemeClr val="accent5">
            <a:lumMod val="20000"/>
            <a:lumOff val="80000"/>
            <a:alpha val="90000"/>
          </a:schemeClr>
        </a:solidFill>
      </dgm:spPr>
      <dgm:t>
        <a:bodyPr/>
        <a:lstStyle/>
        <a:p>
          <a:pPr marL="269875" indent="-184150">
            <a:buFont typeface="Arial" panose="020B0604020202020204" pitchFamily="34" charset="0"/>
            <a:buChar char="•"/>
          </a:pPr>
          <a:r>
            <a:rPr lang="en-US" dirty="0"/>
            <a:t>Helping to set objectives for the apprentice through the                                                     Profiler tool</a:t>
          </a:r>
        </a:p>
      </dgm:t>
    </dgm:pt>
    <dgm:pt modelId="{D51B297A-ECCD-48E3-B44C-FD762B44B2A3}" type="parTrans" cxnId="{E16AA8E5-5C1A-4EF9-8A12-09A94D5EB664}">
      <dgm:prSet/>
      <dgm:spPr/>
      <dgm:t>
        <a:bodyPr/>
        <a:lstStyle/>
        <a:p>
          <a:endParaRPr lang="en-US"/>
        </a:p>
      </dgm:t>
    </dgm:pt>
    <dgm:pt modelId="{8820E378-DA68-4F1E-AB22-FBFA6DEB2FEA}" type="sibTrans" cxnId="{E16AA8E5-5C1A-4EF9-8A12-09A94D5EB664}">
      <dgm:prSet/>
      <dgm:spPr/>
      <dgm:t>
        <a:bodyPr/>
        <a:lstStyle/>
        <a:p>
          <a:endParaRPr lang="en-US"/>
        </a:p>
      </dgm:t>
    </dgm:pt>
    <dgm:pt modelId="{B971A195-9B12-4415-91ED-59C0C11FDEA1}">
      <dgm:prSet phldrT="[Text]"/>
      <dgm:spPr>
        <a:solidFill>
          <a:schemeClr val="accent5">
            <a:lumMod val="20000"/>
            <a:lumOff val="80000"/>
            <a:alpha val="90000"/>
          </a:schemeClr>
        </a:solidFill>
      </dgm:spPr>
      <dgm:t>
        <a:bodyPr/>
        <a:lstStyle/>
        <a:p>
          <a:pPr marL="269875" indent="-184150">
            <a:buFont typeface="Arial" panose="020B0604020202020204" pitchFamily="34" charset="0"/>
            <a:buChar char="•"/>
          </a:pPr>
          <a:r>
            <a:rPr lang="en-US" dirty="0"/>
            <a:t>Ensuring that the apprentice has booked their coaching                                            sessions and review meetings using the MS Bookings tool</a:t>
          </a:r>
        </a:p>
      </dgm:t>
    </dgm:pt>
    <dgm:pt modelId="{FCF824DD-73E6-47E8-AF1B-26E5D87B6F8D}" type="parTrans" cxnId="{9E975C82-E2D1-417B-B8BD-CB460A9B3D1B}">
      <dgm:prSet/>
      <dgm:spPr/>
      <dgm:t>
        <a:bodyPr/>
        <a:lstStyle/>
        <a:p>
          <a:endParaRPr lang="en-US"/>
        </a:p>
      </dgm:t>
    </dgm:pt>
    <dgm:pt modelId="{5968D96E-39BA-4483-B9FF-786BDD259855}" type="sibTrans" cxnId="{9E975C82-E2D1-417B-B8BD-CB460A9B3D1B}">
      <dgm:prSet/>
      <dgm:spPr/>
      <dgm:t>
        <a:bodyPr/>
        <a:lstStyle/>
        <a:p>
          <a:endParaRPr lang="en-US"/>
        </a:p>
      </dgm:t>
    </dgm:pt>
    <dgm:pt modelId="{8225EE85-C0FC-4C24-BAA5-4F8684814EFC}">
      <dgm:prSet phldrT="[Text]"/>
      <dgm:spPr>
        <a:solidFill>
          <a:schemeClr val="accent3"/>
        </a:solidFill>
      </dgm:spPr>
      <dgm:t>
        <a:bodyPr/>
        <a:lstStyle/>
        <a:p>
          <a:r>
            <a:rPr lang="en-US" dirty="0"/>
            <a:t>Supporting</a:t>
          </a:r>
        </a:p>
      </dgm:t>
    </dgm:pt>
    <dgm:pt modelId="{B1B15D37-31E9-4D7A-B363-BAD2F562A2D1}" type="parTrans" cxnId="{AB3D4583-4845-47D9-965D-0759EAA6F302}">
      <dgm:prSet/>
      <dgm:spPr/>
      <dgm:t>
        <a:bodyPr/>
        <a:lstStyle/>
        <a:p>
          <a:endParaRPr lang="en-US"/>
        </a:p>
      </dgm:t>
    </dgm:pt>
    <dgm:pt modelId="{3DEFF46C-6797-432F-B295-41EB330327BD}" type="sibTrans" cxnId="{AB3D4583-4845-47D9-965D-0759EAA6F302}">
      <dgm:prSet/>
      <dgm:spPr/>
      <dgm:t>
        <a:bodyPr/>
        <a:lstStyle/>
        <a:p>
          <a:endParaRPr lang="en-US"/>
        </a:p>
      </dgm:t>
    </dgm:pt>
    <dgm:pt modelId="{B4B236F1-DA89-4A6C-811D-1A5F1E096255}">
      <dgm:prSet phldrT="[Text]"/>
      <dgm:spPr>
        <a:solidFill>
          <a:schemeClr val="accent3">
            <a:lumMod val="40000"/>
            <a:lumOff val="60000"/>
            <a:alpha val="90000"/>
          </a:schemeClr>
        </a:solidFill>
      </dgm:spPr>
      <dgm:t>
        <a:bodyPr/>
        <a:lstStyle/>
        <a:p>
          <a:pPr marL="269875" indent="-176213">
            <a:buFont typeface="Arial" panose="020B0604020202020204" pitchFamily="34" charset="0"/>
            <a:buChar char="•"/>
          </a:pPr>
          <a:r>
            <a:rPr lang="en-US" dirty="0"/>
            <a:t>Making sure apprentices set time aside for learning and coaching sessions</a:t>
          </a:r>
        </a:p>
      </dgm:t>
    </dgm:pt>
    <dgm:pt modelId="{6A9ACB03-9590-47C3-AAC3-2AD4A07B9228}" type="parTrans" cxnId="{0D55E93E-2EA0-4696-9A56-AD5EDB878277}">
      <dgm:prSet/>
      <dgm:spPr/>
      <dgm:t>
        <a:bodyPr/>
        <a:lstStyle/>
        <a:p>
          <a:endParaRPr lang="en-US"/>
        </a:p>
      </dgm:t>
    </dgm:pt>
    <dgm:pt modelId="{79B6CDB2-B829-4DCA-8950-D44E4412F427}" type="sibTrans" cxnId="{0D55E93E-2EA0-4696-9A56-AD5EDB878277}">
      <dgm:prSet/>
      <dgm:spPr/>
      <dgm:t>
        <a:bodyPr/>
        <a:lstStyle/>
        <a:p>
          <a:endParaRPr lang="en-US"/>
        </a:p>
      </dgm:t>
    </dgm:pt>
    <dgm:pt modelId="{5B82C5CE-33AB-4EF5-A4C1-0F8744501C3E}">
      <dgm:prSet phldrT="[Text]"/>
      <dgm:spPr>
        <a:solidFill>
          <a:schemeClr val="accent3">
            <a:lumMod val="40000"/>
            <a:lumOff val="60000"/>
            <a:alpha val="90000"/>
          </a:schemeClr>
        </a:solidFill>
      </dgm:spPr>
      <dgm:t>
        <a:bodyPr/>
        <a:lstStyle/>
        <a:p>
          <a:pPr marL="269875" indent="-176213">
            <a:buFont typeface="Arial" panose="020B0604020202020204" pitchFamily="34" charset="0"/>
            <a:buChar char="•"/>
          </a:pPr>
          <a:r>
            <a:rPr lang="en-US" dirty="0"/>
            <a:t>Sharing experience and providing the opportunities and environment for apprentices to learn and develop</a:t>
          </a:r>
        </a:p>
      </dgm:t>
    </dgm:pt>
    <dgm:pt modelId="{585A6FDD-9402-4625-ADEF-9D17D406D898}" type="parTrans" cxnId="{995ADBC1-0AB8-45B1-BFAC-CD1E18AF6650}">
      <dgm:prSet/>
      <dgm:spPr/>
      <dgm:t>
        <a:bodyPr/>
        <a:lstStyle/>
        <a:p>
          <a:endParaRPr lang="en-US"/>
        </a:p>
      </dgm:t>
    </dgm:pt>
    <dgm:pt modelId="{ECC02CC6-D269-49C8-AC0A-014E204EC99E}" type="sibTrans" cxnId="{995ADBC1-0AB8-45B1-BFAC-CD1E18AF6650}">
      <dgm:prSet/>
      <dgm:spPr/>
      <dgm:t>
        <a:bodyPr/>
        <a:lstStyle/>
        <a:p>
          <a:endParaRPr lang="en-US"/>
        </a:p>
      </dgm:t>
    </dgm:pt>
    <dgm:pt modelId="{DF0B1CD1-373A-436C-B145-1B809276B121}">
      <dgm:prSet phldrT="[Text]"/>
      <dgm:spPr/>
      <dgm:t>
        <a:bodyPr/>
        <a:lstStyle/>
        <a:p>
          <a:r>
            <a:rPr lang="en-US" dirty="0"/>
            <a:t>Reviewing</a:t>
          </a:r>
        </a:p>
      </dgm:t>
    </dgm:pt>
    <dgm:pt modelId="{5AACC3F6-9373-4050-8E3F-6AC1F91A5603}" type="parTrans" cxnId="{B5160850-0B4A-4A5D-9FC4-F397E9AAD3F0}">
      <dgm:prSet/>
      <dgm:spPr/>
      <dgm:t>
        <a:bodyPr/>
        <a:lstStyle/>
        <a:p>
          <a:endParaRPr lang="en-US"/>
        </a:p>
      </dgm:t>
    </dgm:pt>
    <dgm:pt modelId="{8BB8A3F5-6D82-4BB2-BB4C-098490FE9007}" type="sibTrans" cxnId="{B5160850-0B4A-4A5D-9FC4-F397E9AAD3F0}">
      <dgm:prSet/>
      <dgm:spPr/>
      <dgm:t>
        <a:bodyPr/>
        <a:lstStyle/>
        <a:p>
          <a:endParaRPr lang="en-US"/>
        </a:p>
      </dgm:t>
    </dgm:pt>
    <dgm:pt modelId="{43E3F459-FE63-4E4B-8992-4F0E8560E5C3}">
      <dgm:prSet phldrT="[Text]"/>
      <dgm:spPr>
        <a:solidFill>
          <a:schemeClr val="accent4">
            <a:lumMod val="20000"/>
            <a:lumOff val="80000"/>
            <a:alpha val="90000"/>
          </a:schemeClr>
        </a:solidFill>
      </dgm:spPr>
      <dgm:t>
        <a:bodyPr/>
        <a:lstStyle/>
        <a:p>
          <a:pPr marL="269875" marR="0" lvl="0" indent="-1762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Making time available to meet with the apprentice’s coach for </a:t>
          </a:r>
          <a:r>
            <a:rPr lang="en-US" dirty="0" err="1"/>
            <a:t>programme</a:t>
          </a:r>
          <a:r>
            <a:rPr lang="en-US" dirty="0"/>
            <a:t> reviews (around every 12 weeks)</a:t>
          </a:r>
        </a:p>
      </dgm:t>
    </dgm:pt>
    <dgm:pt modelId="{0A6A1507-3A76-4310-B45F-750B9156CFAC}" type="parTrans" cxnId="{B208403B-08A8-492C-8CEA-F7C24768D22E}">
      <dgm:prSet/>
      <dgm:spPr/>
      <dgm:t>
        <a:bodyPr/>
        <a:lstStyle/>
        <a:p>
          <a:endParaRPr lang="en-US"/>
        </a:p>
      </dgm:t>
    </dgm:pt>
    <dgm:pt modelId="{8E98BB7C-D081-4559-9A39-B4C0741B2D8C}" type="sibTrans" cxnId="{B208403B-08A8-492C-8CEA-F7C24768D22E}">
      <dgm:prSet/>
      <dgm:spPr/>
      <dgm:t>
        <a:bodyPr/>
        <a:lstStyle/>
        <a:p>
          <a:endParaRPr lang="en-US"/>
        </a:p>
      </dgm:t>
    </dgm:pt>
    <dgm:pt modelId="{0FCE5B48-3E52-495A-8508-F93A9D893EB6}">
      <dgm:prSet phldrT="[Text]"/>
      <dgm:spPr>
        <a:solidFill>
          <a:schemeClr val="accent4">
            <a:lumMod val="20000"/>
            <a:lumOff val="80000"/>
            <a:alpha val="90000"/>
          </a:schemeClr>
        </a:solidFill>
      </dgm:spPr>
      <dgm:t>
        <a:bodyPr/>
        <a:lstStyle/>
        <a:p>
          <a:pPr marL="269875" marR="0" lvl="0" indent="-176213"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Offering feedback on performance against objectives, celebrating successes and highlighting where performance could be improved</a:t>
          </a:r>
        </a:p>
      </dgm:t>
    </dgm:pt>
    <dgm:pt modelId="{80092EEF-5230-40CB-A040-9846F0989583}" type="parTrans" cxnId="{4DA03232-3FE2-45C4-AA4D-8675B45B9086}">
      <dgm:prSet/>
      <dgm:spPr/>
      <dgm:t>
        <a:bodyPr/>
        <a:lstStyle/>
        <a:p>
          <a:endParaRPr lang="en-US"/>
        </a:p>
      </dgm:t>
    </dgm:pt>
    <dgm:pt modelId="{FB2CD661-8221-4C88-ACBF-B690D90ECD1B}" type="sibTrans" cxnId="{4DA03232-3FE2-45C4-AA4D-8675B45B9086}">
      <dgm:prSet/>
      <dgm:spPr/>
      <dgm:t>
        <a:bodyPr/>
        <a:lstStyle/>
        <a:p>
          <a:endParaRPr lang="en-US"/>
        </a:p>
      </dgm:t>
    </dgm:pt>
    <dgm:pt modelId="{A20A1C77-DE95-41AA-B9A9-D66A4281B341}" type="pres">
      <dgm:prSet presAssocID="{B37D0693-8C56-48F7-827B-6B94FBC97200}" presName="Name0" presStyleCnt="0">
        <dgm:presLayoutVars>
          <dgm:dir/>
          <dgm:animLvl val="lvl"/>
          <dgm:resizeHandles val="exact"/>
        </dgm:presLayoutVars>
      </dgm:prSet>
      <dgm:spPr/>
    </dgm:pt>
    <dgm:pt modelId="{59F3F4E1-C1CE-4A0A-B8D0-691993ABFE0E}" type="pres">
      <dgm:prSet presAssocID="{ECC6378F-8AE5-4B84-9013-406B80850A9A}" presName="linNode" presStyleCnt="0"/>
      <dgm:spPr/>
    </dgm:pt>
    <dgm:pt modelId="{CE814C73-39C9-44F6-8C34-A4C79322AE12}" type="pres">
      <dgm:prSet presAssocID="{ECC6378F-8AE5-4B84-9013-406B80850A9A}" presName="parentText" presStyleLbl="node1" presStyleIdx="0" presStyleCnt="3" custLinFactNeighborY="-9043">
        <dgm:presLayoutVars>
          <dgm:chMax val="1"/>
          <dgm:bulletEnabled val="1"/>
        </dgm:presLayoutVars>
      </dgm:prSet>
      <dgm:spPr/>
    </dgm:pt>
    <dgm:pt modelId="{91D6E76A-5B4C-4792-B67D-3EC63AD7081B}" type="pres">
      <dgm:prSet presAssocID="{ECC6378F-8AE5-4B84-9013-406B80850A9A}" presName="descendantText" presStyleLbl="alignAccFollowNode1" presStyleIdx="0" presStyleCnt="3">
        <dgm:presLayoutVars>
          <dgm:bulletEnabled val="1"/>
        </dgm:presLayoutVars>
      </dgm:prSet>
      <dgm:spPr/>
    </dgm:pt>
    <dgm:pt modelId="{A96C04B3-4498-4FFB-9085-8168E48258A8}" type="pres">
      <dgm:prSet presAssocID="{EA7BEFFC-96AD-48A0-8037-380EC2C5B73A}" presName="sp" presStyleCnt="0"/>
      <dgm:spPr/>
    </dgm:pt>
    <dgm:pt modelId="{D4196429-A0AA-478B-A865-D670000A7D98}" type="pres">
      <dgm:prSet presAssocID="{8225EE85-C0FC-4C24-BAA5-4F8684814EFC}" presName="linNode" presStyleCnt="0"/>
      <dgm:spPr/>
    </dgm:pt>
    <dgm:pt modelId="{1F91150A-29C0-47D2-A287-421D00E32601}" type="pres">
      <dgm:prSet presAssocID="{8225EE85-C0FC-4C24-BAA5-4F8684814EFC}" presName="parentText" presStyleLbl="node1" presStyleIdx="1" presStyleCnt="3">
        <dgm:presLayoutVars>
          <dgm:chMax val="1"/>
          <dgm:bulletEnabled val="1"/>
        </dgm:presLayoutVars>
      </dgm:prSet>
      <dgm:spPr/>
    </dgm:pt>
    <dgm:pt modelId="{A8429E10-5641-4296-91BF-CA8ADED34EC4}" type="pres">
      <dgm:prSet presAssocID="{8225EE85-C0FC-4C24-BAA5-4F8684814EFC}" presName="descendantText" presStyleLbl="alignAccFollowNode1" presStyleIdx="1" presStyleCnt="3">
        <dgm:presLayoutVars>
          <dgm:bulletEnabled val="1"/>
        </dgm:presLayoutVars>
      </dgm:prSet>
      <dgm:spPr/>
    </dgm:pt>
    <dgm:pt modelId="{514FF7B4-5A6B-4F8F-8691-A76879A4A453}" type="pres">
      <dgm:prSet presAssocID="{3DEFF46C-6797-432F-B295-41EB330327BD}" presName="sp" presStyleCnt="0"/>
      <dgm:spPr/>
    </dgm:pt>
    <dgm:pt modelId="{A5FA081E-CDDD-45F1-9DD6-7D2B80C705D8}" type="pres">
      <dgm:prSet presAssocID="{DF0B1CD1-373A-436C-B145-1B809276B121}" presName="linNode" presStyleCnt="0"/>
      <dgm:spPr/>
    </dgm:pt>
    <dgm:pt modelId="{ABF2E293-8292-4EA5-ADB4-0E0166FC32AD}" type="pres">
      <dgm:prSet presAssocID="{DF0B1CD1-373A-436C-B145-1B809276B121}" presName="parentText" presStyleLbl="node1" presStyleIdx="2" presStyleCnt="3">
        <dgm:presLayoutVars>
          <dgm:chMax val="1"/>
          <dgm:bulletEnabled val="1"/>
        </dgm:presLayoutVars>
      </dgm:prSet>
      <dgm:spPr/>
    </dgm:pt>
    <dgm:pt modelId="{0FE24727-EEF6-46C3-8BAF-F8E9AD739877}" type="pres">
      <dgm:prSet presAssocID="{DF0B1CD1-373A-436C-B145-1B809276B121}" presName="descendantText" presStyleLbl="alignAccFollowNode1" presStyleIdx="2" presStyleCnt="3">
        <dgm:presLayoutVars>
          <dgm:bulletEnabled val="1"/>
        </dgm:presLayoutVars>
      </dgm:prSet>
      <dgm:spPr/>
    </dgm:pt>
  </dgm:ptLst>
  <dgm:cxnLst>
    <dgm:cxn modelId="{D71B131A-FB79-42D4-AE2D-98EA395D6AC0}" srcId="{B37D0693-8C56-48F7-827B-6B94FBC97200}" destId="{ECC6378F-8AE5-4B84-9013-406B80850A9A}" srcOrd="0" destOrd="0" parTransId="{869D3781-6B04-41D0-9C91-8A30A566499F}" sibTransId="{EA7BEFFC-96AD-48A0-8037-380EC2C5B73A}"/>
    <dgm:cxn modelId="{1D80E022-32DA-4D90-A3C4-2B6356B23BAD}" type="presOf" srcId="{43E3F459-FE63-4E4B-8992-4F0E8560E5C3}" destId="{0FE24727-EEF6-46C3-8BAF-F8E9AD739877}" srcOrd="0" destOrd="0" presId="urn:microsoft.com/office/officeart/2005/8/layout/vList5"/>
    <dgm:cxn modelId="{02CE8326-6B18-43D9-8208-89A0C8E2BA5E}" type="presOf" srcId="{B37D0693-8C56-48F7-827B-6B94FBC97200}" destId="{A20A1C77-DE95-41AA-B9A9-D66A4281B341}" srcOrd="0" destOrd="0" presId="urn:microsoft.com/office/officeart/2005/8/layout/vList5"/>
    <dgm:cxn modelId="{4DA03232-3FE2-45C4-AA4D-8675B45B9086}" srcId="{DF0B1CD1-373A-436C-B145-1B809276B121}" destId="{0FCE5B48-3E52-495A-8508-F93A9D893EB6}" srcOrd="1" destOrd="0" parTransId="{80092EEF-5230-40CB-A040-9846F0989583}" sibTransId="{FB2CD661-8221-4C88-ACBF-B690D90ECD1B}"/>
    <dgm:cxn modelId="{D73DC336-6D3C-48B1-ADF8-EF22996B4BC4}" type="presOf" srcId="{DF0B1CD1-373A-436C-B145-1B809276B121}" destId="{ABF2E293-8292-4EA5-ADB4-0E0166FC32AD}" srcOrd="0" destOrd="0" presId="urn:microsoft.com/office/officeart/2005/8/layout/vList5"/>
    <dgm:cxn modelId="{B208403B-08A8-492C-8CEA-F7C24768D22E}" srcId="{DF0B1CD1-373A-436C-B145-1B809276B121}" destId="{43E3F459-FE63-4E4B-8992-4F0E8560E5C3}" srcOrd="0" destOrd="0" parTransId="{0A6A1507-3A76-4310-B45F-750B9156CFAC}" sibTransId="{8E98BB7C-D081-4559-9A39-B4C0741B2D8C}"/>
    <dgm:cxn modelId="{0D55E93E-2EA0-4696-9A56-AD5EDB878277}" srcId="{8225EE85-C0FC-4C24-BAA5-4F8684814EFC}" destId="{B4B236F1-DA89-4A6C-811D-1A5F1E096255}" srcOrd="0" destOrd="0" parTransId="{6A9ACB03-9590-47C3-AAC3-2AD4A07B9228}" sibTransId="{79B6CDB2-B829-4DCA-8950-D44E4412F427}"/>
    <dgm:cxn modelId="{844C0D5E-F026-4829-BED0-95FAB014FB33}" type="presOf" srcId="{5B82C5CE-33AB-4EF5-A4C1-0F8744501C3E}" destId="{A8429E10-5641-4296-91BF-CA8ADED34EC4}" srcOrd="0" destOrd="1" presId="urn:microsoft.com/office/officeart/2005/8/layout/vList5"/>
    <dgm:cxn modelId="{F4A03663-18C4-405F-8D57-064B34E1D009}" type="presOf" srcId="{ECC6378F-8AE5-4B84-9013-406B80850A9A}" destId="{CE814C73-39C9-44F6-8C34-A4C79322AE12}" srcOrd="0" destOrd="0" presId="urn:microsoft.com/office/officeart/2005/8/layout/vList5"/>
    <dgm:cxn modelId="{2AB8B26B-DBCD-47F6-900C-564FC65BD81B}" type="presOf" srcId="{0FCE5B48-3E52-495A-8508-F93A9D893EB6}" destId="{0FE24727-EEF6-46C3-8BAF-F8E9AD739877}" srcOrd="0" destOrd="1" presId="urn:microsoft.com/office/officeart/2005/8/layout/vList5"/>
    <dgm:cxn modelId="{B5160850-0B4A-4A5D-9FC4-F397E9AAD3F0}" srcId="{B37D0693-8C56-48F7-827B-6B94FBC97200}" destId="{DF0B1CD1-373A-436C-B145-1B809276B121}" srcOrd="2" destOrd="0" parTransId="{5AACC3F6-9373-4050-8E3F-6AC1F91A5603}" sibTransId="{8BB8A3F5-6D82-4BB2-BB4C-098490FE9007}"/>
    <dgm:cxn modelId="{9E975C82-E2D1-417B-B8BD-CB460A9B3D1B}" srcId="{ECC6378F-8AE5-4B84-9013-406B80850A9A}" destId="{B971A195-9B12-4415-91ED-59C0C11FDEA1}" srcOrd="1" destOrd="0" parTransId="{FCF824DD-73E6-47E8-AF1B-26E5D87B6F8D}" sibTransId="{5968D96E-39BA-4483-B9FF-786BDD259855}"/>
    <dgm:cxn modelId="{9DBACB82-1417-4D2E-97F7-313BC77232C8}" type="presOf" srcId="{8E562FCC-972E-4462-B089-ECDA276F4A68}" destId="{91D6E76A-5B4C-4792-B67D-3EC63AD7081B}" srcOrd="0" destOrd="0" presId="urn:microsoft.com/office/officeart/2005/8/layout/vList5"/>
    <dgm:cxn modelId="{AB3D4583-4845-47D9-965D-0759EAA6F302}" srcId="{B37D0693-8C56-48F7-827B-6B94FBC97200}" destId="{8225EE85-C0FC-4C24-BAA5-4F8684814EFC}" srcOrd="1" destOrd="0" parTransId="{B1B15D37-31E9-4D7A-B363-BAD2F562A2D1}" sibTransId="{3DEFF46C-6797-432F-B295-41EB330327BD}"/>
    <dgm:cxn modelId="{2A5CD18E-F4C8-4515-BCCA-6943FF39C994}" type="presOf" srcId="{8225EE85-C0FC-4C24-BAA5-4F8684814EFC}" destId="{1F91150A-29C0-47D2-A287-421D00E32601}" srcOrd="0" destOrd="0" presId="urn:microsoft.com/office/officeart/2005/8/layout/vList5"/>
    <dgm:cxn modelId="{995ADBC1-0AB8-45B1-BFAC-CD1E18AF6650}" srcId="{8225EE85-C0FC-4C24-BAA5-4F8684814EFC}" destId="{5B82C5CE-33AB-4EF5-A4C1-0F8744501C3E}" srcOrd="1" destOrd="0" parTransId="{585A6FDD-9402-4625-ADEF-9D17D406D898}" sibTransId="{ECC02CC6-D269-49C8-AC0A-014E204EC99E}"/>
    <dgm:cxn modelId="{97A19DDE-E200-4A5C-9454-19BA784E3FB4}" type="presOf" srcId="{B4B236F1-DA89-4A6C-811D-1A5F1E096255}" destId="{A8429E10-5641-4296-91BF-CA8ADED34EC4}" srcOrd="0" destOrd="0" presId="urn:microsoft.com/office/officeart/2005/8/layout/vList5"/>
    <dgm:cxn modelId="{E16AA8E5-5C1A-4EF9-8A12-09A94D5EB664}" srcId="{ECC6378F-8AE5-4B84-9013-406B80850A9A}" destId="{8E562FCC-972E-4462-B089-ECDA276F4A68}" srcOrd="0" destOrd="0" parTransId="{D51B297A-ECCD-48E3-B44C-FD762B44B2A3}" sibTransId="{8820E378-DA68-4F1E-AB22-FBFA6DEB2FEA}"/>
    <dgm:cxn modelId="{D4A977FB-899D-4071-BBD9-D4FBD75AD001}" type="presOf" srcId="{B971A195-9B12-4415-91ED-59C0C11FDEA1}" destId="{91D6E76A-5B4C-4792-B67D-3EC63AD7081B}" srcOrd="0" destOrd="1" presId="urn:microsoft.com/office/officeart/2005/8/layout/vList5"/>
    <dgm:cxn modelId="{E62FA3CD-BB50-411E-99E4-9FF7A94C0B94}" type="presParOf" srcId="{A20A1C77-DE95-41AA-B9A9-D66A4281B341}" destId="{59F3F4E1-C1CE-4A0A-B8D0-691993ABFE0E}" srcOrd="0" destOrd="0" presId="urn:microsoft.com/office/officeart/2005/8/layout/vList5"/>
    <dgm:cxn modelId="{884ED3B3-EA29-4DE2-B162-07862912E389}" type="presParOf" srcId="{59F3F4E1-C1CE-4A0A-B8D0-691993ABFE0E}" destId="{CE814C73-39C9-44F6-8C34-A4C79322AE12}" srcOrd="0" destOrd="0" presId="urn:microsoft.com/office/officeart/2005/8/layout/vList5"/>
    <dgm:cxn modelId="{2FE29608-E046-4365-9415-B241BFC3CE24}" type="presParOf" srcId="{59F3F4E1-C1CE-4A0A-B8D0-691993ABFE0E}" destId="{91D6E76A-5B4C-4792-B67D-3EC63AD7081B}" srcOrd="1" destOrd="0" presId="urn:microsoft.com/office/officeart/2005/8/layout/vList5"/>
    <dgm:cxn modelId="{A9ED710A-261D-4795-931E-6F8373E157C9}" type="presParOf" srcId="{A20A1C77-DE95-41AA-B9A9-D66A4281B341}" destId="{A96C04B3-4498-4FFB-9085-8168E48258A8}" srcOrd="1" destOrd="0" presId="urn:microsoft.com/office/officeart/2005/8/layout/vList5"/>
    <dgm:cxn modelId="{756E5D0D-6ADD-41ED-9682-63F2950CD024}" type="presParOf" srcId="{A20A1C77-DE95-41AA-B9A9-D66A4281B341}" destId="{D4196429-A0AA-478B-A865-D670000A7D98}" srcOrd="2" destOrd="0" presId="urn:microsoft.com/office/officeart/2005/8/layout/vList5"/>
    <dgm:cxn modelId="{C033919C-F507-4832-8139-7E4530819B1C}" type="presParOf" srcId="{D4196429-A0AA-478B-A865-D670000A7D98}" destId="{1F91150A-29C0-47D2-A287-421D00E32601}" srcOrd="0" destOrd="0" presId="urn:microsoft.com/office/officeart/2005/8/layout/vList5"/>
    <dgm:cxn modelId="{36D13B13-8B45-4F50-B7D4-EBAB64B13A83}" type="presParOf" srcId="{D4196429-A0AA-478B-A865-D670000A7D98}" destId="{A8429E10-5641-4296-91BF-CA8ADED34EC4}" srcOrd="1" destOrd="0" presId="urn:microsoft.com/office/officeart/2005/8/layout/vList5"/>
    <dgm:cxn modelId="{8C26A8C1-0A61-41F5-A142-CDDB25702A04}" type="presParOf" srcId="{A20A1C77-DE95-41AA-B9A9-D66A4281B341}" destId="{514FF7B4-5A6B-4F8F-8691-A76879A4A453}" srcOrd="3" destOrd="0" presId="urn:microsoft.com/office/officeart/2005/8/layout/vList5"/>
    <dgm:cxn modelId="{5726135A-61C4-418B-9B2C-A6268F408826}" type="presParOf" srcId="{A20A1C77-DE95-41AA-B9A9-D66A4281B341}" destId="{A5FA081E-CDDD-45F1-9DD6-7D2B80C705D8}" srcOrd="4" destOrd="0" presId="urn:microsoft.com/office/officeart/2005/8/layout/vList5"/>
    <dgm:cxn modelId="{9BCBB230-4B2D-4274-87E6-9703CF93AD64}" type="presParOf" srcId="{A5FA081E-CDDD-45F1-9DD6-7D2B80C705D8}" destId="{ABF2E293-8292-4EA5-ADB4-0E0166FC32AD}" srcOrd="0" destOrd="0" presId="urn:microsoft.com/office/officeart/2005/8/layout/vList5"/>
    <dgm:cxn modelId="{5CC0E9E8-0C44-45E6-A684-BBD555E85D6B}" type="presParOf" srcId="{A5FA081E-CDDD-45F1-9DD6-7D2B80C705D8}" destId="{0FE24727-EEF6-46C3-8BAF-F8E9AD73987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9DE190-3344-4A86-A6A9-63DFAE8E616A}" type="doc">
      <dgm:prSet loTypeId="urn:microsoft.com/office/officeart/2005/8/layout/vProcess5" loCatId="process" qsTypeId="urn:microsoft.com/office/officeart/2005/8/quickstyle/simple1" qsCatId="simple" csTypeId="urn:microsoft.com/office/officeart/2005/8/colors/accent5_2" csCatId="accent5" phldr="1"/>
      <dgm:spPr/>
      <dgm:t>
        <a:bodyPr/>
        <a:lstStyle/>
        <a:p>
          <a:endParaRPr lang="en-GB"/>
        </a:p>
      </dgm:t>
    </dgm:pt>
    <dgm:pt modelId="{4A2F4403-F861-47A4-B48F-7BA1E20C6FAB}">
      <dgm:prSet phldrT="[Text]" custT="1"/>
      <dgm:spPr/>
      <dgm:t>
        <a:bodyPr/>
        <a:lstStyle/>
        <a:p>
          <a:r>
            <a:rPr lang="en-GB" sz="1400" b="1" u="sng" dirty="0"/>
            <a:t>INTENT:</a:t>
          </a:r>
          <a:r>
            <a:rPr lang="en-GB" sz="1400" b="0" u="none" dirty="0"/>
            <a:t> </a:t>
          </a:r>
          <a:r>
            <a:rPr lang="en-GB" sz="1400" dirty="0"/>
            <a:t>Defining individual starting points and required outcomes.</a:t>
          </a:r>
        </a:p>
      </dgm:t>
    </dgm:pt>
    <dgm:pt modelId="{2869A670-D00D-46F8-99BA-BEDFC4DD705D}" type="parTrans" cxnId="{D8402B6E-DC4B-4F0F-AC03-D71CC9E72FBD}">
      <dgm:prSet/>
      <dgm:spPr/>
      <dgm:t>
        <a:bodyPr/>
        <a:lstStyle/>
        <a:p>
          <a:endParaRPr lang="en-GB"/>
        </a:p>
      </dgm:t>
    </dgm:pt>
    <dgm:pt modelId="{2F850636-00C5-47F9-8D06-8FD7C194321A}" type="sibTrans" cxnId="{D8402B6E-DC4B-4F0F-AC03-D71CC9E72FBD}">
      <dgm:prSet/>
      <dgm:spPr>
        <a:solidFill>
          <a:schemeClr val="accent4">
            <a:lumMod val="20000"/>
            <a:lumOff val="80000"/>
            <a:alpha val="90000"/>
          </a:schemeClr>
        </a:solidFill>
      </dgm:spPr>
      <dgm:t>
        <a:bodyPr/>
        <a:lstStyle/>
        <a:p>
          <a:endParaRPr lang="en-GB"/>
        </a:p>
      </dgm:t>
    </dgm:pt>
    <dgm:pt modelId="{89E0B498-E6FC-4D56-BD4E-52E2487967EA}">
      <dgm:prSet phldrT="[Text]" custT="1"/>
      <dgm:spPr>
        <a:solidFill>
          <a:schemeClr val="accent3"/>
        </a:solidFill>
      </dgm:spPr>
      <dgm:t>
        <a:bodyPr/>
        <a:lstStyle/>
        <a:p>
          <a:r>
            <a:rPr lang="en-GB" sz="1400" b="1" u="sng" dirty="0"/>
            <a:t>IMPLEMENTATION:</a:t>
          </a:r>
          <a:r>
            <a:rPr lang="en-GB" sz="1400" b="0" u="none" dirty="0"/>
            <a:t> Development of knowledge, skills and </a:t>
          </a:r>
          <a:r>
            <a:rPr lang="en-GB" sz="1400" b="0" u="none" dirty="0" err="1"/>
            <a:t>behaviouirs</a:t>
          </a:r>
          <a:r>
            <a:rPr lang="en-GB" sz="1400" b="0" u="none" dirty="0"/>
            <a:t>. </a:t>
          </a:r>
          <a:r>
            <a:rPr lang="en-GB" sz="1400" dirty="0"/>
            <a:t>Ongoing review and assessment of progress and development.</a:t>
          </a:r>
        </a:p>
      </dgm:t>
    </dgm:pt>
    <dgm:pt modelId="{97E1D319-D919-4261-BF5F-045DA25A20E6}" type="parTrans" cxnId="{CE3B5BD1-EAAA-4670-8C93-001EBB26D601}">
      <dgm:prSet/>
      <dgm:spPr/>
      <dgm:t>
        <a:bodyPr/>
        <a:lstStyle/>
        <a:p>
          <a:endParaRPr lang="en-GB"/>
        </a:p>
      </dgm:t>
    </dgm:pt>
    <dgm:pt modelId="{25FF97ED-034B-4F9A-B8D5-60769611D2EF}" type="sibTrans" cxnId="{CE3B5BD1-EAAA-4670-8C93-001EBB26D601}">
      <dgm:prSet/>
      <dgm:spPr>
        <a:solidFill>
          <a:schemeClr val="accent4">
            <a:lumMod val="20000"/>
            <a:lumOff val="80000"/>
            <a:alpha val="90000"/>
          </a:schemeClr>
        </a:solidFill>
      </dgm:spPr>
      <dgm:t>
        <a:bodyPr/>
        <a:lstStyle/>
        <a:p>
          <a:endParaRPr lang="en-GB"/>
        </a:p>
      </dgm:t>
    </dgm:pt>
    <dgm:pt modelId="{C4549E6A-98A4-4CB5-BA75-6A5130380D61}">
      <dgm:prSet phldrT="[Text]" custT="1"/>
      <dgm:spPr>
        <a:solidFill>
          <a:schemeClr val="accent4"/>
        </a:solidFill>
      </dgm:spPr>
      <dgm:t>
        <a:bodyPr/>
        <a:lstStyle/>
        <a:p>
          <a:r>
            <a:rPr lang="en-GB" sz="1400" b="1" u="sng" dirty="0"/>
            <a:t>IMPACT:</a:t>
          </a:r>
          <a:r>
            <a:rPr lang="en-GB" sz="1400" b="0" u="none" dirty="0"/>
            <a:t> Demonstrable impact on the individual and organisation. Confirmation of competence at final gateway.</a:t>
          </a:r>
          <a:endParaRPr lang="en-GB" sz="1400" b="1" u="sng" dirty="0"/>
        </a:p>
      </dgm:t>
    </dgm:pt>
    <dgm:pt modelId="{760A8DC8-1053-405B-A77A-610C4BAE9FAF}" type="parTrans" cxnId="{8FF84D02-B7CB-4689-B0E3-92914BC13F9F}">
      <dgm:prSet/>
      <dgm:spPr/>
      <dgm:t>
        <a:bodyPr/>
        <a:lstStyle/>
        <a:p>
          <a:endParaRPr lang="en-GB"/>
        </a:p>
      </dgm:t>
    </dgm:pt>
    <dgm:pt modelId="{7906834C-738B-43E5-87F9-54B78601771D}" type="sibTrans" cxnId="{8FF84D02-B7CB-4689-B0E3-92914BC13F9F}">
      <dgm:prSet/>
      <dgm:spPr/>
      <dgm:t>
        <a:bodyPr/>
        <a:lstStyle/>
        <a:p>
          <a:endParaRPr lang="en-GB"/>
        </a:p>
      </dgm:t>
    </dgm:pt>
    <dgm:pt modelId="{99FFA6C1-0365-480C-8109-C2204827C3C3}" type="pres">
      <dgm:prSet presAssocID="{EF9DE190-3344-4A86-A6A9-63DFAE8E616A}" presName="outerComposite" presStyleCnt="0">
        <dgm:presLayoutVars>
          <dgm:chMax val="5"/>
          <dgm:dir/>
          <dgm:resizeHandles val="exact"/>
        </dgm:presLayoutVars>
      </dgm:prSet>
      <dgm:spPr/>
    </dgm:pt>
    <dgm:pt modelId="{47EAE6C8-2808-4A32-AF5D-1C93414F243F}" type="pres">
      <dgm:prSet presAssocID="{EF9DE190-3344-4A86-A6A9-63DFAE8E616A}" presName="dummyMaxCanvas" presStyleCnt="0">
        <dgm:presLayoutVars/>
      </dgm:prSet>
      <dgm:spPr/>
    </dgm:pt>
    <dgm:pt modelId="{68BBFF2C-BC9B-487F-98AD-D69937D318DB}" type="pres">
      <dgm:prSet presAssocID="{EF9DE190-3344-4A86-A6A9-63DFAE8E616A}" presName="ThreeNodes_1" presStyleLbl="node1" presStyleIdx="0" presStyleCnt="3">
        <dgm:presLayoutVars>
          <dgm:bulletEnabled val="1"/>
        </dgm:presLayoutVars>
      </dgm:prSet>
      <dgm:spPr/>
    </dgm:pt>
    <dgm:pt modelId="{57811D1F-8186-496A-BF1B-91648ABA952A}" type="pres">
      <dgm:prSet presAssocID="{EF9DE190-3344-4A86-A6A9-63DFAE8E616A}" presName="ThreeNodes_2" presStyleLbl="node1" presStyleIdx="1" presStyleCnt="3">
        <dgm:presLayoutVars>
          <dgm:bulletEnabled val="1"/>
        </dgm:presLayoutVars>
      </dgm:prSet>
      <dgm:spPr/>
    </dgm:pt>
    <dgm:pt modelId="{FD6693AA-C361-46F9-B5FA-182ADF5319B8}" type="pres">
      <dgm:prSet presAssocID="{EF9DE190-3344-4A86-A6A9-63DFAE8E616A}" presName="ThreeNodes_3" presStyleLbl="node1" presStyleIdx="2" presStyleCnt="3">
        <dgm:presLayoutVars>
          <dgm:bulletEnabled val="1"/>
        </dgm:presLayoutVars>
      </dgm:prSet>
      <dgm:spPr/>
    </dgm:pt>
    <dgm:pt modelId="{37D979C8-6DB2-4644-A580-EB827D245DFF}" type="pres">
      <dgm:prSet presAssocID="{EF9DE190-3344-4A86-A6A9-63DFAE8E616A}" presName="ThreeConn_1-2" presStyleLbl="fgAccFollowNode1" presStyleIdx="0" presStyleCnt="2">
        <dgm:presLayoutVars>
          <dgm:bulletEnabled val="1"/>
        </dgm:presLayoutVars>
      </dgm:prSet>
      <dgm:spPr/>
    </dgm:pt>
    <dgm:pt modelId="{27FEC3AD-C204-4D6E-B850-91DC9AAF3F24}" type="pres">
      <dgm:prSet presAssocID="{EF9DE190-3344-4A86-A6A9-63DFAE8E616A}" presName="ThreeConn_2-3" presStyleLbl="fgAccFollowNode1" presStyleIdx="1" presStyleCnt="2">
        <dgm:presLayoutVars>
          <dgm:bulletEnabled val="1"/>
        </dgm:presLayoutVars>
      </dgm:prSet>
      <dgm:spPr/>
    </dgm:pt>
    <dgm:pt modelId="{FFBBF948-91C4-4E6D-A2FB-442B12184742}" type="pres">
      <dgm:prSet presAssocID="{EF9DE190-3344-4A86-A6A9-63DFAE8E616A}" presName="ThreeNodes_1_text" presStyleLbl="node1" presStyleIdx="2" presStyleCnt="3">
        <dgm:presLayoutVars>
          <dgm:bulletEnabled val="1"/>
        </dgm:presLayoutVars>
      </dgm:prSet>
      <dgm:spPr/>
    </dgm:pt>
    <dgm:pt modelId="{20A5FBD1-87CE-4806-B632-BBF373F6EE97}" type="pres">
      <dgm:prSet presAssocID="{EF9DE190-3344-4A86-A6A9-63DFAE8E616A}" presName="ThreeNodes_2_text" presStyleLbl="node1" presStyleIdx="2" presStyleCnt="3">
        <dgm:presLayoutVars>
          <dgm:bulletEnabled val="1"/>
        </dgm:presLayoutVars>
      </dgm:prSet>
      <dgm:spPr/>
    </dgm:pt>
    <dgm:pt modelId="{A4D52E31-2DE9-4ED5-B544-F31776288EBA}" type="pres">
      <dgm:prSet presAssocID="{EF9DE190-3344-4A86-A6A9-63DFAE8E616A}" presName="ThreeNodes_3_text" presStyleLbl="node1" presStyleIdx="2" presStyleCnt="3">
        <dgm:presLayoutVars>
          <dgm:bulletEnabled val="1"/>
        </dgm:presLayoutVars>
      </dgm:prSet>
      <dgm:spPr/>
    </dgm:pt>
  </dgm:ptLst>
  <dgm:cxnLst>
    <dgm:cxn modelId="{8FF84D02-B7CB-4689-B0E3-92914BC13F9F}" srcId="{EF9DE190-3344-4A86-A6A9-63DFAE8E616A}" destId="{C4549E6A-98A4-4CB5-BA75-6A5130380D61}" srcOrd="2" destOrd="0" parTransId="{760A8DC8-1053-405B-A77A-610C4BAE9FAF}" sibTransId="{7906834C-738B-43E5-87F9-54B78601771D}"/>
    <dgm:cxn modelId="{667F4712-0188-4545-877E-59F6C7721646}" type="presOf" srcId="{4A2F4403-F861-47A4-B48F-7BA1E20C6FAB}" destId="{FFBBF948-91C4-4E6D-A2FB-442B12184742}" srcOrd="1" destOrd="0" presId="urn:microsoft.com/office/officeart/2005/8/layout/vProcess5"/>
    <dgm:cxn modelId="{6AC39239-F0C2-4D39-B719-A245946AC099}" type="presOf" srcId="{89E0B498-E6FC-4D56-BD4E-52E2487967EA}" destId="{57811D1F-8186-496A-BF1B-91648ABA952A}" srcOrd="0" destOrd="0" presId="urn:microsoft.com/office/officeart/2005/8/layout/vProcess5"/>
    <dgm:cxn modelId="{5097495C-2E96-45F7-A178-CBC46D93D8BD}" type="presOf" srcId="{89E0B498-E6FC-4D56-BD4E-52E2487967EA}" destId="{20A5FBD1-87CE-4806-B632-BBF373F6EE97}" srcOrd="1" destOrd="0" presId="urn:microsoft.com/office/officeart/2005/8/layout/vProcess5"/>
    <dgm:cxn modelId="{2B839962-D38C-45B5-9853-4B2A65853683}" type="presOf" srcId="{EF9DE190-3344-4A86-A6A9-63DFAE8E616A}" destId="{99FFA6C1-0365-480C-8109-C2204827C3C3}" srcOrd="0" destOrd="0" presId="urn:microsoft.com/office/officeart/2005/8/layout/vProcess5"/>
    <dgm:cxn modelId="{D8402B6E-DC4B-4F0F-AC03-D71CC9E72FBD}" srcId="{EF9DE190-3344-4A86-A6A9-63DFAE8E616A}" destId="{4A2F4403-F861-47A4-B48F-7BA1E20C6FAB}" srcOrd="0" destOrd="0" parTransId="{2869A670-D00D-46F8-99BA-BEDFC4DD705D}" sibTransId="{2F850636-00C5-47F9-8D06-8FD7C194321A}"/>
    <dgm:cxn modelId="{BB037E8B-E0DF-449E-91E5-B19CF5DF733D}" type="presOf" srcId="{C4549E6A-98A4-4CB5-BA75-6A5130380D61}" destId="{A4D52E31-2DE9-4ED5-B544-F31776288EBA}" srcOrd="1" destOrd="0" presId="urn:microsoft.com/office/officeart/2005/8/layout/vProcess5"/>
    <dgm:cxn modelId="{CEF2F08D-3664-4F43-B18A-AC1FAD3E0135}" type="presOf" srcId="{2F850636-00C5-47F9-8D06-8FD7C194321A}" destId="{37D979C8-6DB2-4644-A580-EB827D245DFF}" srcOrd="0" destOrd="0" presId="urn:microsoft.com/office/officeart/2005/8/layout/vProcess5"/>
    <dgm:cxn modelId="{C8C158A5-C737-433A-A8DE-D832D0AE5CB1}" type="presOf" srcId="{4A2F4403-F861-47A4-B48F-7BA1E20C6FAB}" destId="{68BBFF2C-BC9B-487F-98AD-D69937D318DB}" srcOrd="0" destOrd="0" presId="urn:microsoft.com/office/officeart/2005/8/layout/vProcess5"/>
    <dgm:cxn modelId="{0981B1B0-1B39-40E3-9E0E-CE36D3A30D5E}" type="presOf" srcId="{25FF97ED-034B-4F9A-B8D5-60769611D2EF}" destId="{27FEC3AD-C204-4D6E-B850-91DC9AAF3F24}" srcOrd="0" destOrd="0" presId="urn:microsoft.com/office/officeart/2005/8/layout/vProcess5"/>
    <dgm:cxn modelId="{99CA62BA-C30A-4D67-8126-0C04CC1533FA}" type="presOf" srcId="{C4549E6A-98A4-4CB5-BA75-6A5130380D61}" destId="{FD6693AA-C361-46F9-B5FA-182ADF5319B8}" srcOrd="0" destOrd="0" presId="urn:microsoft.com/office/officeart/2005/8/layout/vProcess5"/>
    <dgm:cxn modelId="{CE3B5BD1-EAAA-4670-8C93-001EBB26D601}" srcId="{EF9DE190-3344-4A86-A6A9-63DFAE8E616A}" destId="{89E0B498-E6FC-4D56-BD4E-52E2487967EA}" srcOrd="1" destOrd="0" parTransId="{97E1D319-D919-4261-BF5F-045DA25A20E6}" sibTransId="{25FF97ED-034B-4F9A-B8D5-60769611D2EF}"/>
    <dgm:cxn modelId="{7EDCB512-A36A-4E2B-855F-3E3C58C5351D}" type="presParOf" srcId="{99FFA6C1-0365-480C-8109-C2204827C3C3}" destId="{47EAE6C8-2808-4A32-AF5D-1C93414F243F}" srcOrd="0" destOrd="0" presId="urn:microsoft.com/office/officeart/2005/8/layout/vProcess5"/>
    <dgm:cxn modelId="{94A9BA18-6211-4B65-AF36-E627D1C1B7C1}" type="presParOf" srcId="{99FFA6C1-0365-480C-8109-C2204827C3C3}" destId="{68BBFF2C-BC9B-487F-98AD-D69937D318DB}" srcOrd="1" destOrd="0" presId="urn:microsoft.com/office/officeart/2005/8/layout/vProcess5"/>
    <dgm:cxn modelId="{775E9571-4CE8-438E-AE79-1788C2F38D83}" type="presParOf" srcId="{99FFA6C1-0365-480C-8109-C2204827C3C3}" destId="{57811D1F-8186-496A-BF1B-91648ABA952A}" srcOrd="2" destOrd="0" presId="urn:microsoft.com/office/officeart/2005/8/layout/vProcess5"/>
    <dgm:cxn modelId="{F2DDCCFF-0B58-478A-A990-F40D2FFDAE8D}" type="presParOf" srcId="{99FFA6C1-0365-480C-8109-C2204827C3C3}" destId="{FD6693AA-C361-46F9-B5FA-182ADF5319B8}" srcOrd="3" destOrd="0" presId="urn:microsoft.com/office/officeart/2005/8/layout/vProcess5"/>
    <dgm:cxn modelId="{4206E220-FE7B-4999-AFC3-FFF3FACC7D12}" type="presParOf" srcId="{99FFA6C1-0365-480C-8109-C2204827C3C3}" destId="{37D979C8-6DB2-4644-A580-EB827D245DFF}" srcOrd="4" destOrd="0" presId="urn:microsoft.com/office/officeart/2005/8/layout/vProcess5"/>
    <dgm:cxn modelId="{3D03E1E2-D02C-4FC1-852E-69C0669F4B2C}" type="presParOf" srcId="{99FFA6C1-0365-480C-8109-C2204827C3C3}" destId="{27FEC3AD-C204-4D6E-B850-91DC9AAF3F24}" srcOrd="5" destOrd="0" presId="urn:microsoft.com/office/officeart/2005/8/layout/vProcess5"/>
    <dgm:cxn modelId="{035E4B4B-1B9A-413F-AF1E-445B76675802}" type="presParOf" srcId="{99FFA6C1-0365-480C-8109-C2204827C3C3}" destId="{FFBBF948-91C4-4E6D-A2FB-442B12184742}" srcOrd="6" destOrd="0" presId="urn:microsoft.com/office/officeart/2005/8/layout/vProcess5"/>
    <dgm:cxn modelId="{0D692E33-DC08-4C35-B0FA-3D58B049BF89}" type="presParOf" srcId="{99FFA6C1-0365-480C-8109-C2204827C3C3}" destId="{20A5FBD1-87CE-4806-B632-BBF373F6EE97}" srcOrd="7" destOrd="0" presId="urn:microsoft.com/office/officeart/2005/8/layout/vProcess5"/>
    <dgm:cxn modelId="{8802B87B-7CF4-4B2C-BDDE-E3FF5D00A091}" type="presParOf" srcId="{99FFA6C1-0365-480C-8109-C2204827C3C3}" destId="{A4D52E31-2DE9-4ED5-B544-F31776288EB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2FC232-186A-4225-9620-E648108E2D0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0DE72D73-DB53-4026-8147-E4BD210A86D3}">
      <dgm:prSet phldrT="[Text]"/>
      <dgm:spPr/>
      <dgm:t>
        <a:bodyPr/>
        <a:lstStyle/>
        <a:p>
          <a:endParaRPr lang="en-GB" b="1" dirty="0">
            <a:solidFill>
              <a:schemeClr val="accent6">
                <a:lumMod val="75000"/>
              </a:schemeClr>
            </a:solidFill>
          </a:endParaRPr>
        </a:p>
      </dgm:t>
    </dgm:pt>
    <dgm:pt modelId="{1A5BA907-D42C-458F-A8CA-23655C93127F}" type="parTrans" cxnId="{BF2B3FF1-13FE-4D7D-AB0F-22E9E1893760}">
      <dgm:prSet/>
      <dgm:spPr/>
      <dgm:t>
        <a:bodyPr/>
        <a:lstStyle/>
        <a:p>
          <a:endParaRPr lang="en-GB"/>
        </a:p>
      </dgm:t>
    </dgm:pt>
    <dgm:pt modelId="{5A9D09C0-477C-48C8-9A65-6FD931BBF46A}" type="sibTrans" cxnId="{BF2B3FF1-13FE-4D7D-AB0F-22E9E1893760}">
      <dgm:prSet/>
      <dgm:spPr/>
      <dgm:t>
        <a:bodyPr/>
        <a:lstStyle/>
        <a:p>
          <a:endParaRPr lang="en-GB"/>
        </a:p>
      </dgm:t>
    </dgm:pt>
    <dgm:pt modelId="{18A3C7DD-02C3-48DD-823D-C54ADD7EC005}">
      <dgm:prSet phldrT="[Text]" custT="1"/>
      <dgm:spPr/>
      <dgm:t>
        <a:bodyPr/>
        <a:lstStyle/>
        <a:p>
          <a:endParaRPr lang="en-GB" sz="1400" dirty="0"/>
        </a:p>
      </dgm:t>
    </dgm:pt>
    <dgm:pt modelId="{B173F372-A026-4DFD-AF88-7EBFA05782C1}" type="parTrans" cxnId="{BF502FAD-CAEC-43D8-903C-360EA93EB702}">
      <dgm:prSet/>
      <dgm:spPr/>
      <dgm:t>
        <a:bodyPr/>
        <a:lstStyle/>
        <a:p>
          <a:endParaRPr lang="en-GB"/>
        </a:p>
      </dgm:t>
    </dgm:pt>
    <dgm:pt modelId="{4B16B729-E332-4E0B-94CB-E0E6A34B0A2F}" type="sibTrans" cxnId="{BF502FAD-CAEC-43D8-903C-360EA93EB702}">
      <dgm:prSet/>
      <dgm:spPr/>
      <dgm:t>
        <a:bodyPr/>
        <a:lstStyle/>
        <a:p>
          <a:endParaRPr lang="en-GB"/>
        </a:p>
      </dgm:t>
    </dgm:pt>
    <dgm:pt modelId="{5CC774C0-0119-4AAB-814E-B40C96E5FDC1}">
      <dgm:prSet phldrT="[Text]" custT="1"/>
      <dgm:spPr/>
      <dgm:t>
        <a:bodyPr/>
        <a:lstStyle/>
        <a:p>
          <a:endParaRPr lang="en-GB" sz="1400" b="1" dirty="0">
            <a:solidFill>
              <a:schemeClr val="accent6">
                <a:lumMod val="75000"/>
              </a:schemeClr>
            </a:solidFill>
          </a:endParaRPr>
        </a:p>
      </dgm:t>
    </dgm:pt>
    <dgm:pt modelId="{124A0593-8DA8-46E9-A125-FDC62255262C}" type="sibTrans" cxnId="{9FBC26CF-FD01-47AF-A5DF-2D5CA1849E82}">
      <dgm:prSet/>
      <dgm:spPr/>
      <dgm:t>
        <a:bodyPr/>
        <a:lstStyle/>
        <a:p>
          <a:endParaRPr lang="en-GB"/>
        </a:p>
      </dgm:t>
    </dgm:pt>
    <dgm:pt modelId="{DF46BA5A-6957-4138-8346-D2166974E2D5}" type="parTrans" cxnId="{9FBC26CF-FD01-47AF-A5DF-2D5CA1849E82}">
      <dgm:prSet/>
      <dgm:spPr/>
      <dgm:t>
        <a:bodyPr/>
        <a:lstStyle/>
        <a:p>
          <a:endParaRPr lang="en-GB"/>
        </a:p>
      </dgm:t>
    </dgm:pt>
    <dgm:pt modelId="{507F526D-AD0F-462F-B2A9-42CB792FA312}" type="pres">
      <dgm:prSet presAssocID="{902FC232-186A-4225-9620-E648108E2D04}" presName="Name0" presStyleCnt="0">
        <dgm:presLayoutVars>
          <dgm:chMax val="7"/>
          <dgm:chPref val="7"/>
          <dgm:dir/>
          <dgm:animLvl val="lvl"/>
        </dgm:presLayoutVars>
      </dgm:prSet>
      <dgm:spPr/>
    </dgm:pt>
    <dgm:pt modelId="{F787B4CF-EA87-4EF5-B46F-AD39A81E0BD5}" type="pres">
      <dgm:prSet presAssocID="{0DE72D73-DB53-4026-8147-E4BD210A86D3}" presName="Accent1" presStyleCnt="0"/>
      <dgm:spPr/>
    </dgm:pt>
    <dgm:pt modelId="{FC2120DA-6BE7-4AF6-9948-2FFA187077D2}" type="pres">
      <dgm:prSet presAssocID="{0DE72D73-DB53-4026-8147-E4BD210A86D3}" presName="Accent" presStyleLbl="node1" presStyleIdx="0" presStyleCnt="3" custLinFactNeighborX="12848" custLinFactNeighborY="18798"/>
      <dgm:spPr>
        <a:solidFill>
          <a:schemeClr val="accent3"/>
        </a:solidFill>
      </dgm:spPr>
    </dgm:pt>
    <dgm:pt modelId="{F3EC6A04-C915-40B6-B79F-9BDB11663286}" type="pres">
      <dgm:prSet presAssocID="{0DE72D73-DB53-4026-8147-E4BD210A86D3}" presName="Parent1" presStyleLbl="revTx" presStyleIdx="0" presStyleCnt="3" custScaleY="131162" custLinFactNeighborX="23787" custLinFactNeighborY="64829">
        <dgm:presLayoutVars>
          <dgm:chMax val="1"/>
          <dgm:chPref val="1"/>
          <dgm:bulletEnabled val="1"/>
        </dgm:presLayoutVars>
      </dgm:prSet>
      <dgm:spPr/>
    </dgm:pt>
    <dgm:pt modelId="{5490FA00-31D0-4C24-86AA-53E197E0C812}" type="pres">
      <dgm:prSet presAssocID="{18A3C7DD-02C3-48DD-823D-C54ADD7EC005}" presName="Accent2" presStyleCnt="0"/>
      <dgm:spPr/>
    </dgm:pt>
    <dgm:pt modelId="{850BC7AB-64A3-42FF-8E36-726967A08ADD}" type="pres">
      <dgm:prSet presAssocID="{18A3C7DD-02C3-48DD-823D-C54ADD7EC005}" presName="Accent" presStyleLbl="node1" presStyleIdx="1" presStyleCnt="3" custLinFactNeighborX="2096" custLinFactNeighborY="12701"/>
      <dgm:spPr>
        <a:solidFill>
          <a:schemeClr val="accent4"/>
        </a:solidFill>
      </dgm:spPr>
    </dgm:pt>
    <dgm:pt modelId="{D2E37E1F-B8DD-4BD9-8BC7-72290B7E6C4A}" type="pres">
      <dgm:prSet presAssocID="{18A3C7DD-02C3-48DD-823D-C54ADD7EC005}" presName="Parent2" presStyleLbl="revTx" presStyleIdx="1" presStyleCnt="3" custScaleX="119550" custScaleY="146231" custLinFactNeighborX="4236" custLinFactNeighborY="41680">
        <dgm:presLayoutVars>
          <dgm:chMax val="1"/>
          <dgm:chPref val="1"/>
          <dgm:bulletEnabled val="1"/>
        </dgm:presLayoutVars>
      </dgm:prSet>
      <dgm:spPr/>
    </dgm:pt>
    <dgm:pt modelId="{08F0DA4F-FF2C-40D5-ADD3-B81BC5AA7765}" type="pres">
      <dgm:prSet presAssocID="{5CC774C0-0119-4AAB-814E-B40C96E5FDC1}" presName="Accent3" presStyleCnt="0"/>
      <dgm:spPr/>
    </dgm:pt>
    <dgm:pt modelId="{E07F647F-6BFC-4078-8250-91BA1B818BC2}" type="pres">
      <dgm:prSet presAssocID="{5CC774C0-0119-4AAB-814E-B40C96E5FDC1}" presName="Accent" presStyleLbl="node1" presStyleIdx="2" presStyleCnt="3" custLinFactNeighborX="20841" custLinFactNeighborY="3721"/>
      <dgm:spPr>
        <a:solidFill>
          <a:schemeClr val="accent5"/>
        </a:solidFill>
      </dgm:spPr>
    </dgm:pt>
    <dgm:pt modelId="{32404DE6-232F-4E3E-9D8E-ED2420B9BFCE}" type="pres">
      <dgm:prSet presAssocID="{5CC774C0-0119-4AAB-814E-B40C96E5FDC1}" presName="Parent3" presStyleLbl="revTx" presStyleIdx="2" presStyleCnt="3" custScaleY="131162" custLinFactNeighborX="17773" custLinFactNeighborY="17875">
        <dgm:presLayoutVars>
          <dgm:chMax val="1"/>
          <dgm:chPref val="1"/>
          <dgm:bulletEnabled val="1"/>
        </dgm:presLayoutVars>
      </dgm:prSet>
      <dgm:spPr/>
    </dgm:pt>
  </dgm:ptLst>
  <dgm:cxnLst>
    <dgm:cxn modelId="{407E732D-AB28-47F0-869C-3F1D910DABD6}" type="presOf" srcId="{0DE72D73-DB53-4026-8147-E4BD210A86D3}" destId="{F3EC6A04-C915-40B6-B79F-9BDB11663286}" srcOrd="0" destOrd="0" presId="urn:microsoft.com/office/officeart/2009/layout/CircleArrowProcess"/>
    <dgm:cxn modelId="{DC28648E-2FCC-40AD-B4AF-72071C637160}" type="presOf" srcId="{18A3C7DD-02C3-48DD-823D-C54ADD7EC005}" destId="{D2E37E1F-B8DD-4BD9-8BC7-72290B7E6C4A}" srcOrd="0" destOrd="0" presId="urn:microsoft.com/office/officeart/2009/layout/CircleArrowProcess"/>
    <dgm:cxn modelId="{40A03992-2666-4294-9F97-F4B0B32501C4}" type="presOf" srcId="{902FC232-186A-4225-9620-E648108E2D04}" destId="{507F526D-AD0F-462F-B2A9-42CB792FA312}" srcOrd="0" destOrd="0" presId="urn:microsoft.com/office/officeart/2009/layout/CircleArrowProcess"/>
    <dgm:cxn modelId="{EFAF7DA9-876D-4213-97F8-60B304E2B986}" type="presOf" srcId="{5CC774C0-0119-4AAB-814E-B40C96E5FDC1}" destId="{32404DE6-232F-4E3E-9D8E-ED2420B9BFCE}" srcOrd="0" destOrd="0" presId="urn:microsoft.com/office/officeart/2009/layout/CircleArrowProcess"/>
    <dgm:cxn modelId="{BF502FAD-CAEC-43D8-903C-360EA93EB702}" srcId="{902FC232-186A-4225-9620-E648108E2D04}" destId="{18A3C7DD-02C3-48DD-823D-C54ADD7EC005}" srcOrd="1" destOrd="0" parTransId="{B173F372-A026-4DFD-AF88-7EBFA05782C1}" sibTransId="{4B16B729-E332-4E0B-94CB-E0E6A34B0A2F}"/>
    <dgm:cxn modelId="{9FBC26CF-FD01-47AF-A5DF-2D5CA1849E82}" srcId="{902FC232-186A-4225-9620-E648108E2D04}" destId="{5CC774C0-0119-4AAB-814E-B40C96E5FDC1}" srcOrd="2" destOrd="0" parTransId="{DF46BA5A-6957-4138-8346-D2166974E2D5}" sibTransId="{124A0593-8DA8-46E9-A125-FDC62255262C}"/>
    <dgm:cxn modelId="{BF2B3FF1-13FE-4D7D-AB0F-22E9E1893760}" srcId="{902FC232-186A-4225-9620-E648108E2D04}" destId="{0DE72D73-DB53-4026-8147-E4BD210A86D3}" srcOrd="0" destOrd="0" parTransId="{1A5BA907-D42C-458F-A8CA-23655C93127F}" sibTransId="{5A9D09C0-477C-48C8-9A65-6FD931BBF46A}"/>
    <dgm:cxn modelId="{17C80DC2-BC97-4021-ADF8-4F3B83603340}" type="presParOf" srcId="{507F526D-AD0F-462F-B2A9-42CB792FA312}" destId="{F787B4CF-EA87-4EF5-B46F-AD39A81E0BD5}" srcOrd="0" destOrd="0" presId="urn:microsoft.com/office/officeart/2009/layout/CircleArrowProcess"/>
    <dgm:cxn modelId="{F3621CB4-7E49-49A2-A841-2E14DBFF5177}" type="presParOf" srcId="{F787B4CF-EA87-4EF5-B46F-AD39A81E0BD5}" destId="{FC2120DA-6BE7-4AF6-9948-2FFA187077D2}" srcOrd="0" destOrd="0" presId="urn:microsoft.com/office/officeart/2009/layout/CircleArrowProcess"/>
    <dgm:cxn modelId="{4DE92CF2-69BC-4500-A841-12FB4B46388A}" type="presParOf" srcId="{507F526D-AD0F-462F-B2A9-42CB792FA312}" destId="{F3EC6A04-C915-40B6-B79F-9BDB11663286}" srcOrd="1" destOrd="0" presId="urn:microsoft.com/office/officeart/2009/layout/CircleArrowProcess"/>
    <dgm:cxn modelId="{D2DFE68C-DB4B-44CD-BCFE-89CA607BCE65}" type="presParOf" srcId="{507F526D-AD0F-462F-B2A9-42CB792FA312}" destId="{5490FA00-31D0-4C24-86AA-53E197E0C812}" srcOrd="2" destOrd="0" presId="urn:microsoft.com/office/officeart/2009/layout/CircleArrowProcess"/>
    <dgm:cxn modelId="{5F465E3E-7971-4589-BDD6-78DB9A48BEBC}" type="presParOf" srcId="{5490FA00-31D0-4C24-86AA-53E197E0C812}" destId="{850BC7AB-64A3-42FF-8E36-726967A08ADD}" srcOrd="0" destOrd="0" presId="urn:microsoft.com/office/officeart/2009/layout/CircleArrowProcess"/>
    <dgm:cxn modelId="{A103DD10-D98F-4811-8BDB-B3CC4BA6D029}" type="presParOf" srcId="{507F526D-AD0F-462F-B2A9-42CB792FA312}" destId="{D2E37E1F-B8DD-4BD9-8BC7-72290B7E6C4A}" srcOrd="3" destOrd="0" presId="urn:microsoft.com/office/officeart/2009/layout/CircleArrowProcess"/>
    <dgm:cxn modelId="{C13642E6-9082-4195-A47B-F23B389E41F9}" type="presParOf" srcId="{507F526D-AD0F-462F-B2A9-42CB792FA312}" destId="{08F0DA4F-FF2C-40D5-ADD3-B81BC5AA7765}" srcOrd="4" destOrd="0" presId="urn:microsoft.com/office/officeart/2009/layout/CircleArrowProcess"/>
    <dgm:cxn modelId="{A6DA843A-DEE5-44E3-8EE6-13A297E67055}" type="presParOf" srcId="{08F0DA4F-FF2C-40D5-ADD3-B81BC5AA7765}" destId="{E07F647F-6BFC-4078-8250-91BA1B818BC2}" srcOrd="0" destOrd="0" presId="urn:microsoft.com/office/officeart/2009/layout/CircleArrowProcess"/>
    <dgm:cxn modelId="{E7A87789-4DC6-4E69-B188-FBFE0CF473C8}" type="presParOf" srcId="{507F526D-AD0F-462F-B2A9-42CB792FA312}" destId="{32404DE6-232F-4E3E-9D8E-ED2420B9BFC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AE466EE-C011-42D6-A25B-4283C01561C3}" type="doc">
      <dgm:prSet loTypeId="urn:microsoft.com/office/officeart/2005/8/layout/chevron1" loCatId="process" qsTypeId="urn:microsoft.com/office/officeart/2005/8/quickstyle/simple1" qsCatId="simple" csTypeId="urn:microsoft.com/office/officeart/2005/8/colors/colorful1" csCatId="colorful" phldr="1"/>
      <dgm:spPr/>
    </dgm:pt>
    <dgm:pt modelId="{53458D47-F931-40DE-87F8-7982F1AB716F}">
      <dgm:prSet phldrT="[Text]"/>
      <dgm:spPr/>
      <dgm:t>
        <a:bodyPr/>
        <a:lstStyle/>
        <a:p>
          <a:r>
            <a:rPr lang="en-US" dirty="0"/>
            <a:t>Induction</a:t>
          </a:r>
        </a:p>
      </dgm:t>
    </dgm:pt>
    <dgm:pt modelId="{A419818B-8EB5-40C1-9D42-4B080F50F21B}" type="parTrans" cxnId="{31E64857-C451-461F-9669-F4630271E0AD}">
      <dgm:prSet/>
      <dgm:spPr/>
      <dgm:t>
        <a:bodyPr/>
        <a:lstStyle/>
        <a:p>
          <a:endParaRPr lang="en-US"/>
        </a:p>
      </dgm:t>
    </dgm:pt>
    <dgm:pt modelId="{2187AE7B-CF21-4855-9E89-344BF4952AB0}" type="sibTrans" cxnId="{31E64857-C451-461F-9669-F4630271E0AD}">
      <dgm:prSet/>
      <dgm:spPr/>
      <dgm:t>
        <a:bodyPr/>
        <a:lstStyle/>
        <a:p>
          <a:endParaRPr lang="en-US"/>
        </a:p>
      </dgm:t>
    </dgm:pt>
    <dgm:pt modelId="{E6663FD9-182C-4A31-9EE0-B4008C775BD8}">
      <dgm:prSet phldrT="[Text]"/>
      <dgm:spPr/>
      <dgm:t>
        <a:bodyPr/>
        <a:lstStyle/>
        <a:p>
          <a:r>
            <a:rPr lang="en-US" dirty="0"/>
            <a:t>Embedded in learning activities</a:t>
          </a:r>
        </a:p>
      </dgm:t>
    </dgm:pt>
    <dgm:pt modelId="{1A322412-5B19-4D62-A8F8-E2C886DBB564}" type="parTrans" cxnId="{1742F870-2BB8-4823-9D28-76A70B00E390}">
      <dgm:prSet/>
      <dgm:spPr/>
      <dgm:t>
        <a:bodyPr/>
        <a:lstStyle/>
        <a:p>
          <a:endParaRPr lang="en-US"/>
        </a:p>
      </dgm:t>
    </dgm:pt>
    <dgm:pt modelId="{9F5B9D3E-5B20-45BB-B4E2-B75C6E5F8B9F}" type="sibTrans" cxnId="{1742F870-2BB8-4823-9D28-76A70B00E390}">
      <dgm:prSet/>
      <dgm:spPr/>
      <dgm:t>
        <a:bodyPr/>
        <a:lstStyle/>
        <a:p>
          <a:endParaRPr lang="en-US"/>
        </a:p>
      </dgm:t>
    </dgm:pt>
    <dgm:pt modelId="{8C1654D1-11AB-497D-B328-9D66C8A7A49E}">
      <dgm:prSet phldrT="[Text]"/>
      <dgm:spPr/>
      <dgm:t>
        <a:bodyPr/>
        <a:lstStyle/>
        <a:p>
          <a:r>
            <a:rPr lang="en-US" dirty="0"/>
            <a:t>Reviews</a:t>
          </a:r>
        </a:p>
      </dgm:t>
    </dgm:pt>
    <dgm:pt modelId="{CB97F8FD-8FB7-44C7-B19A-2C3F48A6DF15}" type="parTrans" cxnId="{459FE852-16A3-4F37-A4F3-34F96BC0E800}">
      <dgm:prSet/>
      <dgm:spPr/>
      <dgm:t>
        <a:bodyPr/>
        <a:lstStyle/>
        <a:p>
          <a:endParaRPr lang="en-US"/>
        </a:p>
      </dgm:t>
    </dgm:pt>
    <dgm:pt modelId="{D6EBB0A6-AB1D-4379-8D90-4420AB80F5FE}" type="sibTrans" cxnId="{459FE852-16A3-4F37-A4F3-34F96BC0E800}">
      <dgm:prSet/>
      <dgm:spPr/>
      <dgm:t>
        <a:bodyPr/>
        <a:lstStyle/>
        <a:p>
          <a:endParaRPr lang="en-US"/>
        </a:p>
      </dgm:t>
    </dgm:pt>
    <dgm:pt modelId="{84CA208C-EDDF-4741-B4BB-9B2946AA0598}">
      <dgm:prSet phldrT="[Text]"/>
      <dgm:spPr/>
      <dgm:t>
        <a:bodyPr/>
        <a:lstStyle/>
        <a:p>
          <a:r>
            <a:rPr lang="en-US" dirty="0"/>
            <a:t>Further learning topics</a:t>
          </a:r>
        </a:p>
      </dgm:t>
    </dgm:pt>
    <dgm:pt modelId="{AF400E45-868F-4D80-AE73-E6DD7509C943}" type="parTrans" cxnId="{AB000C6F-3F26-4754-A9CF-55D5407E236B}">
      <dgm:prSet/>
      <dgm:spPr/>
      <dgm:t>
        <a:bodyPr/>
        <a:lstStyle/>
        <a:p>
          <a:endParaRPr lang="en-US"/>
        </a:p>
      </dgm:t>
    </dgm:pt>
    <dgm:pt modelId="{257D3007-1405-43A4-8207-A991A797995A}" type="sibTrans" cxnId="{AB000C6F-3F26-4754-A9CF-55D5407E236B}">
      <dgm:prSet/>
      <dgm:spPr/>
      <dgm:t>
        <a:bodyPr/>
        <a:lstStyle/>
        <a:p>
          <a:endParaRPr lang="en-US"/>
        </a:p>
      </dgm:t>
    </dgm:pt>
    <dgm:pt modelId="{D06AF292-6AC0-444E-A29C-86DA6DF24B1F}" type="pres">
      <dgm:prSet presAssocID="{FAE466EE-C011-42D6-A25B-4283C01561C3}" presName="Name0" presStyleCnt="0">
        <dgm:presLayoutVars>
          <dgm:dir/>
          <dgm:animLvl val="lvl"/>
          <dgm:resizeHandles val="exact"/>
        </dgm:presLayoutVars>
      </dgm:prSet>
      <dgm:spPr/>
    </dgm:pt>
    <dgm:pt modelId="{4E0BD22C-C8CC-4C01-B101-533E2B2FDC98}" type="pres">
      <dgm:prSet presAssocID="{53458D47-F931-40DE-87F8-7982F1AB716F}" presName="parTxOnly" presStyleLbl="node1" presStyleIdx="0" presStyleCnt="4">
        <dgm:presLayoutVars>
          <dgm:chMax val="0"/>
          <dgm:chPref val="0"/>
          <dgm:bulletEnabled val="1"/>
        </dgm:presLayoutVars>
      </dgm:prSet>
      <dgm:spPr/>
    </dgm:pt>
    <dgm:pt modelId="{84123C6C-F9EC-4A34-8392-665CCF2B88AB}" type="pres">
      <dgm:prSet presAssocID="{2187AE7B-CF21-4855-9E89-344BF4952AB0}" presName="parTxOnlySpace" presStyleCnt="0"/>
      <dgm:spPr/>
    </dgm:pt>
    <dgm:pt modelId="{4CA132CC-6853-41C1-9EE2-00F179A89320}" type="pres">
      <dgm:prSet presAssocID="{E6663FD9-182C-4A31-9EE0-B4008C775BD8}" presName="parTxOnly" presStyleLbl="node1" presStyleIdx="1" presStyleCnt="4">
        <dgm:presLayoutVars>
          <dgm:chMax val="0"/>
          <dgm:chPref val="0"/>
          <dgm:bulletEnabled val="1"/>
        </dgm:presLayoutVars>
      </dgm:prSet>
      <dgm:spPr/>
    </dgm:pt>
    <dgm:pt modelId="{AD7F8264-DFA9-4FCE-B3C7-0977E128F2CB}" type="pres">
      <dgm:prSet presAssocID="{9F5B9D3E-5B20-45BB-B4E2-B75C6E5F8B9F}" presName="parTxOnlySpace" presStyleCnt="0"/>
      <dgm:spPr/>
    </dgm:pt>
    <dgm:pt modelId="{BB63E855-0C9B-4C88-9B76-DA3E0B838025}" type="pres">
      <dgm:prSet presAssocID="{84CA208C-EDDF-4741-B4BB-9B2946AA0598}" presName="parTxOnly" presStyleLbl="node1" presStyleIdx="2" presStyleCnt="4">
        <dgm:presLayoutVars>
          <dgm:chMax val="0"/>
          <dgm:chPref val="0"/>
          <dgm:bulletEnabled val="1"/>
        </dgm:presLayoutVars>
      </dgm:prSet>
      <dgm:spPr/>
    </dgm:pt>
    <dgm:pt modelId="{1060042A-88DE-429B-8F4A-54DF1A189717}" type="pres">
      <dgm:prSet presAssocID="{257D3007-1405-43A4-8207-A991A797995A}" presName="parTxOnlySpace" presStyleCnt="0"/>
      <dgm:spPr/>
    </dgm:pt>
    <dgm:pt modelId="{BAFAA2A1-BC23-4B66-A1C9-E9247C9B57BA}" type="pres">
      <dgm:prSet presAssocID="{8C1654D1-11AB-497D-B328-9D66C8A7A49E}" presName="parTxOnly" presStyleLbl="node1" presStyleIdx="3" presStyleCnt="4">
        <dgm:presLayoutVars>
          <dgm:chMax val="0"/>
          <dgm:chPref val="0"/>
          <dgm:bulletEnabled val="1"/>
        </dgm:presLayoutVars>
      </dgm:prSet>
      <dgm:spPr/>
    </dgm:pt>
  </dgm:ptLst>
  <dgm:cxnLst>
    <dgm:cxn modelId="{93DCC166-B532-4378-9AC6-6F8232F0F1AF}" type="presOf" srcId="{FAE466EE-C011-42D6-A25B-4283C01561C3}" destId="{D06AF292-6AC0-444E-A29C-86DA6DF24B1F}" srcOrd="0" destOrd="0" presId="urn:microsoft.com/office/officeart/2005/8/layout/chevron1"/>
    <dgm:cxn modelId="{AB000C6F-3F26-4754-A9CF-55D5407E236B}" srcId="{FAE466EE-C011-42D6-A25B-4283C01561C3}" destId="{84CA208C-EDDF-4741-B4BB-9B2946AA0598}" srcOrd="2" destOrd="0" parTransId="{AF400E45-868F-4D80-AE73-E6DD7509C943}" sibTransId="{257D3007-1405-43A4-8207-A991A797995A}"/>
    <dgm:cxn modelId="{1742F870-2BB8-4823-9D28-76A70B00E390}" srcId="{FAE466EE-C011-42D6-A25B-4283C01561C3}" destId="{E6663FD9-182C-4A31-9EE0-B4008C775BD8}" srcOrd="1" destOrd="0" parTransId="{1A322412-5B19-4D62-A8F8-E2C886DBB564}" sibTransId="{9F5B9D3E-5B20-45BB-B4E2-B75C6E5F8B9F}"/>
    <dgm:cxn modelId="{459FE852-16A3-4F37-A4F3-34F96BC0E800}" srcId="{FAE466EE-C011-42D6-A25B-4283C01561C3}" destId="{8C1654D1-11AB-497D-B328-9D66C8A7A49E}" srcOrd="3" destOrd="0" parTransId="{CB97F8FD-8FB7-44C7-B19A-2C3F48A6DF15}" sibTransId="{D6EBB0A6-AB1D-4379-8D90-4420AB80F5FE}"/>
    <dgm:cxn modelId="{31E64857-C451-461F-9669-F4630271E0AD}" srcId="{FAE466EE-C011-42D6-A25B-4283C01561C3}" destId="{53458D47-F931-40DE-87F8-7982F1AB716F}" srcOrd="0" destOrd="0" parTransId="{A419818B-8EB5-40C1-9D42-4B080F50F21B}" sibTransId="{2187AE7B-CF21-4855-9E89-344BF4952AB0}"/>
    <dgm:cxn modelId="{2EB21682-6AAB-45A6-98FB-FAA5D4D9EE61}" type="presOf" srcId="{53458D47-F931-40DE-87F8-7982F1AB716F}" destId="{4E0BD22C-C8CC-4C01-B101-533E2B2FDC98}" srcOrd="0" destOrd="0" presId="urn:microsoft.com/office/officeart/2005/8/layout/chevron1"/>
    <dgm:cxn modelId="{3AF9758E-A896-413A-9205-351C0FF72592}" type="presOf" srcId="{84CA208C-EDDF-4741-B4BB-9B2946AA0598}" destId="{BB63E855-0C9B-4C88-9B76-DA3E0B838025}" srcOrd="0" destOrd="0" presId="urn:microsoft.com/office/officeart/2005/8/layout/chevron1"/>
    <dgm:cxn modelId="{ADB01FD8-978B-4985-BC58-998EF5AB867A}" type="presOf" srcId="{8C1654D1-11AB-497D-B328-9D66C8A7A49E}" destId="{BAFAA2A1-BC23-4B66-A1C9-E9247C9B57BA}" srcOrd="0" destOrd="0" presId="urn:microsoft.com/office/officeart/2005/8/layout/chevron1"/>
    <dgm:cxn modelId="{780FC3F8-95A0-416E-B138-63391945A61A}" type="presOf" srcId="{E6663FD9-182C-4A31-9EE0-B4008C775BD8}" destId="{4CA132CC-6853-41C1-9EE2-00F179A89320}" srcOrd="0" destOrd="0" presId="urn:microsoft.com/office/officeart/2005/8/layout/chevron1"/>
    <dgm:cxn modelId="{74D5CBA1-39F0-4CB8-806E-9CE4715E9383}" type="presParOf" srcId="{D06AF292-6AC0-444E-A29C-86DA6DF24B1F}" destId="{4E0BD22C-C8CC-4C01-B101-533E2B2FDC98}" srcOrd="0" destOrd="0" presId="urn:microsoft.com/office/officeart/2005/8/layout/chevron1"/>
    <dgm:cxn modelId="{E54A5D97-1203-4FB6-83CE-26D0CA752996}" type="presParOf" srcId="{D06AF292-6AC0-444E-A29C-86DA6DF24B1F}" destId="{84123C6C-F9EC-4A34-8392-665CCF2B88AB}" srcOrd="1" destOrd="0" presId="urn:microsoft.com/office/officeart/2005/8/layout/chevron1"/>
    <dgm:cxn modelId="{B09D5D39-C4B5-42BC-927A-039C218A1CB7}" type="presParOf" srcId="{D06AF292-6AC0-444E-A29C-86DA6DF24B1F}" destId="{4CA132CC-6853-41C1-9EE2-00F179A89320}" srcOrd="2" destOrd="0" presId="urn:microsoft.com/office/officeart/2005/8/layout/chevron1"/>
    <dgm:cxn modelId="{12C9EB33-FA18-4B36-94B8-F059A117863B}" type="presParOf" srcId="{D06AF292-6AC0-444E-A29C-86DA6DF24B1F}" destId="{AD7F8264-DFA9-4FCE-B3C7-0977E128F2CB}" srcOrd="3" destOrd="0" presId="urn:microsoft.com/office/officeart/2005/8/layout/chevron1"/>
    <dgm:cxn modelId="{26B68DDE-2803-4B45-95CB-01BA745DB7B0}" type="presParOf" srcId="{D06AF292-6AC0-444E-A29C-86DA6DF24B1F}" destId="{BB63E855-0C9B-4C88-9B76-DA3E0B838025}" srcOrd="4" destOrd="0" presId="urn:microsoft.com/office/officeart/2005/8/layout/chevron1"/>
    <dgm:cxn modelId="{C131BCAC-48AE-4B5A-B42A-764A70EC8C3B}" type="presParOf" srcId="{D06AF292-6AC0-444E-A29C-86DA6DF24B1F}" destId="{1060042A-88DE-429B-8F4A-54DF1A189717}" srcOrd="5" destOrd="0" presId="urn:microsoft.com/office/officeart/2005/8/layout/chevron1"/>
    <dgm:cxn modelId="{D2376CC3-5E74-4415-9666-2451681D84BC}" type="presParOf" srcId="{D06AF292-6AC0-444E-A29C-86DA6DF24B1F}" destId="{BAFAA2A1-BC23-4B66-A1C9-E9247C9B57BA}"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419AB5-63D3-42D9-AE2A-70ADD70DC1CE}">
      <dsp:nvSpPr>
        <dsp:cNvPr id="0" name=""/>
        <dsp:cNvSpPr/>
      </dsp:nvSpPr>
      <dsp:spPr>
        <a:xfrm>
          <a:off x="904751" y="175671"/>
          <a:ext cx="2507393" cy="2507393"/>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Knowledge</a:t>
          </a:r>
        </a:p>
      </dsp:txBody>
      <dsp:txXfrm>
        <a:off x="1239070" y="614465"/>
        <a:ext cx="1838755" cy="1128327"/>
      </dsp:txXfrm>
    </dsp:sp>
    <dsp:sp modelId="{5139155D-1209-414E-8B02-B03284A4AF7B}">
      <dsp:nvSpPr>
        <dsp:cNvPr id="0" name=""/>
        <dsp:cNvSpPr/>
      </dsp:nvSpPr>
      <dsp:spPr>
        <a:xfrm>
          <a:off x="1809502" y="1742792"/>
          <a:ext cx="2507393" cy="2507393"/>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Behaviours </a:t>
          </a:r>
        </a:p>
      </dsp:txBody>
      <dsp:txXfrm>
        <a:off x="2576346" y="2390536"/>
        <a:ext cx="1504436" cy="1379066"/>
      </dsp:txXfrm>
    </dsp:sp>
    <dsp:sp modelId="{ECAA2267-07F4-43A8-A896-ED57C0653978}">
      <dsp:nvSpPr>
        <dsp:cNvPr id="0" name=""/>
        <dsp:cNvSpPr/>
      </dsp:nvSpPr>
      <dsp:spPr>
        <a:xfrm>
          <a:off x="0" y="1742792"/>
          <a:ext cx="2507393" cy="2507393"/>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kern="1200" dirty="0"/>
            <a:t>Skills</a:t>
          </a:r>
        </a:p>
      </dsp:txBody>
      <dsp:txXfrm>
        <a:off x="236112" y="2390536"/>
        <a:ext cx="1504436" cy="1379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F896A-A7C5-4001-A5A0-C5E6F3229F76}">
      <dsp:nvSpPr>
        <dsp:cNvPr id="0" name=""/>
        <dsp:cNvSpPr/>
      </dsp:nvSpPr>
      <dsp:spPr>
        <a:xfrm>
          <a:off x="91511" y="1195101"/>
          <a:ext cx="2784304" cy="229646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Profiler assessment</a:t>
          </a:r>
        </a:p>
        <a:p>
          <a:pPr marL="171450" lvl="1" indent="-171450" algn="l" defTabSz="711200">
            <a:lnSpc>
              <a:spcPct val="90000"/>
            </a:lnSpc>
            <a:spcBef>
              <a:spcPct val="0"/>
            </a:spcBef>
            <a:spcAft>
              <a:spcPct val="15000"/>
            </a:spcAft>
            <a:buChar char="•"/>
          </a:pPr>
          <a:r>
            <a:rPr lang="en-US" sz="1600" kern="1200" dirty="0"/>
            <a:t>Induction</a:t>
          </a:r>
        </a:p>
        <a:p>
          <a:pPr marL="171450" lvl="1" indent="-171450" algn="l" defTabSz="711200">
            <a:lnSpc>
              <a:spcPct val="90000"/>
            </a:lnSpc>
            <a:spcBef>
              <a:spcPct val="0"/>
            </a:spcBef>
            <a:spcAft>
              <a:spcPct val="15000"/>
            </a:spcAft>
            <a:buChar char="•"/>
          </a:pPr>
          <a:r>
            <a:rPr lang="en-US" sz="1600" kern="1200" dirty="0"/>
            <a:t>Programme planning</a:t>
          </a:r>
        </a:p>
      </dsp:txBody>
      <dsp:txXfrm>
        <a:off x="144359" y="1247949"/>
        <a:ext cx="2678608" cy="1698672"/>
      </dsp:txXfrm>
    </dsp:sp>
    <dsp:sp modelId="{1E614ABE-214A-4B63-85FB-C7BE4835943A}">
      <dsp:nvSpPr>
        <dsp:cNvPr id="0" name=""/>
        <dsp:cNvSpPr/>
      </dsp:nvSpPr>
      <dsp:spPr>
        <a:xfrm>
          <a:off x="1636689" y="1671911"/>
          <a:ext cx="3174185" cy="3174185"/>
        </a:xfrm>
        <a:prstGeom prst="leftCircularArrow">
          <a:avLst>
            <a:gd name="adj1" fmla="val 3478"/>
            <a:gd name="adj2" fmla="val 431379"/>
            <a:gd name="adj3" fmla="val 2206890"/>
            <a:gd name="adj4" fmla="val 9024489"/>
            <a:gd name="adj5" fmla="val 4058"/>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7603D0-F74D-45F2-BC96-28B15B941665}">
      <dsp:nvSpPr>
        <dsp:cNvPr id="0" name=""/>
        <dsp:cNvSpPr/>
      </dsp:nvSpPr>
      <dsp:spPr>
        <a:xfrm>
          <a:off x="710246" y="2999470"/>
          <a:ext cx="2474937" cy="9842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Planning</a:t>
          </a:r>
        </a:p>
      </dsp:txBody>
      <dsp:txXfrm>
        <a:off x="739072" y="3028296"/>
        <a:ext cx="2417285" cy="926549"/>
      </dsp:txXfrm>
    </dsp:sp>
    <dsp:sp modelId="{41537975-4802-4612-86D7-6C0A8A3060D9}">
      <dsp:nvSpPr>
        <dsp:cNvPr id="0" name=""/>
        <dsp:cNvSpPr/>
      </dsp:nvSpPr>
      <dsp:spPr>
        <a:xfrm>
          <a:off x="3710963" y="1195101"/>
          <a:ext cx="2784304" cy="229646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6-week modules</a:t>
          </a:r>
        </a:p>
        <a:p>
          <a:pPr marL="171450" lvl="1" indent="-171450" algn="l" defTabSz="711200">
            <a:lnSpc>
              <a:spcPct val="90000"/>
            </a:lnSpc>
            <a:spcBef>
              <a:spcPct val="0"/>
            </a:spcBef>
            <a:spcAft>
              <a:spcPct val="15000"/>
            </a:spcAft>
            <a:buChar char="•"/>
          </a:pPr>
          <a:r>
            <a:rPr lang="en-US" sz="1600" kern="1200" dirty="0"/>
            <a:t>Pre-learning</a:t>
          </a:r>
        </a:p>
        <a:p>
          <a:pPr marL="171450" lvl="1" indent="-171450" algn="l" defTabSz="711200">
            <a:lnSpc>
              <a:spcPct val="90000"/>
            </a:lnSpc>
            <a:spcBef>
              <a:spcPct val="0"/>
            </a:spcBef>
            <a:spcAft>
              <a:spcPct val="15000"/>
            </a:spcAft>
            <a:buChar char="•"/>
          </a:pPr>
          <a:r>
            <a:rPr lang="en-US" sz="1600" kern="1200" dirty="0"/>
            <a:t>Group workshops</a:t>
          </a:r>
        </a:p>
        <a:p>
          <a:pPr marL="171450" lvl="1" indent="-171450" algn="l" defTabSz="711200">
            <a:lnSpc>
              <a:spcPct val="90000"/>
            </a:lnSpc>
            <a:spcBef>
              <a:spcPct val="0"/>
            </a:spcBef>
            <a:spcAft>
              <a:spcPct val="15000"/>
            </a:spcAft>
            <a:buChar char="•"/>
          </a:pPr>
          <a:r>
            <a:rPr lang="en-US" sz="1600" kern="1200" dirty="0"/>
            <a:t>Individual coaching</a:t>
          </a:r>
        </a:p>
        <a:p>
          <a:pPr marL="171450" lvl="1" indent="-171450" algn="l" defTabSz="711200">
            <a:lnSpc>
              <a:spcPct val="90000"/>
            </a:lnSpc>
            <a:spcBef>
              <a:spcPct val="0"/>
            </a:spcBef>
            <a:spcAft>
              <a:spcPct val="15000"/>
            </a:spcAft>
            <a:buChar char="•"/>
          </a:pPr>
          <a:r>
            <a:rPr lang="en-US" sz="1600" kern="1200" dirty="0"/>
            <a:t>Completion of assessments &amp; learning journal</a:t>
          </a:r>
        </a:p>
      </dsp:txBody>
      <dsp:txXfrm>
        <a:off x="3763811" y="1740049"/>
        <a:ext cx="2678608" cy="1698672"/>
      </dsp:txXfrm>
    </dsp:sp>
    <dsp:sp modelId="{5D16BEAD-FEC9-4371-8B0A-3C3A70DCA7D6}">
      <dsp:nvSpPr>
        <dsp:cNvPr id="0" name=""/>
        <dsp:cNvSpPr/>
      </dsp:nvSpPr>
      <dsp:spPr>
        <a:xfrm>
          <a:off x="5232939" y="-249467"/>
          <a:ext cx="3529957" cy="3529957"/>
        </a:xfrm>
        <a:prstGeom prst="circularArrow">
          <a:avLst>
            <a:gd name="adj1" fmla="val 3128"/>
            <a:gd name="adj2" fmla="val 384690"/>
            <a:gd name="adj3" fmla="val 19439799"/>
            <a:gd name="adj4" fmla="val 12575511"/>
            <a:gd name="adj5" fmla="val 364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27C3D6-9398-4105-A3C7-EC20223BF129}">
      <dsp:nvSpPr>
        <dsp:cNvPr id="0" name=""/>
        <dsp:cNvSpPr/>
      </dsp:nvSpPr>
      <dsp:spPr>
        <a:xfrm>
          <a:off x="4329698" y="703000"/>
          <a:ext cx="2474937" cy="98420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On-programme learning</a:t>
          </a:r>
        </a:p>
      </dsp:txBody>
      <dsp:txXfrm>
        <a:off x="4358524" y="731826"/>
        <a:ext cx="2417285" cy="926549"/>
      </dsp:txXfrm>
    </dsp:sp>
    <dsp:sp modelId="{87C9F993-AAAE-4D5A-AD54-974406580F67}">
      <dsp:nvSpPr>
        <dsp:cNvPr id="0" name=""/>
        <dsp:cNvSpPr/>
      </dsp:nvSpPr>
      <dsp:spPr>
        <a:xfrm>
          <a:off x="7330416" y="1195101"/>
          <a:ext cx="2784304" cy="229646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Gateway meeting</a:t>
          </a:r>
        </a:p>
        <a:p>
          <a:pPr marL="171450" lvl="1" indent="-171450" algn="l" defTabSz="711200">
            <a:lnSpc>
              <a:spcPct val="90000"/>
            </a:lnSpc>
            <a:spcBef>
              <a:spcPct val="0"/>
            </a:spcBef>
            <a:spcAft>
              <a:spcPct val="15000"/>
            </a:spcAft>
            <a:buChar char="•"/>
          </a:pPr>
          <a:r>
            <a:rPr lang="en-US" sz="1600" kern="1200" dirty="0"/>
            <a:t>Independent EPA</a:t>
          </a:r>
        </a:p>
        <a:p>
          <a:pPr marL="171450" lvl="1" indent="-171450" algn="l" defTabSz="711200">
            <a:lnSpc>
              <a:spcPct val="90000"/>
            </a:lnSpc>
            <a:spcBef>
              <a:spcPct val="0"/>
            </a:spcBef>
            <a:spcAft>
              <a:spcPct val="15000"/>
            </a:spcAft>
            <a:buChar char="•"/>
          </a:pPr>
          <a:r>
            <a:rPr lang="en-US" sz="1600" kern="1200" dirty="0"/>
            <a:t>Knowledge test, portfolio-based interview and project presentation</a:t>
          </a:r>
        </a:p>
        <a:p>
          <a:pPr marL="171450" lvl="1" indent="-171450" algn="l" defTabSz="711200">
            <a:lnSpc>
              <a:spcPct val="90000"/>
            </a:lnSpc>
            <a:spcBef>
              <a:spcPct val="0"/>
            </a:spcBef>
            <a:spcAft>
              <a:spcPct val="15000"/>
            </a:spcAft>
            <a:buChar char="•"/>
          </a:pPr>
          <a:r>
            <a:rPr lang="en-US" sz="1600" kern="1200" dirty="0"/>
            <a:t>Functional skills also required </a:t>
          </a:r>
        </a:p>
      </dsp:txBody>
      <dsp:txXfrm>
        <a:off x="7383264" y="1247949"/>
        <a:ext cx="2678608" cy="1698672"/>
      </dsp:txXfrm>
    </dsp:sp>
    <dsp:sp modelId="{9E4ADEE5-8374-4E40-B82A-B03AD7790642}">
      <dsp:nvSpPr>
        <dsp:cNvPr id="0" name=""/>
        <dsp:cNvSpPr/>
      </dsp:nvSpPr>
      <dsp:spPr>
        <a:xfrm>
          <a:off x="7949150" y="2999470"/>
          <a:ext cx="2474937" cy="984201"/>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End-point assessment (EPA)</a:t>
          </a:r>
        </a:p>
      </dsp:txBody>
      <dsp:txXfrm>
        <a:off x="7977976" y="3028296"/>
        <a:ext cx="2417285" cy="926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6E76A-5B4C-4792-B67D-3EC63AD7081B}">
      <dsp:nvSpPr>
        <dsp:cNvPr id="0" name=""/>
        <dsp:cNvSpPr/>
      </dsp:nvSpPr>
      <dsp:spPr>
        <a:xfrm rot="5400000">
          <a:off x="6587709" y="-2659237"/>
          <a:ext cx="1125796" cy="6729984"/>
        </a:xfrm>
        <a:prstGeom prst="round2SameRect">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69875" lvl="1" indent="-184150" algn="l" defTabSz="666750">
            <a:lnSpc>
              <a:spcPct val="90000"/>
            </a:lnSpc>
            <a:spcBef>
              <a:spcPct val="0"/>
            </a:spcBef>
            <a:spcAft>
              <a:spcPct val="15000"/>
            </a:spcAft>
            <a:buFont typeface="Arial" panose="020B0604020202020204" pitchFamily="34" charset="0"/>
            <a:buChar char="•"/>
          </a:pPr>
          <a:r>
            <a:rPr lang="en-US" sz="1500" kern="1200" dirty="0"/>
            <a:t>Helping to set objectives for the apprentice through the                                                     Profiler tool</a:t>
          </a:r>
        </a:p>
        <a:p>
          <a:pPr marL="269875" lvl="1" indent="-184150" algn="l" defTabSz="666750">
            <a:lnSpc>
              <a:spcPct val="90000"/>
            </a:lnSpc>
            <a:spcBef>
              <a:spcPct val="0"/>
            </a:spcBef>
            <a:spcAft>
              <a:spcPct val="15000"/>
            </a:spcAft>
            <a:buFont typeface="Arial" panose="020B0604020202020204" pitchFamily="34" charset="0"/>
            <a:buChar char="•"/>
          </a:pPr>
          <a:r>
            <a:rPr lang="en-US" sz="1500" kern="1200" dirty="0"/>
            <a:t>Ensuring that the apprentice has booked their coaching                                            sessions and review meetings using the MS Bookings tool</a:t>
          </a:r>
        </a:p>
      </dsp:txBody>
      <dsp:txXfrm rot="-5400000">
        <a:off x="3785616" y="197813"/>
        <a:ext cx="6675027" cy="1015882"/>
      </dsp:txXfrm>
    </dsp:sp>
    <dsp:sp modelId="{CE814C73-39C9-44F6-8C34-A4C79322AE12}">
      <dsp:nvSpPr>
        <dsp:cNvPr id="0" name=""/>
        <dsp:cNvSpPr/>
      </dsp:nvSpPr>
      <dsp:spPr>
        <a:xfrm>
          <a:off x="0" y="0"/>
          <a:ext cx="3785616" cy="1407245"/>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Planning</a:t>
          </a:r>
        </a:p>
      </dsp:txBody>
      <dsp:txXfrm>
        <a:off x="68696" y="68696"/>
        <a:ext cx="3648224" cy="1269853"/>
      </dsp:txXfrm>
    </dsp:sp>
    <dsp:sp modelId="{A8429E10-5641-4296-91BF-CA8ADED34EC4}">
      <dsp:nvSpPr>
        <dsp:cNvPr id="0" name=""/>
        <dsp:cNvSpPr/>
      </dsp:nvSpPr>
      <dsp:spPr>
        <a:xfrm rot="5400000">
          <a:off x="6587709" y="-1181629"/>
          <a:ext cx="1125796" cy="6729984"/>
        </a:xfrm>
        <a:prstGeom prst="round2SameRect">
          <a:avLst/>
        </a:prstGeom>
        <a:solidFill>
          <a:schemeClr val="accent3">
            <a:lumMod val="40000"/>
            <a:lumOff val="60000"/>
            <a:alpha val="90000"/>
          </a:schemeClr>
        </a:solidFill>
        <a:ln w="12700" cap="flat" cmpd="sng" algn="ctr">
          <a:solidFill>
            <a:schemeClr val="accent3">
              <a:tint val="40000"/>
              <a:alpha val="90000"/>
              <a:hueOff val="3836487"/>
              <a:satOff val="9748"/>
              <a:lumOff val="3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69875" lvl="1" indent="-176213" algn="l" defTabSz="666750">
            <a:lnSpc>
              <a:spcPct val="90000"/>
            </a:lnSpc>
            <a:spcBef>
              <a:spcPct val="0"/>
            </a:spcBef>
            <a:spcAft>
              <a:spcPct val="15000"/>
            </a:spcAft>
            <a:buFont typeface="Arial" panose="020B0604020202020204" pitchFamily="34" charset="0"/>
            <a:buChar char="•"/>
          </a:pPr>
          <a:r>
            <a:rPr lang="en-US" sz="1500" kern="1200" dirty="0"/>
            <a:t>Making sure apprentices set time aside for learning and coaching sessions</a:t>
          </a:r>
        </a:p>
        <a:p>
          <a:pPr marL="269875" lvl="1" indent="-176213" algn="l" defTabSz="666750">
            <a:lnSpc>
              <a:spcPct val="90000"/>
            </a:lnSpc>
            <a:spcBef>
              <a:spcPct val="0"/>
            </a:spcBef>
            <a:spcAft>
              <a:spcPct val="15000"/>
            </a:spcAft>
            <a:buFont typeface="Arial" panose="020B0604020202020204" pitchFamily="34" charset="0"/>
            <a:buChar char="•"/>
          </a:pPr>
          <a:r>
            <a:rPr lang="en-US" sz="1500" kern="1200" dirty="0"/>
            <a:t>Sharing experience and providing the opportunities and environment for apprentices to learn and develop</a:t>
          </a:r>
        </a:p>
      </dsp:txBody>
      <dsp:txXfrm rot="-5400000">
        <a:off x="3785616" y="1675421"/>
        <a:ext cx="6675027" cy="1015882"/>
      </dsp:txXfrm>
    </dsp:sp>
    <dsp:sp modelId="{1F91150A-29C0-47D2-A287-421D00E32601}">
      <dsp:nvSpPr>
        <dsp:cNvPr id="0" name=""/>
        <dsp:cNvSpPr/>
      </dsp:nvSpPr>
      <dsp:spPr>
        <a:xfrm>
          <a:off x="0" y="1479739"/>
          <a:ext cx="3785616" cy="140724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Supporting</a:t>
          </a:r>
        </a:p>
      </dsp:txBody>
      <dsp:txXfrm>
        <a:off x="68696" y="1548435"/>
        <a:ext cx="3648224" cy="1269853"/>
      </dsp:txXfrm>
    </dsp:sp>
    <dsp:sp modelId="{0FE24727-EEF6-46C3-8BAF-F8E9AD739877}">
      <dsp:nvSpPr>
        <dsp:cNvPr id="0" name=""/>
        <dsp:cNvSpPr/>
      </dsp:nvSpPr>
      <dsp:spPr>
        <a:xfrm rot="5400000">
          <a:off x="6587709" y="295978"/>
          <a:ext cx="1125796" cy="6729984"/>
        </a:xfrm>
        <a:prstGeom prst="round2SameRect">
          <a:avLst/>
        </a:prstGeom>
        <a:solidFill>
          <a:schemeClr val="accent4">
            <a:lumMod val="20000"/>
            <a:lumOff val="80000"/>
            <a:alpha val="90000"/>
          </a:schemeClr>
        </a:solidFill>
        <a:ln w="12700" cap="flat" cmpd="sng" algn="ctr">
          <a:solidFill>
            <a:schemeClr val="accent3">
              <a:tint val="40000"/>
              <a:alpha val="90000"/>
              <a:hueOff val="7672974"/>
              <a:satOff val="19497"/>
              <a:lumOff val="7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269875" marR="0" lvl="0" indent="-176213"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500" kern="1200" dirty="0"/>
            <a:t>Making time available to meet with the apprentice’s coach for </a:t>
          </a:r>
          <a:r>
            <a:rPr lang="en-US" sz="1500" kern="1200" dirty="0" err="1"/>
            <a:t>programme</a:t>
          </a:r>
          <a:r>
            <a:rPr lang="en-US" sz="1500" kern="1200" dirty="0"/>
            <a:t> reviews (around every 12 weeks)</a:t>
          </a:r>
        </a:p>
        <a:p>
          <a:pPr marL="269875" marR="0" lvl="0" indent="-176213"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500" kern="1200" dirty="0"/>
            <a:t>Offering feedback on performance against objectives, celebrating successes and highlighting where performance could be improved</a:t>
          </a:r>
        </a:p>
      </dsp:txBody>
      <dsp:txXfrm rot="-5400000">
        <a:off x="3785616" y="3153029"/>
        <a:ext cx="6675027" cy="1015882"/>
      </dsp:txXfrm>
    </dsp:sp>
    <dsp:sp modelId="{ABF2E293-8292-4EA5-ADB4-0E0166FC32AD}">
      <dsp:nvSpPr>
        <dsp:cNvPr id="0" name=""/>
        <dsp:cNvSpPr/>
      </dsp:nvSpPr>
      <dsp:spPr>
        <a:xfrm>
          <a:off x="0" y="2957347"/>
          <a:ext cx="3785616" cy="1407245"/>
        </a:xfrm>
        <a:prstGeom prst="roundRect">
          <a:avLst/>
        </a:prstGeom>
        <a:solidFill>
          <a:schemeClr val="accent3">
            <a:hueOff val="7502384"/>
            <a:satOff val="18587"/>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Reviewing</a:t>
          </a:r>
        </a:p>
      </dsp:txBody>
      <dsp:txXfrm>
        <a:off x="68696" y="3026043"/>
        <a:ext cx="3648224" cy="12698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BBFF2C-BC9B-487F-98AD-D69937D318DB}">
      <dsp:nvSpPr>
        <dsp:cNvPr id="0" name=""/>
        <dsp:cNvSpPr/>
      </dsp:nvSpPr>
      <dsp:spPr>
        <a:xfrm>
          <a:off x="0" y="0"/>
          <a:ext cx="3495111" cy="10122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u="sng" kern="1200" dirty="0"/>
            <a:t>INTENT:</a:t>
          </a:r>
          <a:r>
            <a:rPr lang="en-GB" sz="1400" b="0" u="none" kern="1200" dirty="0"/>
            <a:t> </a:t>
          </a:r>
          <a:r>
            <a:rPr lang="en-GB" sz="1400" kern="1200" dirty="0"/>
            <a:t>Defining individual starting points and required outcomes.</a:t>
          </a:r>
        </a:p>
      </dsp:txBody>
      <dsp:txXfrm>
        <a:off x="29646" y="29646"/>
        <a:ext cx="2402867" cy="952909"/>
      </dsp:txXfrm>
    </dsp:sp>
    <dsp:sp modelId="{57811D1F-8186-496A-BF1B-91648ABA952A}">
      <dsp:nvSpPr>
        <dsp:cNvPr id="0" name=""/>
        <dsp:cNvSpPr/>
      </dsp:nvSpPr>
      <dsp:spPr>
        <a:xfrm>
          <a:off x="308392" y="1180901"/>
          <a:ext cx="3495111" cy="1012201"/>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u="sng" kern="1200" dirty="0"/>
            <a:t>IMPLEMENTATION:</a:t>
          </a:r>
          <a:r>
            <a:rPr lang="en-GB" sz="1400" b="0" u="none" kern="1200" dirty="0"/>
            <a:t> Development of knowledge, skills and </a:t>
          </a:r>
          <a:r>
            <a:rPr lang="en-GB" sz="1400" b="0" u="none" kern="1200" dirty="0" err="1"/>
            <a:t>behaviouirs</a:t>
          </a:r>
          <a:r>
            <a:rPr lang="en-GB" sz="1400" b="0" u="none" kern="1200" dirty="0"/>
            <a:t>. </a:t>
          </a:r>
          <a:r>
            <a:rPr lang="en-GB" sz="1400" kern="1200" dirty="0"/>
            <a:t>Ongoing review and assessment of progress and development.</a:t>
          </a:r>
        </a:p>
      </dsp:txBody>
      <dsp:txXfrm>
        <a:off x="338038" y="1210547"/>
        <a:ext cx="2469496" cy="952909"/>
      </dsp:txXfrm>
    </dsp:sp>
    <dsp:sp modelId="{FD6693AA-C361-46F9-B5FA-182ADF5319B8}">
      <dsp:nvSpPr>
        <dsp:cNvPr id="0" name=""/>
        <dsp:cNvSpPr/>
      </dsp:nvSpPr>
      <dsp:spPr>
        <a:xfrm>
          <a:off x="616784" y="2361803"/>
          <a:ext cx="3495111" cy="1012201"/>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u="sng" kern="1200" dirty="0"/>
            <a:t>IMPACT:</a:t>
          </a:r>
          <a:r>
            <a:rPr lang="en-GB" sz="1400" b="0" u="none" kern="1200" dirty="0"/>
            <a:t> Demonstrable impact on the individual and organisation. Confirmation of competence at final gateway.</a:t>
          </a:r>
          <a:endParaRPr lang="en-GB" sz="1400" b="1" u="sng" kern="1200" dirty="0"/>
        </a:p>
      </dsp:txBody>
      <dsp:txXfrm>
        <a:off x="646430" y="2391449"/>
        <a:ext cx="2469496" cy="952909"/>
      </dsp:txXfrm>
    </dsp:sp>
    <dsp:sp modelId="{37D979C8-6DB2-4644-A580-EB827D245DFF}">
      <dsp:nvSpPr>
        <dsp:cNvPr id="0" name=""/>
        <dsp:cNvSpPr/>
      </dsp:nvSpPr>
      <dsp:spPr>
        <a:xfrm>
          <a:off x="2837180" y="767586"/>
          <a:ext cx="657930" cy="657930"/>
        </a:xfrm>
        <a:prstGeom prst="downArrow">
          <a:avLst>
            <a:gd name="adj1" fmla="val 55000"/>
            <a:gd name="adj2" fmla="val 45000"/>
          </a:avLst>
        </a:prstGeom>
        <a:solidFill>
          <a:schemeClr val="accent4">
            <a:lumMod val="20000"/>
            <a:lumOff val="80000"/>
            <a:alpha val="9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2985214" y="767586"/>
        <a:ext cx="361862" cy="495092"/>
      </dsp:txXfrm>
    </dsp:sp>
    <dsp:sp modelId="{27FEC3AD-C204-4D6E-B850-91DC9AAF3F24}">
      <dsp:nvSpPr>
        <dsp:cNvPr id="0" name=""/>
        <dsp:cNvSpPr/>
      </dsp:nvSpPr>
      <dsp:spPr>
        <a:xfrm>
          <a:off x="3145572" y="1941739"/>
          <a:ext cx="657930" cy="657930"/>
        </a:xfrm>
        <a:prstGeom prst="downArrow">
          <a:avLst>
            <a:gd name="adj1" fmla="val 55000"/>
            <a:gd name="adj2" fmla="val 45000"/>
          </a:avLst>
        </a:prstGeom>
        <a:solidFill>
          <a:schemeClr val="accent4">
            <a:lumMod val="20000"/>
            <a:lumOff val="80000"/>
            <a:alpha val="9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3293606" y="1941739"/>
        <a:ext cx="361862" cy="495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120DA-6BE7-4AF6-9948-2FFA187077D2}">
      <dsp:nvSpPr>
        <dsp:cNvPr id="0" name=""/>
        <dsp:cNvSpPr/>
      </dsp:nvSpPr>
      <dsp:spPr>
        <a:xfrm>
          <a:off x="1551734" y="1070026"/>
          <a:ext cx="2196927" cy="2197262"/>
        </a:xfrm>
        <a:prstGeom prst="circularArrow">
          <a:avLst>
            <a:gd name="adj1" fmla="val 10980"/>
            <a:gd name="adj2" fmla="val 1142322"/>
            <a:gd name="adj3" fmla="val 4500000"/>
            <a:gd name="adj4" fmla="val 10800000"/>
            <a:gd name="adj5" fmla="val 125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C6A04-C915-40B6-B79F-9BDB11663286}">
      <dsp:nvSpPr>
        <dsp:cNvPr id="0" name=""/>
        <dsp:cNvSpPr/>
      </dsp:nvSpPr>
      <dsp:spPr>
        <a:xfrm>
          <a:off x="2045456" y="1750798"/>
          <a:ext cx="1220790" cy="80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endParaRPr lang="en-GB" sz="5200" b="1" kern="1200" dirty="0">
            <a:solidFill>
              <a:schemeClr val="accent6">
                <a:lumMod val="75000"/>
              </a:schemeClr>
            </a:solidFill>
          </a:endParaRPr>
        </a:p>
      </dsp:txBody>
      <dsp:txXfrm>
        <a:off x="2045456" y="1750798"/>
        <a:ext cx="1220790" cy="800415"/>
      </dsp:txXfrm>
    </dsp:sp>
    <dsp:sp modelId="{850BC7AB-64A3-42FF-8E36-726967A08ADD}">
      <dsp:nvSpPr>
        <dsp:cNvPr id="0" name=""/>
        <dsp:cNvSpPr/>
      </dsp:nvSpPr>
      <dsp:spPr>
        <a:xfrm>
          <a:off x="705332" y="2198549"/>
          <a:ext cx="2196927" cy="2197262"/>
        </a:xfrm>
        <a:prstGeom prst="leftCircularArrow">
          <a:avLst>
            <a:gd name="adj1" fmla="val 10980"/>
            <a:gd name="adj2" fmla="val 1142322"/>
            <a:gd name="adj3" fmla="val 6300000"/>
            <a:gd name="adj4" fmla="val 18900000"/>
            <a:gd name="adj5" fmla="val 125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E37E1F-B8DD-4BD9-8BC7-72290B7E6C4A}">
      <dsp:nvSpPr>
        <dsp:cNvPr id="0" name=""/>
        <dsp:cNvSpPr/>
      </dsp:nvSpPr>
      <dsp:spPr>
        <a:xfrm>
          <a:off x="1079733" y="2833345"/>
          <a:ext cx="1459455" cy="89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kern="1200" dirty="0"/>
        </a:p>
      </dsp:txBody>
      <dsp:txXfrm>
        <a:off x="1079733" y="2833345"/>
        <a:ext cx="1459455" cy="892373"/>
      </dsp:txXfrm>
    </dsp:sp>
    <dsp:sp modelId="{E07F647F-6BFC-4078-8250-91BA1B818BC2}">
      <dsp:nvSpPr>
        <dsp:cNvPr id="0" name=""/>
        <dsp:cNvSpPr/>
      </dsp:nvSpPr>
      <dsp:spPr>
        <a:xfrm>
          <a:off x="1819211" y="3403306"/>
          <a:ext cx="1887501" cy="1888257"/>
        </a:xfrm>
        <a:prstGeom prst="blockArc">
          <a:avLst>
            <a:gd name="adj1" fmla="val 13500000"/>
            <a:gd name="adj2" fmla="val 10800000"/>
            <a:gd name="adj3" fmla="val 1274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04DE6-232F-4E3E-9D8E-ED2420B9BFCE}">
      <dsp:nvSpPr>
        <dsp:cNvPr id="0" name=""/>
        <dsp:cNvSpPr/>
      </dsp:nvSpPr>
      <dsp:spPr>
        <a:xfrm>
          <a:off x="1974925" y="4005674"/>
          <a:ext cx="1220790" cy="800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dirty="0">
            <a:solidFill>
              <a:schemeClr val="accent6">
                <a:lumMod val="75000"/>
              </a:schemeClr>
            </a:solidFill>
          </a:endParaRPr>
        </a:p>
      </dsp:txBody>
      <dsp:txXfrm>
        <a:off x="1974925" y="4005674"/>
        <a:ext cx="1220790" cy="8004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D22C-C8CC-4C01-B101-533E2B2FDC98}">
      <dsp:nvSpPr>
        <dsp:cNvPr id="0" name=""/>
        <dsp:cNvSpPr/>
      </dsp:nvSpPr>
      <dsp:spPr>
        <a:xfrm>
          <a:off x="4518" y="2082871"/>
          <a:ext cx="2630303" cy="1052121"/>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Induction</a:t>
          </a:r>
        </a:p>
      </dsp:txBody>
      <dsp:txXfrm>
        <a:off x="530579" y="2082871"/>
        <a:ext cx="1578182" cy="1052121"/>
      </dsp:txXfrm>
    </dsp:sp>
    <dsp:sp modelId="{4CA132CC-6853-41C1-9EE2-00F179A89320}">
      <dsp:nvSpPr>
        <dsp:cNvPr id="0" name=""/>
        <dsp:cNvSpPr/>
      </dsp:nvSpPr>
      <dsp:spPr>
        <a:xfrm>
          <a:off x="2371791" y="2082871"/>
          <a:ext cx="2630303" cy="1052121"/>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Embedded in learning activities</a:t>
          </a:r>
        </a:p>
      </dsp:txBody>
      <dsp:txXfrm>
        <a:off x="2897852" y="2082871"/>
        <a:ext cx="1578182" cy="1052121"/>
      </dsp:txXfrm>
    </dsp:sp>
    <dsp:sp modelId="{BB63E855-0C9B-4C88-9B76-DA3E0B838025}">
      <dsp:nvSpPr>
        <dsp:cNvPr id="0" name=""/>
        <dsp:cNvSpPr/>
      </dsp:nvSpPr>
      <dsp:spPr>
        <a:xfrm>
          <a:off x="4739064" y="2082871"/>
          <a:ext cx="2630303" cy="105212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Further learning topics</a:t>
          </a:r>
        </a:p>
      </dsp:txBody>
      <dsp:txXfrm>
        <a:off x="5265125" y="2082871"/>
        <a:ext cx="1578182" cy="1052121"/>
      </dsp:txXfrm>
    </dsp:sp>
    <dsp:sp modelId="{BAFAA2A1-BC23-4B66-A1C9-E9247C9B57BA}">
      <dsp:nvSpPr>
        <dsp:cNvPr id="0" name=""/>
        <dsp:cNvSpPr/>
      </dsp:nvSpPr>
      <dsp:spPr>
        <a:xfrm>
          <a:off x="7106337" y="2082871"/>
          <a:ext cx="2630303" cy="105212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Reviews</a:t>
          </a:r>
        </a:p>
      </dsp:txBody>
      <dsp:txXfrm>
        <a:off x="7632398" y="2082871"/>
        <a:ext cx="1578182" cy="105212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8EFAD-7A8E-407D-B7CC-E1C4E66AEC93}" type="datetimeFigureOut">
              <a:rPr lang="en-GB" smtClean="0"/>
              <a:t>04/02/2022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3C8A3A-97F8-415D-9277-E5DD5ED75DE0}" type="slidenum">
              <a:rPr lang="en-GB" smtClean="0"/>
              <a:t>‹#›</a:t>
            </a:fld>
            <a:endParaRPr lang="en-GB"/>
          </a:p>
        </p:txBody>
      </p:sp>
    </p:spTree>
    <p:extLst>
      <p:ext uri="{BB962C8B-B14F-4D97-AF65-F5344CB8AC3E}">
        <p14:creationId xmlns:p14="http://schemas.microsoft.com/office/powerpoint/2010/main" val="2801058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with Blo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1EC4-A44D-4B30-A47C-575B160CA602}"/>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8B3BB2B-E944-42ED-9B32-2F6380661CAF}"/>
              </a:ext>
            </a:extLst>
          </p:cNvPr>
          <p:cNvSpPr>
            <a:spLocks noGrp="1"/>
          </p:cNvSpPr>
          <p:nvPr>
            <p:ph idx="1"/>
          </p:nvPr>
        </p:nvSpPr>
        <p:spPr>
          <a:xfrm>
            <a:off x="838200" y="1818290"/>
            <a:ext cx="10515600" cy="443224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C3E168E-F0A4-459D-8907-B5B19A4AF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BB9635-6543-4F70-9609-294162FBF3EC}"/>
              </a:ext>
            </a:extLst>
          </p:cNvPr>
          <p:cNvSpPr>
            <a:spLocks noGrp="1"/>
          </p:cNvSpPr>
          <p:nvPr>
            <p:ph type="sldNum" sz="quarter" idx="12"/>
          </p:nvPr>
        </p:nvSpPr>
        <p:spPr/>
        <p:txBody>
          <a:bodyPr/>
          <a:lstStyle/>
          <a:p>
            <a:fld id="{E2F28200-8294-492A-8C90-6131C9AA9578}" type="slidenum">
              <a:rPr lang="en-GB" smtClean="0"/>
              <a:t>‹#›</a:t>
            </a:fld>
            <a:endParaRPr lang="en-GB"/>
          </a:p>
        </p:txBody>
      </p:sp>
      <p:sp>
        <p:nvSpPr>
          <p:cNvPr id="4" name="Rectangle 3">
            <a:extLst>
              <a:ext uri="{FF2B5EF4-FFF2-40B4-BE49-F238E27FC236}">
                <a16:creationId xmlns:a16="http://schemas.microsoft.com/office/drawing/2014/main" id="{DD1727A4-968B-49FD-88C9-F820572E654F}"/>
              </a:ext>
            </a:extLst>
          </p:cNvPr>
          <p:cNvSpPr/>
          <p:nvPr userDrawn="1"/>
        </p:nvSpPr>
        <p:spPr>
          <a:xfrm>
            <a:off x="0" y="4981903"/>
            <a:ext cx="12192000" cy="11363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Text Placeholder 9">
            <a:extLst>
              <a:ext uri="{FF2B5EF4-FFF2-40B4-BE49-F238E27FC236}">
                <a16:creationId xmlns:a16="http://schemas.microsoft.com/office/drawing/2014/main" id="{2D75C595-F8E2-4DE8-9B06-8DC8846EE831}"/>
              </a:ext>
            </a:extLst>
          </p:cNvPr>
          <p:cNvSpPr>
            <a:spLocks noGrp="1"/>
          </p:cNvSpPr>
          <p:nvPr>
            <p:ph type="body" sz="quarter" idx="13"/>
          </p:nvPr>
        </p:nvSpPr>
        <p:spPr>
          <a:xfrm>
            <a:off x="315913" y="5180013"/>
            <a:ext cx="11560174" cy="653228"/>
          </a:xfrm>
        </p:spPr>
        <p:txBody>
          <a:bodyPr/>
          <a:lstStyle>
            <a:lvl1pPr marL="0" indent="0">
              <a:buNone/>
              <a:defRPr>
                <a:solidFill>
                  <a:schemeClr val="bg1"/>
                </a:solidFill>
              </a:defRPr>
            </a:lvl1pPr>
            <a:lvl5pPr marL="1828800" indent="0">
              <a:buNone/>
              <a:defRPr/>
            </a:lvl5pPr>
          </a:lstStyle>
          <a:p>
            <a:pPr lvl="0"/>
            <a:r>
              <a:rPr lang="en-US" dirty="0"/>
              <a:t>Click to edit Master text styles</a:t>
            </a:r>
          </a:p>
          <a:p>
            <a:pPr lvl="4"/>
            <a:endParaRPr lang="en-GB" dirty="0"/>
          </a:p>
        </p:txBody>
      </p:sp>
    </p:spTree>
    <p:extLst>
      <p:ext uri="{BB962C8B-B14F-4D97-AF65-F5344CB8AC3E}">
        <p14:creationId xmlns:p14="http://schemas.microsoft.com/office/powerpoint/2010/main" val="999010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oured block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6003-0391-4CB3-A94B-721193002781}"/>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FC42CCB-31BD-41F7-978D-95201B9473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BC8C47-1892-40A7-ABA8-98E6C7400495}"/>
              </a:ext>
            </a:extLst>
          </p:cNvPr>
          <p:cNvSpPr>
            <a:spLocks noGrp="1"/>
          </p:cNvSpPr>
          <p:nvPr>
            <p:ph type="sldNum" sz="quarter" idx="12"/>
          </p:nvPr>
        </p:nvSpPr>
        <p:spPr/>
        <p:txBody>
          <a:bodyPr/>
          <a:lstStyle/>
          <a:p>
            <a:fld id="{E2F28200-8294-492A-8C90-6131C9AA9578}" type="slidenum">
              <a:rPr lang="en-GB" smtClean="0"/>
              <a:t>‹#›</a:t>
            </a:fld>
            <a:endParaRPr lang="en-GB"/>
          </a:p>
        </p:txBody>
      </p:sp>
      <p:graphicFrame>
        <p:nvGraphicFramePr>
          <p:cNvPr id="7" name="Table 6">
            <a:extLst>
              <a:ext uri="{FF2B5EF4-FFF2-40B4-BE49-F238E27FC236}">
                <a16:creationId xmlns:a16="http://schemas.microsoft.com/office/drawing/2014/main" id="{55C7F011-BE65-4D7B-BBA5-0FE4FC7EB163}"/>
              </a:ext>
            </a:extLst>
          </p:cNvPr>
          <p:cNvGraphicFramePr>
            <a:graphicFrameLocks noGrp="1"/>
          </p:cNvGraphicFramePr>
          <p:nvPr userDrawn="1">
            <p:extLst>
              <p:ext uri="{D42A27DB-BD31-4B8C-83A1-F6EECF244321}">
                <p14:modId xmlns:p14="http://schemas.microsoft.com/office/powerpoint/2010/main" val="692647770"/>
              </p:ext>
            </p:extLst>
          </p:nvPr>
        </p:nvGraphicFramePr>
        <p:xfrm>
          <a:off x="838200" y="1690688"/>
          <a:ext cx="10515600" cy="4436430"/>
        </p:xfrm>
        <a:graphic>
          <a:graphicData uri="http://schemas.openxmlformats.org/drawingml/2006/table">
            <a:tbl>
              <a:tblPr firstRow="1" firstCol="1" bandRow="1"/>
              <a:tblGrid>
                <a:gridCol w="4946538">
                  <a:extLst>
                    <a:ext uri="{9D8B030D-6E8A-4147-A177-3AD203B41FA5}">
                      <a16:colId xmlns:a16="http://schemas.microsoft.com/office/drawing/2014/main" val="3346935346"/>
                    </a:ext>
                  </a:extLst>
                </a:gridCol>
                <a:gridCol w="624627">
                  <a:extLst>
                    <a:ext uri="{9D8B030D-6E8A-4147-A177-3AD203B41FA5}">
                      <a16:colId xmlns:a16="http://schemas.microsoft.com/office/drawing/2014/main" val="1338839988"/>
                    </a:ext>
                  </a:extLst>
                </a:gridCol>
                <a:gridCol w="4944435">
                  <a:extLst>
                    <a:ext uri="{9D8B030D-6E8A-4147-A177-3AD203B41FA5}">
                      <a16:colId xmlns:a16="http://schemas.microsoft.com/office/drawing/2014/main" val="2629636127"/>
                    </a:ext>
                  </a:extLst>
                </a:gridCol>
              </a:tblGrid>
              <a:tr h="2035335">
                <a:tc>
                  <a:txBody>
                    <a:bodyPr/>
                    <a:lstStyle/>
                    <a:p>
                      <a:pPr algn="ctr">
                        <a:lnSpc>
                          <a:spcPct val="115000"/>
                        </a:lnSpc>
                        <a:spcBef>
                          <a:spcPts val="600"/>
                        </a:spcBef>
                        <a:spcAft>
                          <a:spcPts val="600"/>
                        </a:spcAft>
                      </a:pPr>
                      <a:endParaRPr lang="en-GB" sz="1800" kern="1050" spc="10" dirty="0">
                        <a:solidFill>
                          <a:srgbClr val="404040"/>
                        </a:solidFill>
                        <a:effectLst/>
                        <a:latin typeface="+mn-lt"/>
                        <a:ea typeface="Lato"/>
                        <a:cs typeface="Times New Roman" panose="02020603050405020304" pitchFamily="18" charset="0"/>
                      </a:endParaRPr>
                    </a:p>
                  </a:txBody>
                  <a:tcPr marL="68580" marR="68580" marT="0" marB="0" anchor="ctr">
                    <a:lnL>
                      <a:noFill/>
                    </a:lnL>
                    <a:lnR>
                      <a:noFill/>
                    </a:lnR>
                    <a:lnT>
                      <a:noFill/>
                    </a:lnT>
                    <a:lnB w="28575" cap="flat" cmpd="sng" algn="ctr">
                      <a:solidFill>
                        <a:srgbClr val="15A4A9"/>
                      </a:solidFill>
                      <a:prstDash val="solid"/>
                      <a:round/>
                      <a:headEnd type="none" w="med" len="med"/>
                      <a:tailEnd type="none" w="med" len="med"/>
                    </a:lnB>
                    <a:solidFill>
                      <a:srgbClr val="F2F2F2"/>
                    </a:solidFill>
                  </a:tcPr>
                </a:tc>
                <a:tc>
                  <a:txBody>
                    <a:bodyPr/>
                    <a:lstStyle/>
                    <a:p>
                      <a:pPr algn="ctr">
                        <a:lnSpc>
                          <a:spcPct val="115000"/>
                        </a:lnSpc>
                        <a:spcBef>
                          <a:spcPts val="1000"/>
                        </a:spcBef>
                        <a:spcAft>
                          <a:spcPts val="0"/>
                        </a:spcAft>
                      </a:pPr>
                      <a:r>
                        <a:rPr lang="en-US" sz="2400" b="1" kern="1050" spc="10" dirty="0">
                          <a:solidFill>
                            <a:srgbClr val="262626"/>
                          </a:solidFill>
                          <a:effectLst/>
                          <a:latin typeface="+mn-lt"/>
                          <a:ea typeface="Times New Roman" panose="02020603050405020304" pitchFamily="18" charset="0"/>
                          <a:cs typeface="Times New Roman" panose="02020603050405020304" pitchFamily="18" charset="0"/>
                        </a:rPr>
                        <a:t> </a:t>
                      </a:r>
                      <a:endParaRPr lang="en-GB" sz="2400" b="1" kern="1050" spc="10" dirty="0">
                        <a:solidFill>
                          <a:srgbClr val="262626"/>
                        </a:solidFill>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Bef>
                          <a:spcPts val="600"/>
                        </a:spcBef>
                        <a:spcAft>
                          <a:spcPts val="600"/>
                        </a:spcAft>
                      </a:pPr>
                      <a:endParaRPr lang="en-GB" sz="1800" kern="1050" spc="10" dirty="0">
                        <a:solidFill>
                          <a:srgbClr val="404040"/>
                        </a:solidFill>
                        <a:effectLst/>
                        <a:latin typeface="+mn-lt"/>
                        <a:ea typeface="Lato"/>
                        <a:cs typeface="Times New Roman" panose="02020603050405020304" pitchFamily="18" charset="0"/>
                      </a:endParaRPr>
                    </a:p>
                  </a:txBody>
                  <a:tcPr marL="68580" marR="68580" marT="0" marB="0" anchor="ctr">
                    <a:lnL>
                      <a:noFill/>
                    </a:lnL>
                    <a:lnR>
                      <a:noFill/>
                    </a:lnR>
                    <a:lnT>
                      <a:noFill/>
                    </a:lnT>
                    <a:lnB w="28575" cap="flat" cmpd="sng" algn="ctr">
                      <a:solidFill>
                        <a:srgbClr val="15A4A9"/>
                      </a:solidFill>
                      <a:prstDash val="solid"/>
                      <a:round/>
                      <a:headEnd type="none" w="med" len="med"/>
                      <a:tailEnd type="none" w="med" len="med"/>
                    </a:lnB>
                    <a:solidFill>
                      <a:srgbClr val="F2F2F2"/>
                    </a:solidFill>
                  </a:tcPr>
                </a:tc>
                <a:extLst>
                  <a:ext uri="{0D108BD9-81ED-4DB2-BD59-A6C34878D82A}">
                    <a16:rowId xmlns:a16="http://schemas.microsoft.com/office/drawing/2014/main" val="2573085154"/>
                  </a:ext>
                </a:extLst>
              </a:tr>
              <a:tr h="334642">
                <a:tc>
                  <a:txBody>
                    <a:bodyPr/>
                    <a:lstStyle/>
                    <a:p>
                      <a:pPr algn="ctr">
                        <a:spcAft>
                          <a:spcPts val="0"/>
                        </a:spcAft>
                      </a:pPr>
                      <a:r>
                        <a:rPr lang="en-US" sz="2400" kern="1050" spc="10">
                          <a:solidFill>
                            <a:srgbClr val="404040"/>
                          </a:solidFill>
                          <a:effectLst/>
                          <a:latin typeface="+mn-lt"/>
                          <a:ea typeface="Lato"/>
                          <a:cs typeface="Times New Roman" panose="02020603050405020304" pitchFamily="18" charset="0"/>
                        </a:rPr>
                        <a:t> </a:t>
                      </a:r>
                      <a:endParaRPr lang="en-GB" sz="2400" kern="1050" spc="10">
                        <a:solidFill>
                          <a:srgbClr val="404040"/>
                        </a:solidFill>
                        <a:effectLst/>
                        <a:latin typeface="+mn-lt"/>
                        <a:ea typeface="Lato"/>
                        <a:cs typeface="Times New Roman" panose="02020603050405020304" pitchFamily="18" charset="0"/>
                      </a:endParaRPr>
                    </a:p>
                  </a:txBody>
                  <a:tcPr marL="68580" marR="68580" marT="0" marB="0" anchor="ctr">
                    <a:lnL>
                      <a:noFill/>
                    </a:lnL>
                    <a:lnR>
                      <a:noFill/>
                    </a:lnR>
                    <a:lnT w="28575" cap="flat" cmpd="sng" algn="ctr">
                      <a:solidFill>
                        <a:srgbClr val="15A4A9"/>
                      </a:solidFill>
                      <a:prstDash val="solid"/>
                      <a:round/>
                      <a:headEnd type="none" w="med" len="med"/>
                      <a:tailEnd type="none" w="med" len="med"/>
                    </a:lnT>
                    <a:lnB>
                      <a:noFill/>
                    </a:lnB>
                  </a:tcPr>
                </a:tc>
                <a:tc>
                  <a:txBody>
                    <a:bodyPr/>
                    <a:lstStyle/>
                    <a:p>
                      <a:pPr algn="ctr">
                        <a:spcAft>
                          <a:spcPts val="0"/>
                        </a:spcAft>
                      </a:pPr>
                      <a:r>
                        <a:rPr lang="en-US" sz="2400" kern="1050" spc="10">
                          <a:solidFill>
                            <a:srgbClr val="404040"/>
                          </a:solidFill>
                          <a:effectLst/>
                          <a:latin typeface="+mn-lt"/>
                          <a:ea typeface="Lato"/>
                          <a:cs typeface="Times New Roman" panose="02020603050405020304" pitchFamily="18" charset="0"/>
                        </a:rPr>
                        <a:t> </a:t>
                      </a:r>
                      <a:endParaRPr lang="en-GB" sz="2400" kern="1050" spc="10">
                        <a:solidFill>
                          <a:srgbClr val="404040"/>
                        </a:solidFill>
                        <a:effectLst/>
                        <a:latin typeface="+mn-lt"/>
                        <a:ea typeface="Lato"/>
                        <a:cs typeface="Times New Roman" panose="02020603050405020304" pitchFamily="18" charset="0"/>
                      </a:endParaRPr>
                    </a:p>
                  </a:txBody>
                  <a:tcPr marL="68580" marR="68580" marT="0" marB="0" anchor="ctr">
                    <a:lnL>
                      <a:noFill/>
                    </a:lnL>
                    <a:lnR>
                      <a:noFill/>
                    </a:lnR>
                    <a:lnT>
                      <a:noFill/>
                    </a:lnT>
                    <a:lnB>
                      <a:noFill/>
                    </a:lnB>
                  </a:tcPr>
                </a:tc>
                <a:tc>
                  <a:txBody>
                    <a:bodyPr/>
                    <a:lstStyle/>
                    <a:p>
                      <a:pPr algn="ctr">
                        <a:spcAft>
                          <a:spcPts val="0"/>
                        </a:spcAft>
                      </a:pPr>
                      <a:r>
                        <a:rPr lang="en-US" sz="2400" kern="1050" spc="10" dirty="0">
                          <a:solidFill>
                            <a:srgbClr val="404040"/>
                          </a:solidFill>
                          <a:effectLst/>
                          <a:latin typeface="+mn-lt"/>
                          <a:ea typeface="Lato"/>
                          <a:cs typeface="Times New Roman" panose="02020603050405020304" pitchFamily="18" charset="0"/>
                        </a:rPr>
                        <a:t> </a:t>
                      </a:r>
                      <a:endParaRPr lang="en-GB" sz="2400" kern="1050" spc="10" dirty="0">
                        <a:solidFill>
                          <a:srgbClr val="404040"/>
                        </a:solidFill>
                        <a:effectLst/>
                        <a:latin typeface="+mn-lt"/>
                        <a:ea typeface="Lato"/>
                        <a:cs typeface="Times New Roman" panose="02020603050405020304" pitchFamily="18" charset="0"/>
                      </a:endParaRPr>
                    </a:p>
                  </a:txBody>
                  <a:tcPr marL="68580" marR="68580" marT="0" marB="0" anchor="ctr">
                    <a:lnL>
                      <a:noFill/>
                    </a:lnL>
                    <a:lnR>
                      <a:noFill/>
                    </a:lnR>
                    <a:lnT w="28575" cap="flat" cmpd="sng" algn="ctr">
                      <a:solidFill>
                        <a:srgbClr val="15A4A9"/>
                      </a:solidFill>
                      <a:prstDash val="solid"/>
                      <a:round/>
                      <a:headEnd type="none" w="med" len="med"/>
                      <a:tailEnd type="none" w="med" len="med"/>
                    </a:lnT>
                    <a:lnB>
                      <a:noFill/>
                    </a:lnB>
                  </a:tcPr>
                </a:tc>
                <a:extLst>
                  <a:ext uri="{0D108BD9-81ED-4DB2-BD59-A6C34878D82A}">
                    <a16:rowId xmlns:a16="http://schemas.microsoft.com/office/drawing/2014/main" val="764446183"/>
                  </a:ext>
                </a:extLst>
              </a:tr>
              <a:tr h="2035335">
                <a:tc>
                  <a:txBody>
                    <a:bodyPr/>
                    <a:lstStyle/>
                    <a:p>
                      <a:pPr algn="ctr">
                        <a:lnSpc>
                          <a:spcPct val="115000"/>
                        </a:lnSpc>
                        <a:spcBef>
                          <a:spcPts val="600"/>
                        </a:spcBef>
                        <a:spcAft>
                          <a:spcPts val="600"/>
                        </a:spcAft>
                      </a:pPr>
                      <a:endParaRPr lang="en-GB" sz="1800" kern="1050" spc="10" dirty="0">
                        <a:solidFill>
                          <a:srgbClr val="404040"/>
                        </a:solidFill>
                        <a:effectLst/>
                        <a:latin typeface="+mn-lt"/>
                        <a:ea typeface="Lato"/>
                        <a:cs typeface="Times New Roman" panose="02020603050405020304" pitchFamily="18" charset="0"/>
                      </a:endParaRPr>
                    </a:p>
                  </a:txBody>
                  <a:tcPr marL="68580" marR="68580" marT="0" marB="0" anchor="ctr">
                    <a:lnL>
                      <a:noFill/>
                    </a:lnL>
                    <a:lnR>
                      <a:noFill/>
                    </a:lnR>
                    <a:lnT>
                      <a:noFill/>
                    </a:lnT>
                    <a:lnB w="28575" cap="flat" cmpd="sng" algn="ctr">
                      <a:solidFill>
                        <a:srgbClr val="15A4A9"/>
                      </a:solidFill>
                      <a:prstDash val="solid"/>
                      <a:round/>
                      <a:headEnd type="none" w="med" len="med"/>
                      <a:tailEnd type="none" w="med" len="med"/>
                    </a:lnB>
                    <a:solidFill>
                      <a:srgbClr val="F2F2F2"/>
                    </a:solidFill>
                  </a:tcPr>
                </a:tc>
                <a:tc>
                  <a:txBody>
                    <a:bodyPr/>
                    <a:lstStyle/>
                    <a:p>
                      <a:pPr algn="ctr">
                        <a:lnSpc>
                          <a:spcPct val="115000"/>
                        </a:lnSpc>
                        <a:spcBef>
                          <a:spcPts val="1000"/>
                        </a:spcBef>
                        <a:spcAft>
                          <a:spcPts val="0"/>
                        </a:spcAft>
                      </a:pPr>
                      <a:r>
                        <a:rPr lang="en-US" sz="2400" b="1" kern="1050" spc="10">
                          <a:solidFill>
                            <a:srgbClr val="262626"/>
                          </a:solidFill>
                          <a:effectLst/>
                          <a:latin typeface="+mn-lt"/>
                          <a:ea typeface="Times New Roman" panose="02020603050405020304" pitchFamily="18" charset="0"/>
                          <a:cs typeface="Times New Roman" panose="02020603050405020304" pitchFamily="18" charset="0"/>
                        </a:rPr>
                        <a:t> </a:t>
                      </a:r>
                      <a:endParaRPr lang="en-GB" sz="2400" b="1" kern="1050" spc="10">
                        <a:solidFill>
                          <a:srgbClr val="262626"/>
                        </a:solidFill>
                        <a:effectLst/>
                        <a:latin typeface="+mn-lt"/>
                        <a:ea typeface="Times New Roman" panose="02020603050405020304" pitchFamily="18" charset="0"/>
                        <a:cs typeface="Times New Roman" panose="02020603050405020304" pitchFamily="18" charset="0"/>
                      </a:endParaRPr>
                    </a:p>
                  </a:txBody>
                  <a:tcPr marL="68580" marR="68580" marT="0" marB="0" anchor="ctr">
                    <a:lnL>
                      <a:noFill/>
                    </a:lnL>
                    <a:lnR>
                      <a:noFill/>
                    </a:lnR>
                    <a:lnT>
                      <a:noFill/>
                    </a:lnT>
                    <a:lnB>
                      <a:noFill/>
                    </a:lnB>
                  </a:tcPr>
                </a:tc>
                <a:tc>
                  <a:txBody>
                    <a:bodyPr/>
                    <a:lstStyle/>
                    <a:p>
                      <a:pPr algn="ctr">
                        <a:lnSpc>
                          <a:spcPct val="115000"/>
                        </a:lnSpc>
                        <a:spcBef>
                          <a:spcPts val="600"/>
                        </a:spcBef>
                        <a:spcAft>
                          <a:spcPts val="600"/>
                        </a:spcAft>
                      </a:pPr>
                      <a:endParaRPr lang="en-GB" sz="1800" kern="1050" spc="10" dirty="0">
                        <a:solidFill>
                          <a:srgbClr val="404040"/>
                        </a:solidFill>
                        <a:effectLst/>
                        <a:latin typeface="+mn-lt"/>
                        <a:ea typeface="Lato"/>
                        <a:cs typeface="Times New Roman" panose="02020603050405020304" pitchFamily="18" charset="0"/>
                      </a:endParaRPr>
                    </a:p>
                  </a:txBody>
                  <a:tcPr marL="68580" marR="68580" marT="0" marB="0" anchor="ctr">
                    <a:lnL>
                      <a:noFill/>
                    </a:lnL>
                    <a:lnR>
                      <a:noFill/>
                    </a:lnR>
                    <a:lnT>
                      <a:noFill/>
                    </a:lnT>
                    <a:lnB w="28575" cap="flat" cmpd="sng" algn="ctr">
                      <a:solidFill>
                        <a:srgbClr val="15A4A9"/>
                      </a:solidFill>
                      <a:prstDash val="solid"/>
                      <a:round/>
                      <a:headEnd type="none" w="med" len="med"/>
                      <a:tailEnd type="none" w="med" len="med"/>
                    </a:lnB>
                    <a:solidFill>
                      <a:srgbClr val="F2F2F2"/>
                    </a:solidFill>
                  </a:tcPr>
                </a:tc>
                <a:extLst>
                  <a:ext uri="{0D108BD9-81ED-4DB2-BD59-A6C34878D82A}">
                    <a16:rowId xmlns:a16="http://schemas.microsoft.com/office/drawing/2014/main" val="3231999969"/>
                  </a:ext>
                </a:extLst>
              </a:tr>
            </a:tbl>
          </a:graphicData>
        </a:graphic>
      </p:graphicFrame>
      <p:sp>
        <p:nvSpPr>
          <p:cNvPr id="11" name="Text Placeholder 10">
            <a:extLst>
              <a:ext uri="{FF2B5EF4-FFF2-40B4-BE49-F238E27FC236}">
                <a16:creationId xmlns:a16="http://schemas.microsoft.com/office/drawing/2014/main" id="{19AC41BF-A39E-4426-8BD9-90695A59BE7D}"/>
              </a:ext>
            </a:extLst>
          </p:cNvPr>
          <p:cNvSpPr>
            <a:spLocks noGrp="1"/>
          </p:cNvSpPr>
          <p:nvPr>
            <p:ph type="body" sz="quarter" idx="13"/>
          </p:nvPr>
        </p:nvSpPr>
        <p:spPr>
          <a:xfrm>
            <a:off x="973165" y="1818439"/>
            <a:ext cx="4741835" cy="1880789"/>
          </a:xfrm>
        </p:spPr>
        <p:txBody>
          <a:bodyPr/>
          <a:lstStyle>
            <a:lvl1pPr marL="0" indent="0">
              <a:buNone/>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9815165B-E3C5-43A2-870C-90654484220E}"/>
              </a:ext>
            </a:extLst>
          </p:cNvPr>
          <p:cNvSpPr>
            <a:spLocks noGrp="1"/>
          </p:cNvSpPr>
          <p:nvPr>
            <p:ph type="body" sz="quarter" idx="14"/>
          </p:nvPr>
        </p:nvSpPr>
        <p:spPr>
          <a:xfrm>
            <a:off x="6477002" y="4226917"/>
            <a:ext cx="4741835" cy="1880789"/>
          </a:xfrm>
        </p:spPr>
        <p:txBody>
          <a:bodyPr/>
          <a:lstStyle>
            <a:lvl1pPr marL="0" indent="0">
              <a:buNone/>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0">
            <a:extLst>
              <a:ext uri="{FF2B5EF4-FFF2-40B4-BE49-F238E27FC236}">
                <a16:creationId xmlns:a16="http://schemas.microsoft.com/office/drawing/2014/main" id="{2391C2B0-8D7D-4CF0-861A-293D9E57EDE2}"/>
              </a:ext>
            </a:extLst>
          </p:cNvPr>
          <p:cNvSpPr>
            <a:spLocks noGrp="1"/>
          </p:cNvSpPr>
          <p:nvPr>
            <p:ph type="body" sz="quarter" idx="15"/>
          </p:nvPr>
        </p:nvSpPr>
        <p:spPr>
          <a:xfrm>
            <a:off x="973164" y="4226916"/>
            <a:ext cx="4741835" cy="1880789"/>
          </a:xfrm>
        </p:spPr>
        <p:txBody>
          <a:bodyPr/>
          <a:lstStyle>
            <a:lvl1pPr marL="0" indent="0">
              <a:buNone/>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CA152343-040C-40D1-9B8E-23952CDDD0A8}"/>
              </a:ext>
            </a:extLst>
          </p:cNvPr>
          <p:cNvSpPr>
            <a:spLocks noGrp="1"/>
          </p:cNvSpPr>
          <p:nvPr>
            <p:ph type="body" sz="quarter" idx="16"/>
          </p:nvPr>
        </p:nvSpPr>
        <p:spPr>
          <a:xfrm>
            <a:off x="6477002" y="1818439"/>
            <a:ext cx="4741835" cy="1880789"/>
          </a:xfrm>
        </p:spPr>
        <p:txBody>
          <a:bodyPr/>
          <a:lstStyle>
            <a:lvl1pPr marL="0" indent="0">
              <a:buNone/>
              <a:defRPr>
                <a:solidFill>
                  <a:schemeClr val="accent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3785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8740806-C6FB-4A6F-A30B-9AF2DE93252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0814C1-A996-4637-8B2B-A1261E0C37B5}"/>
              </a:ext>
            </a:extLst>
          </p:cNvPr>
          <p:cNvSpPr>
            <a:spLocks noGrp="1"/>
          </p:cNvSpPr>
          <p:nvPr>
            <p:ph type="sldNum" sz="quarter" idx="12"/>
          </p:nvPr>
        </p:nvSpPr>
        <p:spPr/>
        <p:txBody>
          <a:bodyPr/>
          <a:lstStyle/>
          <a:p>
            <a:fld id="{E2F28200-8294-492A-8C90-6131C9AA9578}" type="slidenum">
              <a:rPr lang="en-GB" smtClean="0"/>
              <a:t>‹#›</a:t>
            </a:fld>
            <a:endParaRPr lang="en-GB"/>
          </a:p>
        </p:txBody>
      </p:sp>
    </p:spTree>
    <p:extLst>
      <p:ext uri="{BB962C8B-B14F-4D97-AF65-F5344CB8AC3E}">
        <p14:creationId xmlns:p14="http://schemas.microsoft.com/office/powerpoint/2010/main" val="169627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C4B1-FC7D-4B7B-8719-A054EA8012E1}"/>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A603DE2-2EEF-4F88-949D-B8A10C4BE6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37BE68-8679-4ADC-9AD0-E348C36CD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593DC39-9EE3-4B23-B63A-E760B3B777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DD530C-2D05-490F-8886-536569E67139}"/>
              </a:ext>
            </a:extLst>
          </p:cNvPr>
          <p:cNvSpPr>
            <a:spLocks noGrp="1"/>
          </p:cNvSpPr>
          <p:nvPr>
            <p:ph type="sldNum" sz="quarter" idx="12"/>
          </p:nvPr>
        </p:nvSpPr>
        <p:spPr/>
        <p:txBody>
          <a:bodyPr/>
          <a:lstStyle/>
          <a:p>
            <a:fld id="{E2F28200-8294-492A-8C90-6131C9AA9578}" type="slidenum">
              <a:rPr lang="en-GB" smtClean="0"/>
              <a:t>‹#›</a:t>
            </a:fld>
            <a:endParaRPr lang="en-GB"/>
          </a:p>
        </p:txBody>
      </p:sp>
    </p:spTree>
    <p:extLst>
      <p:ext uri="{BB962C8B-B14F-4D97-AF65-F5344CB8AC3E}">
        <p14:creationId xmlns:p14="http://schemas.microsoft.com/office/powerpoint/2010/main" val="20522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BAF9-BF0D-4C15-9D7D-EA02A4DCFFFF}"/>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52F3F0CF-365C-430C-AA33-DC074509D2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F8622F4-6772-453B-98F9-7447ACCB3F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C20938E5-A109-4114-9C65-DB6338839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253DC0-C590-403D-ABFB-E0EEC045CA7F}"/>
              </a:ext>
            </a:extLst>
          </p:cNvPr>
          <p:cNvSpPr>
            <a:spLocks noGrp="1"/>
          </p:cNvSpPr>
          <p:nvPr>
            <p:ph type="sldNum" sz="quarter" idx="12"/>
          </p:nvPr>
        </p:nvSpPr>
        <p:spPr/>
        <p:txBody>
          <a:bodyPr/>
          <a:lstStyle/>
          <a:p>
            <a:fld id="{E2F28200-8294-492A-8C90-6131C9AA9578}" type="slidenum">
              <a:rPr lang="en-GB" smtClean="0"/>
              <a:t>‹#›</a:t>
            </a:fld>
            <a:endParaRPr lang="en-GB"/>
          </a:p>
        </p:txBody>
      </p:sp>
    </p:spTree>
    <p:extLst>
      <p:ext uri="{BB962C8B-B14F-4D97-AF65-F5344CB8AC3E}">
        <p14:creationId xmlns:p14="http://schemas.microsoft.com/office/powerpoint/2010/main" val="2443369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E48A4-7A04-463A-A675-B80F22FA95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3E13F7-4743-4319-888A-7877642FA3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54D663CC-A0AB-44A9-A96F-98D69D4D6F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6A7407-3E3E-492A-AD84-BB8FFD4AE785}"/>
              </a:ext>
            </a:extLst>
          </p:cNvPr>
          <p:cNvSpPr>
            <a:spLocks noGrp="1"/>
          </p:cNvSpPr>
          <p:nvPr>
            <p:ph type="sldNum" sz="quarter" idx="12"/>
          </p:nvPr>
        </p:nvSpPr>
        <p:spPr/>
        <p:txBody>
          <a:bodyPr/>
          <a:lstStyle/>
          <a:p>
            <a:fld id="{E2F28200-8294-492A-8C90-6131C9AA9578}" type="slidenum">
              <a:rPr lang="en-GB" smtClean="0"/>
              <a:t>‹#›</a:t>
            </a:fld>
            <a:endParaRPr lang="en-GB"/>
          </a:p>
        </p:txBody>
      </p:sp>
    </p:spTree>
    <p:extLst>
      <p:ext uri="{BB962C8B-B14F-4D97-AF65-F5344CB8AC3E}">
        <p14:creationId xmlns:p14="http://schemas.microsoft.com/office/powerpoint/2010/main" val="2224692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D7E3-0DD8-40B2-AB56-88593CBAA24E}"/>
              </a:ext>
            </a:extLst>
          </p:cNvPr>
          <p:cNvSpPr>
            <a:spLocks noGrp="1"/>
          </p:cNvSpPr>
          <p:nvPr>
            <p:ph type="ctrTitle"/>
          </p:nvPr>
        </p:nvSpPr>
        <p:spPr>
          <a:xfrm>
            <a:off x="1524000" y="1226744"/>
            <a:ext cx="9144000" cy="2387600"/>
          </a:xfrm>
        </p:spPr>
        <p:txBody>
          <a:bodyPr anchor="b"/>
          <a:lstStyle>
            <a:lvl1pPr algn="l">
              <a:defRPr sz="6000" cap="all" baseline="0">
                <a:solidFill>
                  <a:schemeClr val="accent2"/>
                </a:solidFill>
                <a:latin typeface="Calibri" panose="020F0502020204030204" pitchFamily="34" charset="0"/>
              </a:defRPr>
            </a:lvl1pPr>
          </a:lstStyle>
          <a:p>
            <a:r>
              <a:rPr lang="en-US" dirty="0"/>
              <a:t>Click to edit Master title style</a:t>
            </a:r>
            <a:endParaRPr lang="en-GB" dirty="0"/>
          </a:p>
        </p:txBody>
      </p:sp>
      <p:sp>
        <p:nvSpPr>
          <p:cNvPr id="5" name="Footer Placeholder 4">
            <a:extLst>
              <a:ext uri="{FF2B5EF4-FFF2-40B4-BE49-F238E27FC236}">
                <a16:creationId xmlns:a16="http://schemas.microsoft.com/office/drawing/2014/main" id="{6318E115-1C5B-443F-8231-529AF58F5091}"/>
              </a:ext>
            </a:extLst>
          </p:cNvPr>
          <p:cNvSpPr>
            <a:spLocks noGrp="1"/>
          </p:cNvSpPr>
          <p:nvPr>
            <p:ph type="ftr" sz="quarter" idx="11"/>
          </p:nvPr>
        </p:nvSpPr>
        <p:spPr>
          <a:xfrm>
            <a:off x="3245070" y="6356349"/>
            <a:ext cx="5207000" cy="365125"/>
          </a:xfrm>
        </p:spPr>
        <p:txBody>
          <a:bodyPr/>
          <a:lstStyle/>
          <a:p>
            <a:endParaRPr lang="en-GB" dirty="0"/>
          </a:p>
        </p:txBody>
      </p:sp>
      <p:sp>
        <p:nvSpPr>
          <p:cNvPr id="6" name="Slide Number Placeholder 5">
            <a:extLst>
              <a:ext uri="{FF2B5EF4-FFF2-40B4-BE49-F238E27FC236}">
                <a16:creationId xmlns:a16="http://schemas.microsoft.com/office/drawing/2014/main" id="{48055A39-4858-4C9B-8710-A911909C9E69}"/>
              </a:ext>
            </a:extLst>
          </p:cNvPr>
          <p:cNvSpPr>
            <a:spLocks noGrp="1"/>
          </p:cNvSpPr>
          <p:nvPr>
            <p:ph type="sldNum" sz="quarter" idx="12"/>
          </p:nvPr>
        </p:nvSpPr>
        <p:spPr/>
        <p:txBody>
          <a:bodyPr/>
          <a:lstStyle/>
          <a:p>
            <a:fld id="{E2F28200-8294-492A-8C90-6131C9AA9578}" type="slidenum">
              <a:rPr lang="en-GB" smtClean="0"/>
              <a:t>‹#›</a:t>
            </a:fld>
            <a:endParaRPr lang="en-GB" dirty="0"/>
          </a:p>
        </p:txBody>
      </p:sp>
      <p:cxnSp>
        <p:nvCxnSpPr>
          <p:cNvPr id="22" name="Straight Connector 21">
            <a:extLst>
              <a:ext uri="{FF2B5EF4-FFF2-40B4-BE49-F238E27FC236}">
                <a16:creationId xmlns:a16="http://schemas.microsoft.com/office/drawing/2014/main" id="{4CB57690-331C-4C4F-B06B-C8768053A3EE}"/>
              </a:ext>
            </a:extLst>
          </p:cNvPr>
          <p:cNvCxnSpPr/>
          <p:nvPr userDrawn="1"/>
        </p:nvCxnSpPr>
        <p:spPr>
          <a:xfrm>
            <a:off x="1274617" y="1825136"/>
            <a:ext cx="0" cy="198948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55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1EC4-A44D-4B30-A47C-575B160CA602}"/>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8B3BB2B-E944-42ED-9B32-2F6380661CAF}"/>
              </a:ext>
            </a:extLst>
          </p:cNvPr>
          <p:cNvSpPr>
            <a:spLocks noGrp="1"/>
          </p:cNvSpPr>
          <p:nvPr>
            <p:ph idx="1"/>
          </p:nvPr>
        </p:nvSpPr>
        <p:spPr>
          <a:xfrm>
            <a:off x="838200" y="1818290"/>
            <a:ext cx="10515600" cy="443224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CC3E168E-F0A4-459D-8907-B5B19A4AF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BB9635-6543-4F70-9609-294162FBF3EC}"/>
              </a:ext>
            </a:extLst>
          </p:cNvPr>
          <p:cNvSpPr>
            <a:spLocks noGrp="1"/>
          </p:cNvSpPr>
          <p:nvPr>
            <p:ph type="sldNum" sz="quarter" idx="12"/>
          </p:nvPr>
        </p:nvSpPr>
        <p:spPr/>
        <p:txBody>
          <a:bodyPr/>
          <a:lstStyle/>
          <a:p>
            <a:fld id="{E2F28200-8294-492A-8C90-6131C9AA9578}" type="slidenum">
              <a:rPr lang="en-GB" smtClean="0"/>
              <a:t>‹#›</a:t>
            </a:fld>
            <a:endParaRPr lang="en-GB"/>
          </a:p>
        </p:txBody>
      </p:sp>
    </p:spTree>
    <p:extLst>
      <p:ext uri="{BB962C8B-B14F-4D97-AF65-F5344CB8AC3E}">
        <p14:creationId xmlns:p14="http://schemas.microsoft.com/office/powerpoint/2010/main" val="348832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D7E3-0DD8-40B2-AB56-88593CBAA24E}"/>
              </a:ext>
            </a:extLst>
          </p:cNvPr>
          <p:cNvSpPr>
            <a:spLocks noGrp="1"/>
          </p:cNvSpPr>
          <p:nvPr>
            <p:ph type="ctrTitle"/>
          </p:nvPr>
        </p:nvSpPr>
        <p:spPr>
          <a:xfrm>
            <a:off x="1524000" y="1838176"/>
            <a:ext cx="9144000" cy="2387600"/>
          </a:xfrm>
        </p:spPr>
        <p:txBody>
          <a:bodyPr anchor="b"/>
          <a:lstStyle>
            <a:lvl1pPr algn="l">
              <a:defRPr sz="6000" cap="all" baseline="0">
                <a:solidFill>
                  <a:schemeClr val="accent2"/>
                </a:solidFill>
                <a:latin typeface="Calibri" panose="020F050202020403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C9D52F48-AC33-42E3-964A-6B33FBCBA85C}"/>
              </a:ext>
            </a:extLst>
          </p:cNvPr>
          <p:cNvSpPr>
            <a:spLocks noGrp="1"/>
          </p:cNvSpPr>
          <p:nvPr>
            <p:ph type="subTitle" idx="1"/>
          </p:nvPr>
        </p:nvSpPr>
        <p:spPr>
          <a:xfrm>
            <a:off x="1524000" y="4258222"/>
            <a:ext cx="9144000" cy="1655762"/>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Footer Placeholder 4">
            <a:extLst>
              <a:ext uri="{FF2B5EF4-FFF2-40B4-BE49-F238E27FC236}">
                <a16:creationId xmlns:a16="http://schemas.microsoft.com/office/drawing/2014/main" id="{6318E115-1C5B-443F-8231-529AF58F5091}"/>
              </a:ext>
            </a:extLst>
          </p:cNvPr>
          <p:cNvSpPr>
            <a:spLocks noGrp="1"/>
          </p:cNvSpPr>
          <p:nvPr>
            <p:ph type="ftr" sz="quarter" idx="11"/>
          </p:nvPr>
        </p:nvSpPr>
        <p:spPr>
          <a:xfrm>
            <a:off x="3245070" y="6356349"/>
            <a:ext cx="5207000" cy="365125"/>
          </a:xfrm>
        </p:spPr>
        <p:txBody>
          <a:bodyPr/>
          <a:lstStyle/>
          <a:p>
            <a:endParaRPr lang="en-GB" dirty="0"/>
          </a:p>
        </p:txBody>
      </p:sp>
      <p:sp>
        <p:nvSpPr>
          <p:cNvPr id="6" name="Slide Number Placeholder 5">
            <a:extLst>
              <a:ext uri="{FF2B5EF4-FFF2-40B4-BE49-F238E27FC236}">
                <a16:creationId xmlns:a16="http://schemas.microsoft.com/office/drawing/2014/main" id="{48055A39-4858-4C9B-8710-A911909C9E69}"/>
              </a:ext>
            </a:extLst>
          </p:cNvPr>
          <p:cNvSpPr>
            <a:spLocks noGrp="1"/>
          </p:cNvSpPr>
          <p:nvPr>
            <p:ph type="sldNum" sz="quarter" idx="12"/>
          </p:nvPr>
        </p:nvSpPr>
        <p:spPr/>
        <p:txBody>
          <a:bodyPr/>
          <a:lstStyle/>
          <a:p>
            <a:fld id="{E2F28200-8294-492A-8C90-6131C9AA9578}" type="slidenum">
              <a:rPr lang="en-GB" smtClean="0"/>
              <a:t>‹#›</a:t>
            </a:fld>
            <a:endParaRPr lang="en-GB" dirty="0"/>
          </a:p>
        </p:txBody>
      </p:sp>
      <p:cxnSp>
        <p:nvCxnSpPr>
          <p:cNvPr id="22" name="Straight Connector 21">
            <a:extLst>
              <a:ext uri="{FF2B5EF4-FFF2-40B4-BE49-F238E27FC236}">
                <a16:creationId xmlns:a16="http://schemas.microsoft.com/office/drawing/2014/main" id="{4CB57690-331C-4C4F-B06B-C8768053A3EE}"/>
              </a:ext>
            </a:extLst>
          </p:cNvPr>
          <p:cNvCxnSpPr>
            <a:cxnSpLocks/>
          </p:cNvCxnSpPr>
          <p:nvPr userDrawn="1"/>
        </p:nvCxnSpPr>
        <p:spPr>
          <a:xfrm>
            <a:off x="1330036" y="1838176"/>
            <a:ext cx="0" cy="277076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48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E6CE-19E9-4E26-9F12-2765062890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BBFDF7-9D97-4D3A-A6C0-FEE1CE1C2F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CFC493E-BCFF-465B-B99E-3934B7AEF1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C943CDED-2910-40F0-94C2-0AEA64350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0AC275-BACF-4EBB-8163-C5317D1D4946}"/>
              </a:ext>
            </a:extLst>
          </p:cNvPr>
          <p:cNvSpPr>
            <a:spLocks noGrp="1"/>
          </p:cNvSpPr>
          <p:nvPr>
            <p:ph type="sldNum" sz="quarter" idx="12"/>
          </p:nvPr>
        </p:nvSpPr>
        <p:spPr/>
        <p:txBody>
          <a:bodyPr/>
          <a:lstStyle/>
          <a:p>
            <a:fld id="{E2F28200-8294-492A-8C90-6131C9AA9578}" type="slidenum">
              <a:rPr lang="en-GB" smtClean="0"/>
              <a:t>‹#›</a:t>
            </a:fld>
            <a:endParaRPr lang="en-GB"/>
          </a:p>
        </p:txBody>
      </p:sp>
    </p:spTree>
    <p:extLst>
      <p:ext uri="{BB962C8B-B14F-4D97-AF65-F5344CB8AC3E}">
        <p14:creationId xmlns:p14="http://schemas.microsoft.com/office/powerpoint/2010/main" val="163646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E6CE-19E9-4E26-9F12-2765062890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BBFDF7-9D97-4D3A-A6C0-FEE1CE1C2F7A}"/>
              </a:ext>
            </a:extLst>
          </p:cNvPr>
          <p:cNvSpPr>
            <a:spLocks noGrp="1"/>
          </p:cNvSpPr>
          <p:nvPr>
            <p:ph sz="half" idx="1"/>
          </p:nvPr>
        </p:nvSpPr>
        <p:spPr>
          <a:xfrm>
            <a:off x="838200" y="1825625"/>
            <a:ext cx="5181600" cy="4351338"/>
          </a:xfrm>
          <a:solidFill>
            <a:schemeClr val="accent3"/>
          </a:solidFill>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5CFC493E-BCFF-465B-B99E-3934B7AEF1B5}"/>
              </a:ext>
            </a:extLst>
          </p:cNvPr>
          <p:cNvSpPr>
            <a:spLocks noGrp="1"/>
          </p:cNvSpPr>
          <p:nvPr>
            <p:ph sz="half" idx="2"/>
          </p:nvPr>
        </p:nvSpPr>
        <p:spPr>
          <a:xfrm>
            <a:off x="6172200" y="1825625"/>
            <a:ext cx="5181600" cy="4351338"/>
          </a:xfrm>
          <a:solidFill>
            <a:schemeClr val="accent2"/>
          </a:solidFill>
        </p:spPr>
        <p:txBody>
          <a:bodyPr/>
          <a:lstStyle>
            <a:lvl1pPr>
              <a:defRPr>
                <a:solidFill>
                  <a:schemeClr val="bg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a:extLst>
              <a:ext uri="{FF2B5EF4-FFF2-40B4-BE49-F238E27FC236}">
                <a16:creationId xmlns:a16="http://schemas.microsoft.com/office/drawing/2014/main" id="{C943CDED-2910-40F0-94C2-0AEA64350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0AC275-BACF-4EBB-8163-C5317D1D4946}"/>
              </a:ext>
            </a:extLst>
          </p:cNvPr>
          <p:cNvSpPr>
            <a:spLocks noGrp="1"/>
          </p:cNvSpPr>
          <p:nvPr>
            <p:ph type="sldNum" sz="quarter" idx="12"/>
          </p:nvPr>
        </p:nvSpPr>
        <p:spPr/>
        <p:txBody>
          <a:bodyPr/>
          <a:lstStyle/>
          <a:p>
            <a:fld id="{E2F28200-8294-492A-8C90-6131C9AA9578}" type="slidenum">
              <a:rPr lang="en-GB" smtClean="0"/>
              <a:t>‹#›</a:t>
            </a:fld>
            <a:endParaRPr lang="en-GB"/>
          </a:p>
        </p:txBody>
      </p:sp>
    </p:spTree>
    <p:extLst>
      <p:ext uri="{BB962C8B-B14F-4D97-AF65-F5344CB8AC3E}">
        <p14:creationId xmlns:p14="http://schemas.microsoft.com/office/powerpoint/2010/main" val="273559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818B4-0230-468F-ABBB-042695C948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BA89E0-BD5B-4BEE-8611-43AA9480BC9D}"/>
              </a:ext>
            </a:extLst>
          </p:cNvPr>
          <p:cNvSpPr>
            <a:spLocks noGrp="1"/>
          </p:cNvSpPr>
          <p:nvPr>
            <p:ph type="body" idx="1"/>
          </p:nvPr>
        </p:nvSpPr>
        <p:spPr>
          <a:xfrm>
            <a:off x="83978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396B85E-9DBD-4F56-A0C2-549ED584B2C9}"/>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A09E04AD-0232-462A-8C49-C9BF76E246D5}"/>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27F601E-E902-4FDB-A37B-A5C83058F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CC58996E-7B54-42F9-B322-974C34400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9058E4-22B2-4F1A-A29E-BE8AA2F5719B}"/>
              </a:ext>
            </a:extLst>
          </p:cNvPr>
          <p:cNvSpPr>
            <a:spLocks noGrp="1"/>
          </p:cNvSpPr>
          <p:nvPr>
            <p:ph type="sldNum" sz="quarter" idx="12"/>
          </p:nvPr>
        </p:nvSpPr>
        <p:spPr/>
        <p:txBody>
          <a:bodyPr/>
          <a:lstStyle/>
          <a:p>
            <a:fld id="{E2F28200-8294-492A-8C90-6131C9AA9578}" type="slidenum">
              <a:rPr lang="en-GB" smtClean="0"/>
              <a:t>‹#›</a:t>
            </a:fld>
            <a:endParaRPr lang="en-GB"/>
          </a:p>
        </p:txBody>
      </p:sp>
    </p:spTree>
    <p:extLst>
      <p:ext uri="{BB962C8B-B14F-4D97-AF65-F5344CB8AC3E}">
        <p14:creationId xmlns:p14="http://schemas.microsoft.com/office/powerpoint/2010/main" val="410430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818B4-0230-468F-ABBB-042695C948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BA89E0-BD5B-4BEE-8611-43AA9480BC9D}"/>
              </a:ext>
            </a:extLst>
          </p:cNvPr>
          <p:cNvSpPr>
            <a:spLocks noGrp="1"/>
          </p:cNvSpPr>
          <p:nvPr>
            <p:ph type="body" idx="1"/>
          </p:nvPr>
        </p:nvSpPr>
        <p:spPr>
          <a:xfrm>
            <a:off x="839788" y="1681163"/>
            <a:ext cx="5157787" cy="823912"/>
          </a:xfr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396B85E-9DBD-4F56-A0C2-549ED584B2C9}"/>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A09E04AD-0232-462A-8C49-C9BF76E246D5}"/>
              </a:ext>
            </a:extLst>
          </p:cNvPr>
          <p:cNvSpPr>
            <a:spLocks noGrp="1"/>
          </p:cNvSpPr>
          <p:nvPr>
            <p:ph type="body" sz="quarter" idx="3"/>
          </p:nvPr>
        </p:nvSpPr>
        <p:spPr>
          <a:xfrm>
            <a:off x="6172200" y="1681163"/>
            <a:ext cx="5183188" cy="823912"/>
          </a:xfrm>
          <a:solidFill>
            <a:schemeClr val="accent2"/>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27F601E-E902-4FDB-A37B-A5C83058F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a:extLst>
              <a:ext uri="{FF2B5EF4-FFF2-40B4-BE49-F238E27FC236}">
                <a16:creationId xmlns:a16="http://schemas.microsoft.com/office/drawing/2014/main" id="{CC58996E-7B54-42F9-B322-974C34400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9058E4-22B2-4F1A-A29E-BE8AA2F5719B}"/>
              </a:ext>
            </a:extLst>
          </p:cNvPr>
          <p:cNvSpPr>
            <a:spLocks noGrp="1"/>
          </p:cNvSpPr>
          <p:nvPr>
            <p:ph type="sldNum" sz="quarter" idx="12"/>
          </p:nvPr>
        </p:nvSpPr>
        <p:spPr/>
        <p:txBody>
          <a:bodyPr/>
          <a:lstStyle/>
          <a:p>
            <a:fld id="{E2F28200-8294-492A-8C90-6131C9AA9578}" type="slidenum">
              <a:rPr lang="en-GB" smtClean="0"/>
              <a:t>‹#›</a:t>
            </a:fld>
            <a:endParaRPr lang="en-GB"/>
          </a:p>
        </p:txBody>
      </p:sp>
    </p:spTree>
    <p:extLst>
      <p:ext uri="{BB962C8B-B14F-4D97-AF65-F5344CB8AC3E}">
        <p14:creationId xmlns:p14="http://schemas.microsoft.com/office/powerpoint/2010/main" val="145466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6003-0391-4CB3-A94B-721193002781}"/>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FC42CCB-31BD-41F7-978D-95201B9473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BC8C47-1892-40A7-ABA8-98E6C7400495}"/>
              </a:ext>
            </a:extLst>
          </p:cNvPr>
          <p:cNvSpPr>
            <a:spLocks noGrp="1"/>
          </p:cNvSpPr>
          <p:nvPr>
            <p:ph type="sldNum" sz="quarter" idx="12"/>
          </p:nvPr>
        </p:nvSpPr>
        <p:spPr/>
        <p:txBody>
          <a:bodyPr/>
          <a:lstStyle/>
          <a:p>
            <a:fld id="{E2F28200-8294-492A-8C90-6131C9AA9578}" type="slidenum">
              <a:rPr lang="en-GB" smtClean="0"/>
              <a:t>‹#›</a:t>
            </a:fld>
            <a:endParaRPr lang="en-GB"/>
          </a:p>
        </p:txBody>
      </p:sp>
    </p:spTree>
    <p:extLst>
      <p:ext uri="{BB962C8B-B14F-4D97-AF65-F5344CB8AC3E}">
        <p14:creationId xmlns:p14="http://schemas.microsoft.com/office/powerpoint/2010/main" val="776403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ured bloc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6003-0391-4CB3-A94B-721193002781}"/>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FC42CCB-31BD-41F7-978D-95201B9473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BC8C47-1892-40A7-ABA8-98E6C7400495}"/>
              </a:ext>
            </a:extLst>
          </p:cNvPr>
          <p:cNvSpPr>
            <a:spLocks noGrp="1"/>
          </p:cNvSpPr>
          <p:nvPr>
            <p:ph type="sldNum" sz="quarter" idx="12"/>
          </p:nvPr>
        </p:nvSpPr>
        <p:spPr/>
        <p:txBody>
          <a:bodyPr/>
          <a:lstStyle/>
          <a:p>
            <a:fld id="{E2F28200-8294-492A-8C90-6131C9AA9578}" type="slidenum">
              <a:rPr lang="en-GB" smtClean="0"/>
              <a:t>‹#›</a:t>
            </a:fld>
            <a:endParaRPr lang="en-GB"/>
          </a:p>
        </p:txBody>
      </p:sp>
      <p:graphicFrame>
        <p:nvGraphicFramePr>
          <p:cNvPr id="9" name="Table 8">
            <a:extLst>
              <a:ext uri="{FF2B5EF4-FFF2-40B4-BE49-F238E27FC236}">
                <a16:creationId xmlns:a16="http://schemas.microsoft.com/office/drawing/2014/main" id="{D503022C-50D1-437C-8909-D90183CB3776}"/>
              </a:ext>
            </a:extLst>
          </p:cNvPr>
          <p:cNvGraphicFramePr>
            <a:graphicFrameLocks noGrp="1"/>
          </p:cNvGraphicFramePr>
          <p:nvPr userDrawn="1">
            <p:extLst>
              <p:ext uri="{D42A27DB-BD31-4B8C-83A1-F6EECF244321}">
                <p14:modId xmlns:p14="http://schemas.microsoft.com/office/powerpoint/2010/main" val="3404055128"/>
              </p:ext>
            </p:extLst>
          </p:nvPr>
        </p:nvGraphicFramePr>
        <p:xfrm>
          <a:off x="758434" y="2174145"/>
          <a:ext cx="10065532" cy="546100"/>
        </p:xfrm>
        <a:graphic>
          <a:graphicData uri="http://schemas.openxmlformats.org/drawingml/2006/table">
            <a:tbl>
              <a:tblPr firstRow="1" firstCol="1" bandRow="1"/>
              <a:tblGrid>
                <a:gridCol w="258679">
                  <a:extLst>
                    <a:ext uri="{9D8B030D-6E8A-4147-A177-3AD203B41FA5}">
                      <a16:colId xmlns:a16="http://schemas.microsoft.com/office/drawing/2014/main" val="150792248"/>
                    </a:ext>
                  </a:extLst>
                </a:gridCol>
                <a:gridCol w="9806853">
                  <a:extLst>
                    <a:ext uri="{9D8B030D-6E8A-4147-A177-3AD203B41FA5}">
                      <a16:colId xmlns:a16="http://schemas.microsoft.com/office/drawing/2014/main" val="164266077"/>
                    </a:ext>
                  </a:extLst>
                </a:gridCol>
              </a:tblGrid>
              <a:tr h="546100">
                <a:tc>
                  <a:txBody>
                    <a:bodyPr/>
                    <a:lstStyle/>
                    <a:p>
                      <a:pPr marL="71755" marR="71755" algn="ctr">
                        <a:lnSpc>
                          <a:spcPct val="115000"/>
                        </a:lnSpc>
                        <a:spcBef>
                          <a:spcPts val="600"/>
                        </a:spcBef>
                        <a:spcAft>
                          <a:spcPts val="600"/>
                        </a:spcAft>
                      </a:pPr>
                      <a:r>
                        <a:rPr lang="en-US" sz="1600" kern="1050" spc="10">
                          <a:solidFill>
                            <a:srgbClr val="FFFFFF"/>
                          </a:solidFill>
                          <a:effectLst/>
                          <a:latin typeface="Lato Heavy"/>
                          <a:ea typeface="Lato"/>
                          <a:cs typeface="Times New Roman" panose="02020603050405020304" pitchFamily="18" charset="0"/>
                        </a:rPr>
                        <a:t> </a:t>
                      </a:r>
                      <a:endParaRPr lang="en-GB" sz="1050" kern="1050" spc="10">
                        <a:solidFill>
                          <a:srgbClr val="404040"/>
                        </a:solidFill>
                        <a:effectLst/>
                        <a:latin typeface="Calibri" panose="020F0502020204030204" pitchFamily="34" charset="0"/>
                        <a:ea typeface="Lato"/>
                        <a:cs typeface="Times New Roman" panose="02020603050405020304" pitchFamily="18" charset="0"/>
                      </a:endParaRPr>
                    </a:p>
                  </a:txBody>
                  <a:tcPr marL="73025" marR="73025" marT="73025" marB="73025" vert="vert270" anchor="ctr">
                    <a:lnL>
                      <a:noFill/>
                    </a:lnL>
                    <a:lnR>
                      <a:noFill/>
                    </a:lnR>
                    <a:lnT>
                      <a:noFill/>
                    </a:lnT>
                    <a:lnB>
                      <a:noFill/>
                    </a:lnB>
                    <a:solidFill>
                      <a:srgbClr val="F26522"/>
                    </a:solidFill>
                  </a:tcPr>
                </a:tc>
                <a:tc>
                  <a:txBody>
                    <a:bodyPr/>
                    <a:lstStyle/>
                    <a:p>
                      <a:pPr>
                        <a:lnSpc>
                          <a:spcPct val="115000"/>
                        </a:lnSpc>
                        <a:spcBef>
                          <a:spcPts val="600"/>
                        </a:spcBef>
                        <a:spcAft>
                          <a:spcPts val="600"/>
                        </a:spcAft>
                      </a:pPr>
                      <a:endParaRPr lang="en-GB" sz="2400" kern="1050" spc="10" dirty="0">
                        <a:solidFill>
                          <a:srgbClr val="404040"/>
                        </a:solidFill>
                        <a:effectLst/>
                        <a:latin typeface="Calibri" panose="020F0502020204030204" pitchFamily="34" charset="0"/>
                        <a:ea typeface="Lato"/>
                        <a:cs typeface="Times New Roman" panose="02020603050405020304" pitchFamily="18" charset="0"/>
                      </a:endParaRPr>
                    </a:p>
                  </a:txBody>
                  <a:tcPr marL="73025" marR="73025" marT="73025" marB="73025">
                    <a:lnL>
                      <a:noFill/>
                    </a:lnL>
                    <a:lnR>
                      <a:noFill/>
                    </a:lnR>
                    <a:lnT>
                      <a:noFill/>
                    </a:lnT>
                    <a:lnB>
                      <a:noFill/>
                    </a:lnB>
                    <a:solidFill>
                      <a:srgbClr val="F2F2F2"/>
                    </a:solidFill>
                  </a:tcPr>
                </a:tc>
                <a:extLst>
                  <a:ext uri="{0D108BD9-81ED-4DB2-BD59-A6C34878D82A}">
                    <a16:rowId xmlns:a16="http://schemas.microsoft.com/office/drawing/2014/main" val="3347743518"/>
                  </a:ext>
                </a:extLst>
              </a:tr>
            </a:tbl>
          </a:graphicData>
        </a:graphic>
      </p:graphicFrame>
      <p:graphicFrame>
        <p:nvGraphicFramePr>
          <p:cNvPr id="10" name="Table 9">
            <a:extLst>
              <a:ext uri="{FF2B5EF4-FFF2-40B4-BE49-F238E27FC236}">
                <a16:creationId xmlns:a16="http://schemas.microsoft.com/office/drawing/2014/main" id="{3B80BF05-3DF4-4326-BE3F-6FE06BEF5C51}"/>
              </a:ext>
            </a:extLst>
          </p:cNvPr>
          <p:cNvGraphicFramePr>
            <a:graphicFrameLocks noGrp="1"/>
          </p:cNvGraphicFramePr>
          <p:nvPr userDrawn="1">
            <p:extLst>
              <p:ext uri="{D42A27DB-BD31-4B8C-83A1-F6EECF244321}">
                <p14:modId xmlns:p14="http://schemas.microsoft.com/office/powerpoint/2010/main" val="3378362484"/>
              </p:ext>
            </p:extLst>
          </p:nvPr>
        </p:nvGraphicFramePr>
        <p:xfrm>
          <a:off x="758434" y="2904217"/>
          <a:ext cx="10065532" cy="541973"/>
        </p:xfrm>
        <a:graphic>
          <a:graphicData uri="http://schemas.openxmlformats.org/drawingml/2006/table">
            <a:tbl>
              <a:tblPr firstRow="1" firstCol="1" bandRow="1"/>
              <a:tblGrid>
                <a:gridCol w="256327">
                  <a:extLst>
                    <a:ext uri="{9D8B030D-6E8A-4147-A177-3AD203B41FA5}">
                      <a16:colId xmlns:a16="http://schemas.microsoft.com/office/drawing/2014/main" val="3370787998"/>
                    </a:ext>
                  </a:extLst>
                </a:gridCol>
                <a:gridCol w="9809205">
                  <a:extLst>
                    <a:ext uri="{9D8B030D-6E8A-4147-A177-3AD203B41FA5}">
                      <a16:colId xmlns:a16="http://schemas.microsoft.com/office/drawing/2014/main" val="2538212972"/>
                    </a:ext>
                  </a:extLst>
                </a:gridCol>
              </a:tblGrid>
              <a:tr h="517525">
                <a:tc>
                  <a:txBody>
                    <a:bodyPr/>
                    <a:lstStyle/>
                    <a:p>
                      <a:pPr marL="71755" marR="71755" algn="ctr">
                        <a:lnSpc>
                          <a:spcPct val="115000"/>
                        </a:lnSpc>
                        <a:spcBef>
                          <a:spcPts val="600"/>
                        </a:spcBef>
                        <a:spcAft>
                          <a:spcPts val="600"/>
                        </a:spcAft>
                      </a:pPr>
                      <a:r>
                        <a:rPr lang="en-US" sz="1600" kern="1050" spc="10">
                          <a:solidFill>
                            <a:srgbClr val="FFFFFF"/>
                          </a:solidFill>
                          <a:effectLst/>
                          <a:latin typeface="Lato Heavy"/>
                          <a:ea typeface="Lato"/>
                          <a:cs typeface="Times New Roman" panose="02020603050405020304" pitchFamily="18" charset="0"/>
                        </a:rPr>
                        <a:t> </a:t>
                      </a:r>
                      <a:endParaRPr lang="en-GB" sz="1050" kern="1050" spc="10">
                        <a:solidFill>
                          <a:srgbClr val="404040"/>
                        </a:solidFill>
                        <a:effectLst/>
                        <a:latin typeface="Calibri" panose="020F0502020204030204" pitchFamily="34" charset="0"/>
                        <a:ea typeface="Lato"/>
                        <a:cs typeface="Times New Roman" panose="02020603050405020304" pitchFamily="18" charset="0"/>
                      </a:endParaRPr>
                    </a:p>
                  </a:txBody>
                  <a:tcPr marL="73025" marR="73025" marT="73025" marB="73025" vert="vert270" anchor="ctr">
                    <a:lnL>
                      <a:noFill/>
                    </a:lnL>
                    <a:lnR>
                      <a:noFill/>
                    </a:lnR>
                    <a:lnT>
                      <a:noFill/>
                    </a:lnT>
                    <a:lnB>
                      <a:noFill/>
                    </a:lnB>
                    <a:solidFill>
                      <a:srgbClr val="15A4A9"/>
                    </a:solidFill>
                  </a:tcPr>
                </a:tc>
                <a:tc>
                  <a:txBody>
                    <a:bodyPr/>
                    <a:lstStyle/>
                    <a:p>
                      <a:pPr>
                        <a:lnSpc>
                          <a:spcPct val="115000"/>
                        </a:lnSpc>
                        <a:spcBef>
                          <a:spcPts val="600"/>
                        </a:spcBef>
                        <a:spcAft>
                          <a:spcPts val="600"/>
                        </a:spcAft>
                      </a:pPr>
                      <a:endParaRPr lang="en-GB" sz="2400" kern="1050" spc="10" dirty="0">
                        <a:solidFill>
                          <a:srgbClr val="404040"/>
                        </a:solidFill>
                        <a:effectLst/>
                        <a:latin typeface="Calibri" panose="020F0502020204030204" pitchFamily="34" charset="0"/>
                        <a:ea typeface="Lato"/>
                        <a:cs typeface="Times New Roman" panose="02020603050405020304" pitchFamily="18" charset="0"/>
                      </a:endParaRPr>
                    </a:p>
                  </a:txBody>
                  <a:tcPr marL="73025" marR="73025" marT="73025" marB="73025">
                    <a:lnL>
                      <a:noFill/>
                    </a:lnL>
                    <a:lnR>
                      <a:noFill/>
                    </a:lnR>
                    <a:lnT>
                      <a:noFill/>
                    </a:lnT>
                    <a:lnB>
                      <a:noFill/>
                    </a:lnB>
                    <a:solidFill>
                      <a:srgbClr val="F2F2F2"/>
                    </a:solidFill>
                  </a:tcPr>
                </a:tc>
                <a:extLst>
                  <a:ext uri="{0D108BD9-81ED-4DB2-BD59-A6C34878D82A}">
                    <a16:rowId xmlns:a16="http://schemas.microsoft.com/office/drawing/2014/main" val="880365446"/>
                  </a:ext>
                </a:extLst>
              </a:tr>
            </a:tbl>
          </a:graphicData>
        </a:graphic>
      </p:graphicFrame>
      <p:graphicFrame>
        <p:nvGraphicFramePr>
          <p:cNvPr id="13" name="Table 12">
            <a:extLst>
              <a:ext uri="{FF2B5EF4-FFF2-40B4-BE49-F238E27FC236}">
                <a16:creationId xmlns:a16="http://schemas.microsoft.com/office/drawing/2014/main" id="{4B75E80C-D33C-429B-A0FD-72B9B34E46C3}"/>
              </a:ext>
            </a:extLst>
          </p:cNvPr>
          <p:cNvGraphicFramePr>
            <a:graphicFrameLocks noGrp="1"/>
          </p:cNvGraphicFramePr>
          <p:nvPr userDrawn="1">
            <p:extLst>
              <p:ext uri="{D42A27DB-BD31-4B8C-83A1-F6EECF244321}">
                <p14:modId xmlns:p14="http://schemas.microsoft.com/office/powerpoint/2010/main" val="3998828477"/>
              </p:ext>
            </p:extLst>
          </p:nvPr>
        </p:nvGraphicFramePr>
        <p:xfrm>
          <a:off x="758434" y="3620306"/>
          <a:ext cx="10065532" cy="546100"/>
        </p:xfrm>
        <a:graphic>
          <a:graphicData uri="http://schemas.openxmlformats.org/drawingml/2006/table">
            <a:tbl>
              <a:tblPr firstRow="1" firstCol="1" bandRow="1"/>
              <a:tblGrid>
                <a:gridCol w="258679">
                  <a:extLst>
                    <a:ext uri="{9D8B030D-6E8A-4147-A177-3AD203B41FA5}">
                      <a16:colId xmlns:a16="http://schemas.microsoft.com/office/drawing/2014/main" val="150792248"/>
                    </a:ext>
                  </a:extLst>
                </a:gridCol>
                <a:gridCol w="9806853">
                  <a:extLst>
                    <a:ext uri="{9D8B030D-6E8A-4147-A177-3AD203B41FA5}">
                      <a16:colId xmlns:a16="http://schemas.microsoft.com/office/drawing/2014/main" val="164266077"/>
                    </a:ext>
                  </a:extLst>
                </a:gridCol>
              </a:tblGrid>
              <a:tr h="546100">
                <a:tc>
                  <a:txBody>
                    <a:bodyPr/>
                    <a:lstStyle/>
                    <a:p>
                      <a:pPr marL="71755" marR="71755" algn="ctr">
                        <a:lnSpc>
                          <a:spcPct val="115000"/>
                        </a:lnSpc>
                        <a:spcBef>
                          <a:spcPts val="600"/>
                        </a:spcBef>
                        <a:spcAft>
                          <a:spcPts val="600"/>
                        </a:spcAft>
                      </a:pPr>
                      <a:r>
                        <a:rPr lang="en-US" sz="1600" kern="1050" spc="10">
                          <a:solidFill>
                            <a:srgbClr val="FFFFFF"/>
                          </a:solidFill>
                          <a:effectLst/>
                          <a:latin typeface="Lato Heavy"/>
                          <a:ea typeface="Lato"/>
                          <a:cs typeface="Times New Roman" panose="02020603050405020304" pitchFamily="18" charset="0"/>
                        </a:rPr>
                        <a:t> </a:t>
                      </a:r>
                      <a:endParaRPr lang="en-GB" sz="1050" kern="1050" spc="10">
                        <a:solidFill>
                          <a:srgbClr val="404040"/>
                        </a:solidFill>
                        <a:effectLst/>
                        <a:latin typeface="Calibri" panose="020F0502020204030204" pitchFamily="34" charset="0"/>
                        <a:ea typeface="Lato"/>
                        <a:cs typeface="Times New Roman" panose="02020603050405020304" pitchFamily="18" charset="0"/>
                      </a:endParaRPr>
                    </a:p>
                  </a:txBody>
                  <a:tcPr marL="73025" marR="73025" marT="73025" marB="73025" vert="vert270" anchor="ctr">
                    <a:lnL>
                      <a:noFill/>
                    </a:lnL>
                    <a:lnR>
                      <a:noFill/>
                    </a:lnR>
                    <a:lnT>
                      <a:noFill/>
                    </a:lnT>
                    <a:lnB>
                      <a:noFill/>
                    </a:lnB>
                    <a:solidFill>
                      <a:srgbClr val="F26522"/>
                    </a:solidFill>
                  </a:tcPr>
                </a:tc>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endParaRPr lang="en-GB" sz="2400" kern="1050" spc="10" dirty="0">
                        <a:solidFill>
                          <a:srgbClr val="404040"/>
                        </a:solidFill>
                        <a:effectLst/>
                        <a:latin typeface="Calibri" panose="020F0502020204030204" pitchFamily="34" charset="0"/>
                        <a:ea typeface="Lato"/>
                        <a:cs typeface="Times New Roman" panose="02020603050405020304" pitchFamily="18" charset="0"/>
                      </a:endParaRPr>
                    </a:p>
                  </a:txBody>
                  <a:tcPr marL="73025" marR="73025" marT="73025" marB="73025">
                    <a:lnL>
                      <a:noFill/>
                    </a:lnL>
                    <a:lnR>
                      <a:noFill/>
                    </a:lnR>
                    <a:lnT>
                      <a:noFill/>
                    </a:lnT>
                    <a:lnB>
                      <a:noFill/>
                    </a:lnB>
                    <a:solidFill>
                      <a:srgbClr val="F2F2F2"/>
                    </a:solidFill>
                  </a:tcPr>
                </a:tc>
                <a:extLst>
                  <a:ext uri="{0D108BD9-81ED-4DB2-BD59-A6C34878D82A}">
                    <a16:rowId xmlns:a16="http://schemas.microsoft.com/office/drawing/2014/main" val="3347743518"/>
                  </a:ext>
                </a:extLst>
              </a:tr>
            </a:tbl>
          </a:graphicData>
        </a:graphic>
      </p:graphicFrame>
      <p:graphicFrame>
        <p:nvGraphicFramePr>
          <p:cNvPr id="14" name="Table 13">
            <a:extLst>
              <a:ext uri="{FF2B5EF4-FFF2-40B4-BE49-F238E27FC236}">
                <a16:creationId xmlns:a16="http://schemas.microsoft.com/office/drawing/2014/main" id="{96B315B2-FB6C-4D40-9B2B-CE7A365D4092}"/>
              </a:ext>
            </a:extLst>
          </p:cNvPr>
          <p:cNvGraphicFramePr>
            <a:graphicFrameLocks noGrp="1"/>
          </p:cNvGraphicFramePr>
          <p:nvPr userDrawn="1">
            <p:extLst>
              <p:ext uri="{D42A27DB-BD31-4B8C-83A1-F6EECF244321}">
                <p14:modId xmlns:p14="http://schemas.microsoft.com/office/powerpoint/2010/main" val="2285914483"/>
              </p:ext>
            </p:extLst>
          </p:nvPr>
        </p:nvGraphicFramePr>
        <p:xfrm>
          <a:off x="758434" y="5040075"/>
          <a:ext cx="10065532" cy="546100"/>
        </p:xfrm>
        <a:graphic>
          <a:graphicData uri="http://schemas.openxmlformats.org/drawingml/2006/table">
            <a:tbl>
              <a:tblPr firstRow="1" firstCol="1" bandRow="1"/>
              <a:tblGrid>
                <a:gridCol w="258679">
                  <a:extLst>
                    <a:ext uri="{9D8B030D-6E8A-4147-A177-3AD203B41FA5}">
                      <a16:colId xmlns:a16="http://schemas.microsoft.com/office/drawing/2014/main" val="150792248"/>
                    </a:ext>
                  </a:extLst>
                </a:gridCol>
                <a:gridCol w="9806853">
                  <a:extLst>
                    <a:ext uri="{9D8B030D-6E8A-4147-A177-3AD203B41FA5}">
                      <a16:colId xmlns:a16="http://schemas.microsoft.com/office/drawing/2014/main" val="164266077"/>
                    </a:ext>
                  </a:extLst>
                </a:gridCol>
              </a:tblGrid>
              <a:tr h="546100">
                <a:tc>
                  <a:txBody>
                    <a:bodyPr/>
                    <a:lstStyle/>
                    <a:p>
                      <a:pPr marL="71755" marR="71755" algn="ctr">
                        <a:lnSpc>
                          <a:spcPct val="115000"/>
                        </a:lnSpc>
                        <a:spcBef>
                          <a:spcPts val="600"/>
                        </a:spcBef>
                        <a:spcAft>
                          <a:spcPts val="600"/>
                        </a:spcAft>
                      </a:pPr>
                      <a:r>
                        <a:rPr lang="en-US" sz="1600" kern="1050" spc="10">
                          <a:solidFill>
                            <a:srgbClr val="FFFFFF"/>
                          </a:solidFill>
                          <a:effectLst/>
                          <a:latin typeface="Lato Heavy"/>
                          <a:ea typeface="Lato"/>
                          <a:cs typeface="Times New Roman" panose="02020603050405020304" pitchFamily="18" charset="0"/>
                        </a:rPr>
                        <a:t> </a:t>
                      </a:r>
                      <a:endParaRPr lang="en-GB" sz="1050" kern="1050" spc="10">
                        <a:solidFill>
                          <a:srgbClr val="404040"/>
                        </a:solidFill>
                        <a:effectLst/>
                        <a:latin typeface="Calibri" panose="020F0502020204030204" pitchFamily="34" charset="0"/>
                        <a:ea typeface="Lato"/>
                        <a:cs typeface="Times New Roman" panose="02020603050405020304" pitchFamily="18" charset="0"/>
                      </a:endParaRPr>
                    </a:p>
                  </a:txBody>
                  <a:tcPr marL="73025" marR="73025" marT="73025" marB="73025" vert="vert270" anchor="ctr">
                    <a:lnL>
                      <a:noFill/>
                    </a:lnL>
                    <a:lnR>
                      <a:noFill/>
                    </a:lnR>
                    <a:lnT>
                      <a:noFill/>
                    </a:lnT>
                    <a:lnB>
                      <a:noFill/>
                    </a:lnB>
                    <a:solidFill>
                      <a:srgbClr val="F26522"/>
                    </a:solidFill>
                  </a:tcPr>
                </a:tc>
                <a:tc>
                  <a:txBody>
                    <a:bodyPr/>
                    <a:lstStyle/>
                    <a:p>
                      <a:pPr>
                        <a:lnSpc>
                          <a:spcPct val="115000"/>
                        </a:lnSpc>
                        <a:spcBef>
                          <a:spcPts val="600"/>
                        </a:spcBef>
                        <a:spcAft>
                          <a:spcPts val="600"/>
                        </a:spcAft>
                      </a:pPr>
                      <a:endParaRPr lang="en-GB" sz="2400" kern="1050" spc="10" dirty="0">
                        <a:solidFill>
                          <a:srgbClr val="404040"/>
                        </a:solidFill>
                        <a:effectLst/>
                        <a:latin typeface="Calibri" panose="020F0502020204030204" pitchFamily="34" charset="0"/>
                        <a:ea typeface="Lato"/>
                        <a:cs typeface="Times New Roman" panose="02020603050405020304" pitchFamily="18" charset="0"/>
                      </a:endParaRPr>
                    </a:p>
                  </a:txBody>
                  <a:tcPr marL="73025" marR="73025" marT="73025" marB="73025">
                    <a:lnL>
                      <a:noFill/>
                    </a:lnL>
                    <a:lnR>
                      <a:noFill/>
                    </a:lnR>
                    <a:lnT>
                      <a:noFill/>
                    </a:lnT>
                    <a:lnB>
                      <a:noFill/>
                    </a:lnB>
                    <a:solidFill>
                      <a:srgbClr val="F2F2F2"/>
                    </a:solidFill>
                  </a:tcPr>
                </a:tc>
                <a:extLst>
                  <a:ext uri="{0D108BD9-81ED-4DB2-BD59-A6C34878D82A}">
                    <a16:rowId xmlns:a16="http://schemas.microsoft.com/office/drawing/2014/main" val="3347743518"/>
                  </a:ext>
                </a:extLst>
              </a:tr>
            </a:tbl>
          </a:graphicData>
        </a:graphic>
      </p:graphicFrame>
      <p:graphicFrame>
        <p:nvGraphicFramePr>
          <p:cNvPr id="15" name="Table 14">
            <a:extLst>
              <a:ext uri="{FF2B5EF4-FFF2-40B4-BE49-F238E27FC236}">
                <a16:creationId xmlns:a16="http://schemas.microsoft.com/office/drawing/2014/main" id="{47C726D9-FD3A-42B2-AE6E-499FBFE8EF67}"/>
              </a:ext>
            </a:extLst>
          </p:cNvPr>
          <p:cNvGraphicFramePr>
            <a:graphicFrameLocks noGrp="1"/>
          </p:cNvGraphicFramePr>
          <p:nvPr userDrawn="1">
            <p:extLst>
              <p:ext uri="{D42A27DB-BD31-4B8C-83A1-F6EECF244321}">
                <p14:modId xmlns:p14="http://schemas.microsoft.com/office/powerpoint/2010/main" val="4029653432"/>
              </p:ext>
            </p:extLst>
          </p:nvPr>
        </p:nvGraphicFramePr>
        <p:xfrm>
          <a:off x="758434" y="4338875"/>
          <a:ext cx="10065532" cy="541973"/>
        </p:xfrm>
        <a:graphic>
          <a:graphicData uri="http://schemas.openxmlformats.org/drawingml/2006/table">
            <a:tbl>
              <a:tblPr firstRow="1" firstCol="1" bandRow="1"/>
              <a:tblGrid>
                <a:gridCol w="256327">
                  <a:extLst>
                    <a:ext uri="{9D8B030D-6E8A-4147-A177-3AD203B41FA5}">
                      <a16:colId xmlns:a16="http://schemas.microsoft.com/office/drawing/2014/main" val="3370787998"/>
                    </a:ext>
                  </a:extLst>
                </a:gridCol>
                <a:gridCol w="9809205">
                  <a:extLst>
                    <a:ext uri="{9D8B030D-6E8A-4147-A177-3AD203B41FA5}">
                      <a16:colId xmlns:a16="http://schemas.microsoft.com/office/drawing/2014/main" val="2538212972"/>
                    </a:ext>
                  </a:extLst>
                </a:gridCol>
              </a:tblGrid>
              <a:tr h="517525">
                <a:tc>
                  <a:txBody>
                    <a:bodyPr/>
                    <a:lstStyle/>
                    <a:p>
                      <a:pPr marL="71755" marR="71755" algn="ctr">
                        <a:lnSpc>
                          <a:spcPct val="115000"/>
                        </a:lnSpc>
                        <a:spcBef>
                          <a:spcPts val="600"/>
                        </a:spcBef>
                        <a:spcAft>
                          <a:spcPts val="600"/>
                        </a:spcAft>
                      </a:pPr>
                      <a:r>
                        <a:rPr lang="en-US" sz="1600" kern="1050" spc="10">
                          <a:solidFill>
                            <a:srgbClr val="FFFFFF"/>
                          </a:solidFill>
                          <a:effectLst/>
                          <a:latin typeface="Lato Heavy"/>
                          <a:ea typeface="Lato"/>
                          <a:cs typeface="Times New Roman" panose="02020603050405020304" pitchFamily="18" charset="0"/>
                        </a:rPr>
                        <a:t> </a:t>
                      </a:r>
                      <a:endParaRPr lang="en-GB" sz="1050" kern="1050" spc="10">
                        <a:solidFill>
                          <a:srgbClr val="404040"/>
                        </a:solidFill>
                        <a:effectLst/>
                        <a:latin typeface="Calibri" panose="020F0502020204030204" pitchFamily="34" charset="0"/>
                        <a:ea typeface="Lato"/>
                        <a:cs typeface="Times New Roman" panose="02020603050405020304" pitchFamily="18" charset="0"/>
                      </a:endParaRPr>
                    </a:p>
                  </a:txBody>
                  <a:tcPr marL="73025" marR="73025" marT="73025" marB="73025" vert="vert270" anchor="ctr">
                    <a:lnL>
                      <a:noFill/>
                    </a:lnL>
                    <a:lnR>
                      <a:noFill/>
                    </a:lnR>
                    <a:lnT>
                      <a:noFill/>
                    </a:lnT>
                    <a:lnB>
                      <a:noFill/>
                    </a:lnB>
                    <a:solidFill>
                      <a:srgbClr val="15A4A9"/>
                    </a:solidFill>
                  </a:tcPr>
                </a:tc>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endParaRPr lang="en-GB" sz="2400" kern="1050" spc="10" dirty="0">
                        <a:solidFill>
                          <a:srgbClr val="404040"/>
                        </a:solidFill>
                        <a:effectLst/>
                        <a:latin typeface="Calibri" panose="020F0502020204030204" pitchFamily="34" charset="0"/>
                        <a:ea typeface="Lato"/>
                        <a:cs typeface="Times New Roman" panose="02020603050405020304" pitchFamily="18" charset="0"/>
                      </a:endParaRPr>
                    </a:p>
                  </a:txBody>
                  <a:tcPr marL="73025" marR="73025" marT="73025" marB="73025">
                    <a:lnL>
                      <a:noFill/>
                    </a:lnL>
                    <a:lnR>
                      <a:noFill/>
                    </a:lnR>
                    <a:lnT>
                      <a:noFill/>
                    </a:lnT>
                    <a:lnB>
                      <a:noFill/>
                    </a:lnB>
                    <a:solidFill>
                      <a:srgbClr val="F2F2F2"/>
                    </a:solidFill>
                  </a:tcPr>
                </a:tc>
                <a:extLst>
                  <a:ext uri="{0D108BD9-81ED-4DB2-BD59-A6C34878D82A}">
                    <a16:rowId xmlns:a16="http://schemas.microsoft.com/office/drawing/2014/main" val="880365446"/>
                  </a:ext>
                </a:extLst>
              </a:tr>
            </a:tbl>
          </a:graphicData>
        </a:graphic>
      </p:graphicFrame>
      <p:sp>
        <p:nvSpPr>
          <p:cNvPr id="17" name="Text Placeholder 16">
            <a:extLst>
              <a:ext uri="{FF2B5EF4-FFF2-40B4-BE49-F238E27FC236}">
                <a16:creationId xmlns:a16="http://schemas.microsoft.com/office/drawing/2014/main" id="{0D47DAE8-006F-4A6C-8CDE-BD43D8280FE7}"/>
              </a:ext>
            </a:extLst>
          </p:cNvPr>
          <p:cNvSpPr>
            <a:spLocks noGrp="1"/>
          </p:cNvSpPr>
          <p:nvPr>
            <p:ph type="body" sz="quarter" idx="13"/>
          </p:nvPr>
        </p:nvSpPr>
        <p:spPr>
          <a:xfrm>
            <a:off x="1093788" y="4434601"/>
            <a:ext cx="9730178" cy="350520"/>
          </a:xfrm>
        </p:spPr>
        <p:txBody>
          <a:bodyPr/>
          <a:lstStyle>
            <a:lvl1pPr marL="0" indent="0">
              <a:buNone/>
              <a:defRPr/>
            </a:lvl1pPr>
            <a:lvl5pPr marL="1828800" indent="0">
              <a:buNone/>
              <a:defRPr/>
            </a:lvl5pPr>
          </a:lstStyle>
          <a:p>
            <a:pPr lvl="0"/>
            <a:r>
              <a:rPr lang="en-US" dirty="0"/>
              <a:t>Click to edit Master text styles</a:t>
            </a:r>
          </a:p>
          <a:p>
            <a:pPr lvl="4"/>
            <a:endParaRPr lang="en-GB" dirty="0"/>
          </a:p>
        </p:txBody>
      </p:sp>
      <p:sp>
        <p:nvSpPr>
          <p:cNvPr id="18" name="Text Placeholder 16">
            <a:extLst>
              <a:ext uri="{FF2B5EF4-FFF2-40B4-BE49-F238E27FC236}">
                <a16:creationId xmlns:a16="http://schemas.microsoft.com/office/drawing/2014/main" id="{A21BD17B-10DA-4BA6-A4CD-13097574B48E}"/>
              </a:ext>
            </a:extLst>
          </p:cNvPr>
          <p:cNvSpPr>
            <a:spLocks noGrp="1"/>
          </p:cNvSpPr>
          <p:nvPr>
            <p:ph type="body" sz="quarter" idx="14"/>
          </p:nvPr>
        </p:nvSpPr>
        <p:spPr>
          <a:xfrm>
            <a:off x="1093788" y="2276334"/>
            <a:ext cx="9730178" cy="350520"/>
          </a:xfrm>
        </p:spPr>
        <p:txBody>
          <a:bodyPr/>
          <a:lstStyle>
            <a:lvl1pPr marL="0" indent="0">
              <a:buNone/>
              <a:defRPr/>
            </a:lvl1pPr>
            <a:lvl5pPr marL="1828800" indent="0">
              <a:buNone/>
              <a:defRPr/>
            </a:lvl5pPr>
          </a:lstStyle>
          <a:p>
            <a:pPr lvl="0"/>
            <a:r>
              <a:rPr lang="en-US" dirty="0"/>
              <a:t>Click to edit Master text styles</a:t>
            </a:r>
          </a:p>
          <a:p>
            <a:pPr lvl="4"/>
            <a:endParaRPr lang="en-GB" dirty="0"/>
          </a:p>
        </p:txBody>
      </p:sp>
      <p:sp>
        <p:nvSpPr>
          <p:cNvPr id="19" name="Text Placeholder 16">
            <a:extLst>
              <a:ext uri="{FF2B5EF4-FFF2-40B4-BE49-F238E27FC236}">
                <a16:creationId xmlns:a16="http://schemas.microsoft.com/office/drawing/2014/main" id="{35E222ED-1557-4CAE-8F20-AC1A6193599B}"/>
              </a:ext>
            </a:extLst>
          </p:cNvPr>
          <p:cNvSpPr>
            <a:spLocks noGrp="1"/>
          </p:cNvSpPr>
          <p:nvPr>
            <p:ph type="body" sz="quarter" idx="15"/>
          </p:nvPr>
        </p:nvSpPr>
        <p:spPr>
          <a:xfrm>
            <a:off x="1093788" y="3000067"/>
            <a:ext cx="9730178" cy="350520"/>
          </a:xfrm>
        </p:spPr>
        <p:txBody>
          <a:bodyPr/>
          <a:lstStyle>
            <a:lvl1pPr marL="0" indent="0">
              <a:buNone/>
              <a:defRPr/>
            </a:lvl1pPr>
            <a:lvl5pPr marL="1828800" indent="0">
              <a:buNone/>
              <a:defRPr/>
            </a:lvl5pPr>
          </a:lstStyle>
          <a:p>
            <a:pPr lvl="0"/>
            <a:r>
              <a:rPr lang="en-US" dirty="0"/>
              <a:t>Click to edit Master text styles</a:t>
            </a:r>
          </a:p>
          <a:p>
            <a:pPr lvl="4"/>
            <a:endParaRPr lang="en-GB" dirty="0"/>
          </a:p>
        </p:txBody>
      </p:sp>
      <p:sp>
        <p:nvSpPr>
          <p:cNvPr id="20" name="Text Placeholder 16">
            <a:extLst>
              <a:ext uri="{FF2B5EF4-FFF2-40B4-BE49-F238E27FC236}">
                <a16:creationId xmlns:a16="http://schemas.microsoft.com/office/drawing/2014/main" id="{A5A35DBC-535C-4032-9B69-DE8BD1F803A9}"/>
              </a:ext>
            </a:extLst>
          </p:cNvPr>
          <p:cNvSpPr>
            <a:spLocks noGrp="1"/>
          </p:cNvSpPr>
          <p:nvPr>
            <p:ph type="body" sz="quarter" idx="16"/>
          </p:nvPr>
        </p:nvSpPr>
        <p:spPr>
          <a:xfrm>
            <a:off x="1093788" y="3726599"/>
            <a:ext cx="9730178" cy="350520"/>
          </a:xfrm>
        </p:spPr>
        <p:txBody>
          <a:bodyPr/>
          <a:lstStyle>
            <a:lvl1pPr marL="0" indent="0">
              <a:buNone/>
              <a:defRPr/>
            </a:lvl1pPr>
            <a:lvl5pPr marL="1828800" indent="0">
              <a:buNone/>
              <a:defRPr/>
            </a:lvl5pPr>
          </a:lstStyle>
          <a:p>
            <a:pPr lvl="0"/>
            <a:r>
              <a:rPr lang="en-US" dirty="0"/>
              <a:t>Click to edit Master text styles</a:t>
            </a:r>
          </a:p>
          <a:p>
            <a:pPr lvl="4"/>
            <a:endParaRPr lang="en-GB" dirty="0"/>
          </a:p>
        </p:txBody>
      </p:sp>
      <p:sp>
        <p:nvSpPr>
          <p:cNvPr id="21" name="Text Placeholder 16">
            <a:extLst>
              <a:ext uri="{FF2B5EF4-FFF2-40B4-BE49-F238E27FC236}">
                <a16:creationId xmlns:a16="http://schemas.microsoft.com/office/drawing/2014/main" id="{77F43882-0FD5-44F0-9DF2-77FD3F17F6A7}"/>
              </a:ext>
            </a:extLst>
          </p:cNvPr>
          <p:cNvSpPr>
            <a:spLocks noGrp="1"/>
          </p:cNvSpPr>
          <p:nvPr>
            <p:ph type="body" sz="quarter" idx="17"/>
          </p:nvPr>
        </p:nvSpPr>
        <p:spPr>
          <a:xfrm>
            <a:off x="1093788" y="5116095"/>
            <a:ext cx="9730178" cy="350520"/>
          </a:xfrm>
        </p:spPr>
        <p:txBody>
          <a:bodyPr/>
          <a:lstStyle>
            <a:lvl1pPr marL="0" indent="0">
              <a:buNone/>
              <a:defRPr/>
            </a:lvl1pPr>
            <a:lvl5pPr marL="1828800" indent="0">
              <a:buNone/>
              <a:defRPr/>
            </a:lvl5pPr>
          </a:lstStyle>
          <a:p>
            <a:pPr lvl="0"/>
            <a:r>
              <a:rPr lang="en-US" dirty="0"/>
              <a:t>Click to edit Master text styles</a:t>
            </a:r>
          </a:p>
          <a:p>
            <a:pPr lvl="4"/>
            <a:endParaRPr lang="en-GB" dirty="0"/>
          </a:p>
        </p:txBody>
      </p:sp>
    </p:spTree>
    <p:extLst>
      <p:ext uri="{BB962C8B-B14F-4D97-AF65-F5344CB8AC3E}">
        <p14:creationId xmlns:p14="http://schemas.microsoft.com/office/powerpoint/2010/main" val="352939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C10329-788F-4AB2-8230-7E69BE630701}"/>
              </a:ext>
            </a:extLst>
          </p:cNvPr>
          <p:cNvSpPr>
            <a:spLocks noGrp="1"/>
          </p:cNvSpPr>
          <p:nvPr>
            <p:ph type="title"/>
          </p:nvPr>
        </p:nvSpPr>
        <p:spPr>
          <a:xfrm>
            <a:off x="838200" y="365125"/>
            <a:ext cx="825961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C83E6C-3079-49AE-8B72-A8F8C6D92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2DFCF149-ACF3-4B06-A6BC-C4E5BEAF5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1DF07C-9D8F-417A-A3C9-C37D7940A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8200-8294-492A-8C90-6131C9AA9578}" type="slidenum">
              <a:rPr lang="en-GB" smtClean="0"/>
              <a:t>‹#›</a:t>
            </a:fld>
            <a:endParaRPr lang="en-GB" dirty="0"/>
          </a:p>
        </p:txBody>
      </p:sp>
      <p:sp>
        <p:nvSpPr>
          <p:cNvPr id="7" name="Rectangle 6">
            <a:extLst>
              <a:ext uri="{FF2B5EF4-FFF2-40B4-BE49-F238E27FC236}">
                <a16:creationId xmlns:a16="http://schemas.microsoft.com/office/drawing/2014/main" id="{9DB513BB-3C01-45C4-83D0-EAC5E5E88C84}"/>
              </a:ext>
            </a:extLst>
          </p:cNvPr>
          <p:cNvSpPr/>
          <p:nvPr userDrawn="1"/>
        </p:nvSpPr>
        <p:spPr>
          <a:xfrm>
            <a:off x="0" y="0"/>
            <a:ext cx="7903779" cy="466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descr="&#10;">
            <a:extLst>
              <a:ext uri="{FF2B5EF4-FFF2-40B4-BE49-F238E27FC236}">
                <a16:creationId xmlns:a16="http://schemas.microsoft.com/office/drawing/2014/main" id="{A39EFFE4-CFD8-43B0-9B78-99CE55DD3DCA}"/>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312165" y="125939"/>
            <a:ext cx="2598683" cy="938655"/>
          </a:xfrm>
          <a:prstGeom prst="rect">
            <a:avLst/>
          </a:prstGeom>
        </p:spPr>
      </p:pic>
      <p:sp>
        <p:nvSpPr>
          <p:cNvPr id="9" name="Isosceles Triangle 8">
            <a:extLst>
              <a:ext uri="{FF2B5EF4-FFF2-40B4-BE49-F238E27FC236}">
                <a16:creationId xmlns:a16="http://schemas.microsoft.com/office/drawing/2014/main" id="{4592C660-B7AF-48E3-B9A6-DD41428006F3}"/>
              </a:ext>
            </a:extLst>
          </p:cNvPr>
          <p:cNvSpPr/>
          <p:nvPr userDrawn="1"/>
        </p:nvSpPr>
        <p:spPr>
          <a:xfrm>
            <a:off x="7605548" y="0"/>
            <a:ext cx="596462" cy="769128"/>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5590FA29-763C-4D05-A489-28503C73199C}"/>
              </a:ext>
            </a:extLst>
          </p:cNvPr>
          <p:cNvCxnSpPr/>
          <p:nvPr userDrawn="1"/>
        </p:nvCxnSpPr>
        <p:spPr>
          <a:xfrm>
            <a:off x="838200" y="6278563"/>
            <a:ext cx="10515600" cy="0"/>
          </a:xfrm>
          <a:prstGeom prst="line">
            <a:avLst/>
          </a:prstGeom>
          <a:ln w="190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5799488"/>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49" r:id="rId3"/>
    <p:sldLayoutId id="2147483652" r:id="rId4"/>
    <p:sldLayoutId id="2147483659" r:id="rId5"/>
    <p:sldLayoutId id="2147483653" r:id="rId6"/>
    <p:sldLayoutId id="2147483660" r:id="rId7"/>
    <p:sldLayoutId id="2147483654" r:id="rId8"/>
    <p:sldLayoutId id="2147483662" r:id="rId9"/>
    <p:sldLayoutId id="2147483661" r:id="rId10"/>
    <p:sldLayoutId id="2147483655" r:id="rId11"/>
    <p:sldLayoutId id="2147483656" r:id="rId12"/>
    <p:sldLayoutId id="2147483657" r:id="rId13"/>
    <p:sldLayoutId id="2147483658" r:id="rId14"/>
    <p:sldLayoutId id="2147483664"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gov.uk/government/publications/prevent-duty-guidance" TargetMode="External"/><Relationship Id="rId3" Type="http://schemas.openxmlformats.org/officeDocument/2006/relationships/diagramLayout" Target="../diagrams/layout6.xml"/><Relationship Id="rId7" Type="http://schemas.openxmlformats.org/officeDocument/2006/relationships/hyperlink" Target="https://www.gov.uk/government/publications/ofsted-safeguarding-policy/ofsted-safeguarding-policy"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10" Type="http://schemas.openxmlformats.org/officeDocument/2006/relationships/hyperlink" Target="https://www.gov.uk/government/organisations/skills-funding-agency/about/equality-and-diversity" TargetMode="External"/><Relationship Id="rId4" Type="http://schemas.openxmlformats.org/officeDocument/2006/relationships/diagramQuickStyle" Target="../diagrams/quickStyle6.xml"/><Relationship Id="rId9" Type="http://schemas.openxmlformats.org/officeDocument/2006/relationships/hyperlink" Target="https://www.gov.uk/government/news/guidance-on-promoting-british-values-in-schools-publishe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outu.be/7Bwn8eUyzng"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nstituteforapprenticeships.org/apprenticeship-standards/business-administrato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FFBEEF-0DB5-4286-BF86-964BE014E13C}"/>
              </a:ext>
            </a:extLst>
          </p:cNvPr>
          <p:cNvSpPr>
            <a:spLocks noGrp="1"/>
          </p:cNvSpPr>
          <p:nvPr>
            <p:ph type="ctrTitle"/>
          </p:nvPr>
        </p:nvSpPr>
        <p:spPr>
          <a:xfrm>
            <a:off x="1524000" y="1573058"/>
            <a:ext cx="9144000" cy="2387600"/>
          </a:xfrm>
        </p:spPr>
        <p:txBody>
          <a:bodyPr>
            <a:normAutofit fontScale="90000"/>
          </a:bodyPr>
          <a:lstStyle/>
          <a:p>
            <a:r>
              <a:rPr lang="en-US" dirty="0"/>
              <a:t>Business administrator apprenticeship –        medical pathway</a:t>
            </a:r>
            <a:endParaRPr lang="en-GB" dirty="0"/>
          </a:p>
        </p:txBody>
      </p:sp>
      <p:sp>
        <p:nvSpPr>
          <p:cNvPr id="2" name="Footer Placeholder 1">
            <a:extLst>
              <a:ext uri="{FF2B5EF4-FFF2-40B4-BE49-F238E27FC236}">
                <a16:creationId xmlns:a16="http://schemas.microsoft.com/office/drawing/2014/main" id="{F2F0219F-CAC5-40AD-920A-3AACC96A6324}"/>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BF1AF884-609D-4A76-B41C-FED25C1F4346}"/>
              </a:ext>
            </a:extLst>
          </p:cNvPr>
          <p:cNvSpPr>
            <a:spLocks noGrp="1"/>
          </p:cNvSpPr>
          <p:nvPr>
            <p:ph type="sldNum" sz="quarter" idx="12"/>
          </p:nvPr>
        </p:nvSpPr>
        <p:spPr/>
        <p:txBody>
          <a:bodyPr/>
          <a:lstStyle/>
          <a:p>
            <a:fld id="{E2F28200-8294-492A-8C90-6131C9AA9578}" type="slidenum">
              <a:rPr lang="en-GB" smtClean="0"/>
              <a:t>1</a:t>
            </a:fld>
            <a:endParaRPr lang="en-GB" dirty="0"/>
          </a:p>
        </p:txBody>
      </p:sp>
      <p:pic>
        <p:nvPicPr>
          <p:cNvPr id="9" name="Picture 8" descr="A picture containing text&#10;&#10;Description automatically generated">
            <a:extLst>
              <a:ext uri="{FF2B5EF4-FFF2-40B4-BE49-F238E27FC236}">
                <a16:creationId xmlns:a16="http://schemas.microsoft.com/office/drawing/2014/main" id="{6A4F93D3-3644-482D-A916-263FDB20A49E}"/>
              </a:ext>
            </a:extLst>
          </p:cNvPr>
          <p:cNvPicPr>
            <a:picLocks noChangeAspect="1"/>
          </p:cNvPicPr>
          <p:nvPr/>
        </p:nvPicPr>
        <p:blipFill rotWithShape="1">
          <a:blip r:embed="rId2">
            <a:extLst>
              <a:ext uri="{28A0092B-C50C-407E-A947-70E740481C1C}">
                <a14:useLocalDpi xmlns:a14="http://schemas.microsoft.com/office/drawing/2010/main" val="0"/>
              </a:ext>
            </a:extLst>
          </a:blip>
          <a:srcRect t="54641"/>
          <a:stretch/>
        </p:blipFill>
        <p:spPr>
          <a:xfrm>
            <a:off x="0" y="3952568"/>
            <a:ext cx="12192000" cy="2905432"/>
          </a:xfrm>
          <a:prstGeom prst="rect">
            <a:avLst/>
          </a:prstGeom>
        </p:spPr>
      </p:pic>
      <p:pic>
        <p:nvPicPr>
          <p:cNvPr id="1026" name="Picture 2" descr="Branding – People&amp;#39;s History of the NHS">
            <a:extLst>
              <a:ext uri="{FF2B5EF4-FFF2-40B4-BE49-F238E27FC236}">
                <a16:creationId xmlns:a16="http://schemas.microsoft.com/office/drawing/2014/main" id="{C0B72B00-0798-4194-93FD-4DE5580EBB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11" t="11593" r="8415" b="7480"/>
          <a:stretch/>
        </p:blipFill>
        <p:spPr bwMode="auto">
          <a:xfrm>
            <a:off x="3008671" y="5700117"/>
            <a:ext cx="1543663" cy="83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270D6-057F-4A03-A1EB-3931ECF42AEA}"/>
              </a:ext>
            </a:extLst>
          </p:cNvPr>
          <p:cNvSpPr>
            <a:spLocks noGrp="1"/>
          </p:cNvSpPr>
          <p:nvPr>
            <p:ph type="title"/>
          </p:nvPr>
        </p:nvSpPr>
        <p:spPr/>
        <p:txBody>
          <a:bodyPr/>
          <a:lstStyle/>
          <a:p>
            <a:r>
              <a:rPr lang="en-US" dirty="0"/>
              <a:t>How does it work?</a:t>
            </a:r>
          </a:p>
        </p:txBody>
      </p:sp>
      <p:graphicFrame>
        <p:nvGraphicFramePr>
          <p:cNvPr id="6" name="Content Placeholder 5">
            <a:extLst>
              <a:ext uri="{FF2B5EF4-FFF2-40B4-BE49-F238E27FC236}">
                <a16:creationId xmlns:a16="http://schemas.microsoft.com/office/drawing/2014/main" id="{9429BE2E-544A-4E7D-BEB6-DEF5C5A23EAE}"/>
              </a:ext>
            </a:extLst>
          </p:cNvPr>
          <p:cNvGraphicFramePr>
            <a:graphicFrameLocks noGrp="1"/>
          </p:cNvGraphicFramePr>
          <p:nvPr>
            <p:ph idx="1"/>
          </p:nvPr>
        </p:nvGraphicFramePr>
        <p:xfrm>
          <a:off x="838200" y="1378227"/>
          <a:ext cx="10515600" cy="4686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73EEF59B-ED09-4C40-9F7D-0A8286F135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9A788BB-3B6F-4E77-91F5-7835EDCB4495}"/>
              </a:ext>
            </a:extLst>
          </p:cNvPr>
          <p:cNvSpPr>
            <a:spLocks noGrp="1"/>
          </p:cNvSpPr>
          <p:nvPr>
            <p:ph type="sldNum" sz="quarter" idx="12"/>
          </p:nvPr>
        </p:nvSpPr>
        <p:spPr/>
        <p:txBody>
          <a:bodyPr/>
          <a:lstStyle/>
          <a:p>
            <a:fld id="{E2F28200-8294-492A-8C90-6131C9AA9578}" type="slidenum">
              <a:rPr lang="en-GB" smtClean="0"/>
              <a:t>10</a:t>
            </a:fld>
            <a:endParaRPr lang="en-GB"/>
          </a:p>
        </p:txBody>
      </p:sp>
    </p:spTree>
    <p:extLst>
      <p:ext uri="{BB962C8B-B14F-4D97-AF65-F5344CB8AC3E}">
        <p14:creationId xmlns:p14="http://schemas.microsoft.com/office/powerpoint/2010/main" val="67046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20C18-F550-4D0A-BA4E-59165F03BE6A}"/>
              </a:ext>
            </a:extLst>
          </p:cNvPr>
          <p:cNvSpPr>
            <a:spLocks noGrp="1"/>
          </p:cNvSpPr>
          <p:nvPr>
            <p:ph type="title"/>
          </p:nvPr>
        </p:nvSpPr>
        <p:spPr/>
        <p:txBody>
          <a:bodyPr/>
          <a:lstStyle/>
          <a:p>
            <a:r>
              <a:rPr lang="en-US" dirty="0"/>
              <a:t>Technical Requirements</a:t>
            </a:r>
            <a:endParaRPr lang="en-GB" dirty="0"/>
          </a:p>
        </p:txBody>
      </p:sp>
      <p:sp>
        <p:nvSpPr>
          <p:cNvPr id="3" name="Content Placeholder 2">
            <a:extLst>
              <a:ext uri="{FF2B5EF4-FFF2-40B4-BE49-F238E27FC236}">
                <a16:creationId xmlns:a16="http://schemas.microsoft.com/office/drawing/2014/main" id="{82864E5B-DE75-4A73-A215-298F12C59793}"/>
              </a:ext>
            </a:extLst>
          </p:cNvPr>
          <p:cNvSpPr>
            <a:spLocks noGrp="1"/>
          </p:cNvSpPr>
          <p:nvPr>
            <p:ph idx="1"/>
          </p:nvPr>
        </p:nvSpPr>
        <p:spPr/>
        <p:txBody>
          <a:bodyPr/>
          <a:lstStyle/>
          <a:p>
            <a:pPr marL="0" indent="0">
              <a:buNone/>
            </a:pPr>
            <a:r>
              <a:rPr lang="en-US" dirty="0"/>
              <a:t>The apprentice will need to meet the following requirements: </a:t>
            </a:r>
          </a:p>
          <a:p>
            <a:r>
              <a:rPr lang="en-US" dirty="0"/>
              <a:t>Internet access to gain access to online course resources and attend the live workshops</a:t>
            </a:r>
          </a:p>
          <a:p>
            <a:r>
              <a:rPr lang="en-US" dirty="0"/>
              <a:t>Access to word-processing software (either Microsoft Word or Open Office), Microsoft Teams and Zoom. </a:t>
            </a:r>
          </a:p>
          <a:p>
            <a:r>
              <a:rPr lang="en-US" dirty="0"/>
              <a:t>Email address so they can receive essential course-related information and communications. </a:t>
            </a:r>
            <a:endParaRPr lang="en-GB" dirty="0"/>
          </a:p>
        </p:txBody>
      </p:sp>
      <p:sp>
        <p:nvSpPr>
          <p:cNvPr id="4" name="Footer Placeholder 3">
            <a:extLst>
              <a:ext uri="{FF2B5EF4-FFF2-40B4-BE49-F238E27FC236}">
                <a16:creationId xmlns:a16="http://schemas.microsoft.com/office/drawing/2014/main" id="{43F60AAD-2566-4FD7-8EDA-5B1C4286CA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944B8A-1790-493C-953A-AEFE9C3D2C76}"/>
              </a:ext>
            </a:extLst>
          </p:cNvPr>
          <p:cNvSpPr>
            <a:spLocks noGrp="1"/>
          </p:cNvSpPr>
          <p:nvPr>
            <p:ph type="sldNum" sz="quarter" idx="12"/>
          </p:nvPr>
        </p:nvSpPr>
        <p:spPr/>
        <p:txBody>
          <a:bodyPr/>
          <a:lstStyle/>
          <a:p>
            <a:fld id="{E2F28200-8294-492A-8C90-6131C9AA9578}" type="slidenum">
              <a:rPr lang="en-GB" smtClean="0"/>
              <a:t>11</a:t>
            </a:fld>
            <a:endParaRPr lang="en-GB"/>
          </a:p>
        </p:txBody>
      </p:sp>
    </p:spTree>
    <p:extLst>
      <p:ext uri="{BB962C8B-B14F-4D97-AF65-F5344CB8AC3E}">
        <p14:creationId xmlns:p14="http://schemas.microsoft.com/office/powerpoint/2010/main" val="256923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8DD21-32A6-4F88-AB0D-7A6BEA4F5E19}"/>
              </a:ext>
            </a:extLst>
          </p:cNvPr>
          <p:cNvSpPr>
            <a:spLocks noGrp="1"/>
          </p:cNvSpPr>
          <p:nvPr>
            <p:ph type="title"/>
          </p:nvPr>
        </p:nvSpPr>
        <p:spPr/>
        <p:txBody>
          <a:bodyPr/>
          <a:lstStyle/>
          <a:p>
            <a:r>
              <a:rPr lang="en-US" dirty="0"/>
              <a:t>The Role of the Supervisor</a:t>
            </a:r>
          </a:p>
        </p:txBody>
      </p:sp>
      <p:graphicFrame>
        <p:nvGraphicFramePr>
          <p:cNvPr id="6" name="Content Placeholder 5">
            <a:extLst>
              <a:ext uri="{FF2B5EF4-FFF2-40B4-BE49-F238E27FC236}">
                <a16:creationId xmlns:a16="http://schemas.microsoft.com/office/drawing/2014/main" id="{C83D7890-E89F-4298-9E7C-E45DA1F7C6C9}"/>
              </a:ext>
            </a:extLst>
          </p:cNvPr>
          <p:cNvGraphicFramePr>
            <a:graphicFrameLocks noGrp="1"/>
          </p:cNvGraphicFramePr>
          <p:nvPr>
            <p:ph idx="1"/>
          </p:nvPr>
        </p:nvGraphicFramePr>
        <p:xfrm>
          <a:off x="838200" y="1763486"/>
          <a:ext cx="10515600" cy="4366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D9F6F12-571A-455E-98B8-DE6824F399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D17E8F-91BB-4D38-B340-463C8044C41B}"/>
              </a:ext>
            </a:extLst>
          </p:cNvPr>
          <p:cNvSpPr>
            <a:spLocks noGrp="1"/>
          </p:cNvSpPr>
          <p:nvPr>
            <p:ph type="sldNum" sz="quarter" idx="12"/>
          </p:nvPr>
        </p:nvSpPr>
        <p:spPr/>
        <p:txBody>
          <a:bodyPr/>
          <a:lstStyle/>
          <a:p>
            <a:fld id="{E2F28200-8294-492A-8C90-6131C9AA9578}" type="slidenum">
              <a:rPr lang="en-GB" smtClean="0"/>
              <a:t>12</a:t>
            </a:fld>
            <a:endParaRPr lang="en-GB"/>
          </a:p>
        </p:txBody>
      </p:sp>
      <p:sp>
        <p:nvSpPr>
          <p:cNvPr id="7" name="TextBox 6">
            <a:extLst>
              <a:ext uri="{FF2B5EF4-FFF2-40B4-BE49-F238E27FC236}">
                <a16:creationId xmlns:a16="http://schemas.microsoft.com/office/drawing/2014/main" id="{F137A8FD-D275-4BB2-A854-B4725A66979A}"/>
              </a:ext>
            </a:extLst>
          </p:cNvPr>
          <p:cNvSpPr txBox="1"/>
          <p:nvPr/>
        </p:nvSpPr>
        <p:spPr>
          <a:xfrm>
            <a:off x="9563876" y="1453075"/>
            <a:ext cx="1875453" cy="919401"/>
          </a:xfrm>
          <a:prstGeom prst="wedgeRoundRectCallout">
            <a:avLst/>
          </a:prstGeom>
          <a:solidFill>
            <a:schemeClr val="accent2"/>
          </a:solidFill>
          <a:ln>
            <a:solidFill>
              <a:schemeClr val="bg1"/>
            </a:solidFill>
          </a:ln>
        </p:spPr>
        <p:txBody>
          <a:bodyPr wrap="square" rtlCol="0">
            <a:spAutoFit/>
          </a:bodyPr>
          <a:lstStyle/>
          <a:p>
            <a:pPr algn="ctr"/>
            <a:r>
              <a:rPr lang="en-US" sz="1600" dirty="0"/>
              <a:t>Ask us about our  ‘Super Supervisor’ Guidance</a:t>
            </a:r>
            <a:endParaRPr lang="en-GB" sz="1600" dirty="0"/>
          </a:p>
        </p:txBody>
      </p:sp>
    </p:spTree>
    <p:extLst>
      <p:ext uri="{BB962C8B-B14F-4D97-AF65-F5344CB8AC3E}">
        <p14:creationId xmlns:p14="http://schemas.microsoft.com/office/powerpoint/2010/main" val="1518165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D9EFA0E-18C1-4195-A607-9CD65B6894DA}"/>
              </a:ext>
            </a:extLst>
          </p:cNvPr>
          <p:cNvSpPr>
            <a:spLocks noGrp="1"/>
          </p:cNvSpPr>
          <p:nvPr>
            <p:ph type="title"/>
          </p:nvPr>
        </p:nvSpPr>
        <p:spPr/>
        <p:txBody>
          <a:bodyPr/>
          <a:lstStyle/>
          <a:p>
            <a:r>
              <a:rPr lang="en-US" dirty="0"/>
              <a:t>On-Boarding and Launch</a:t>
            </a:r>
            <a:endParaRPr lang="en-GB" dirty="0"/>
          </a:p>
        </p:txBody>
      </p:sp>
      <p:graphicFrame>
        <p:nvGraphicFramePr>
          <p:cNvPr id="13" name="Table 13">
            <a:extLst>
              <a:ext uri="{FF2B5EF4-FFF2-40B4-BE49-F238E27FC236}">
                <a16:creationId xmlns:a16="http://schemas.microsoft.com/office/drawing/2014/main" id="{DF3CEE7F-E52D-491E-AEC0-D64E2A38786F}"/>
              </a:ext>
            </a:extLst>
          </p:cNvPr>
          <p:cNvGraphicFramePr>
            <a:graphicFrameLocks noGrp="1"/>
          </p:cNvGraphicFramePr>
          <p:nvPr>
            <p:ph idx="1"/>
          </p:nvPr>
        </p:nvGraphicFramePr>
        <p:xfrm>
          <a:off x="838199" y="1817688"/>
          <a:ext cx="10386528" cy="3840480"/>
        </p:xfrm>
        <a:graphic>
          <a:graphicData uri="http://schemas.openxmlformats.org/drawingml/2006/table">
            <a:tbl>
              <a:tblPr firstRow="1" bandRow="1">
                <a:tableStyleId>{21E4AEA4-8DFA-4A89-87EB-49C32662AFE0}</a:tableStyleId>
              </a:tblPr>
              <a:tblGrid>
                <a:gridCol w="5193264">
                  <a:extLst>
                    <a:ext uri="{9D8B030D-6E8A-4147-A177-3AD203B41FA5}">
                      <a16:colId xmlns:a16="http://schemas.microsoft.com/office/drawing/2014/main" val="4079297316"/>
                    </a:ext>
                  </a:extLst>
                </a:gridCol>
                <a:gridCol w="5193264">
                  <a:extLst>
                    <a:ext uri="{9D8B030D-6E8A-4147-A177-3AD203B41FA5}">
                      <a16:colId xmlns:a16="http://schemas.microsoft.com/office/drawing/2014/main" val="1989157502"/>
                    </a:ext>
                  </a:extLst>
                </a:gridCol>
              </a:tblGrid>
              <a:tr h="370840">
                <a:tc>
                  <a:txBody>
                    <a:bodyPr/>
                    <a:lstStyle/>
                    <a:p>
                      <a:r>
                        <a:rPr lang="en-US" sz="2400" dirty="0"/>
                        <a:t>On-Boarding</a:t>
                      </a:r>
                      <a:endParaRPr lang="en-GB" sz="2400" dirty="0"/>
                    </a:p>
                  </a:txBody>
                  <a:tcPr>
                    <a:solidFill>
                      <a:schemeClr val="accent5"/>
                    </a:solidFill>
                  </a:tcPr>
                </a:tc>
                <a:tc>
                  <a:txBody>
                    <a:bodyPr/>
                    <a:lstStyle/>
                    <a:p>
                      <a:r>
                        <a:rPr lang="en-US" sz="2400" dirty="0"/>
                        <a:t>Launch</a:t>
                      </a:r>
                      <a:endParaRPr lang="en-GB" sz="2400" dirty="0"/>
                    </a:p>
                  </a:txBody>
                  <a:tcPr>
                    <a:solidFill>
                      <a:schemeClr val="accent3"/>
                    </a:solidFill>
                  </a:tcPr>
                </a:tc>
                <a:extLst>
                  <a:ext uri="{0D108BD9-81ED-4DB2-BD59-A6C34878D82A}">
                    <a16:rowId xmlns:a16="http://schemas.microsoft.com/office/drawing/2014/main" val="2674016428"/>
                  </a:ext>
                </a:extLst>
              </a:tr>
              <a:tr h="370840">
                <a:tc>
                  <a:txBody>
                    <a:bodyPr/>
                    <a:lstStyle/>
                    <a:p>
                      <a:pPr marL="285750" indent="-285750">
                        <a:buFont typeface="Arial" panose="020B0604020202020204" pitchFamily="34" charset="0"/>
                        <a:buChar char="•"/>
                      </a:pPr>
                      <a:r>
                        <a:rPr lang="en-US" sz="2400" b="0" i="0" u="none" strike="noStrike" kern="1200" dirty="0">
                          <a:solidFill>
                            <a:schemeClr val="dk1"/>
                          </a:solidFill>
                          <a:effectLst/>
                          <a:latin typeface="+mn-lt"/>
                          <a:ea typeface="+mn-ea"/>
                          <a:cs typeface="+mn-cs"/>
                        </a:rPr>
                        <a:t>Enrolment with Damar, including the apprentice and line manager</a:t>
                      </a:r>
                    </a:p>
                    <a:p>
                      <a:pPr marL="285750" indent="-285750">
                        <a:buFont typeface="Arial" panose="020B0604020202020204" pitchFamily="34" charset="0"/>
                        <a:buChar char="•"/>
                      </a:pPr>
                      <a:r>
                        <a:rPr lang="en-US" sz="2400" b="0" i="0" u="none" strike="noStrike" kern="1200" dirty="0">
                          <a:solidFill>
                            <a:schemeClr val="dk1"/>
                          </a:solidFill>
                          <a:effectLst/>
                          <a:latin typeface="+mn-lt"/>
                          <a:ea typeface="+mn-ea"/>
                          <a:cs typeface="+mn-cs"/>
                        </a:rPr>
                        <a:t>Complete Individual Training Plan</a:t>
                      </a:r>
                    </a:p>
                    <a:p>
                      <a:pPr marL="285750" indent="-285750">
                        <a:buFont typeface="Arial" panose="020B0604020202020204" pitchFamily="34" charset="0"/>
                        <a:buChar char="•"/>
                      </a:pPr>
                      <a:r>
                        <a:rPr lang="en-US" sz="2400" b="0" i="0" u="none" strike="noStrike" kern="1200" dirty="0">
                          <a:solidFill>
                            <a:schemeClr val="dk1"/>
                          </a:solidFill>
                          <a:effectLst/>
                          <a:latin typeface="+mn-lt"/>
                          <a:ea typeface="+mn-ea"/>
                          <a:cs typeface="+mn-cs"/>
                        </a:rPr>
                        <a:t>Welcome email, including introduction video and details on BKSB diagnostics</a:t>
                      </a:r>
                    </a:p>
                    <a:p>
                      <a:pPr marL="285750" indent="-285750">
                        <a:buFont typeface="Arial" panose="020B0604020202020204" pitchFamily="34" charset="0"/>
                        <a:buChar char="•"/>
                      </a:pPr>
                      <a:r>
                        <a:rPr lang="en-US" sz="2400" b="0" i="0" u="none" strike="noStrike" kern="1200" dirty="0">
                          <a:solidFill>
                            <a:schemeClr val="dk1"/>
                          </a:solidFill>
                          <a:effectLst/>
                          <a:latin typeface="+mn-lt"/>
                          <a:ea typeface="+mn-ea"/>
                          <a:cs typeface="+mn-cs"/>
                        </a:rPr>
                        <a:t>Coach introduction and booking of launch</a:t>
                      </a:r>
                    </a:p>
                    <a:p>
                      <a:endParaRPr lang="en-GB" sz="2400" dirty="0"/>
                    </a:p>
                  </a:txBody>
                  <a:tcPr>
                    <a:solidFill>
                      <a:schemeClr val="accent5">
                        <a:lumMod val="20000"/>
                        <a:lumOff val="80000"/>
                      </a:schemeClr>
                    </a:solidFill>
                  </a:tcPr>
                </a:tc>
                <a:tc>
                  <a:txBody>
                    <a:bodyPr/>
                    <a:lstStyle/>
                    <a:p>
                      <a:pPr marL="285750" indent="-285750">
                        <a:buFont typeface="Arial" panose="020B0604020202020204" pitchFamily="34" charset="0"/>
                        <a:buChar char="•"/>
                      </a:pPr>
                      <a:r>
                        <a:rPr lang="en-US" sz="2400" b="0" i="0" u="none" strike="noStrike" kern="1200" dirty="0">
                          <a:solidFill>
                            <a:schemeClr val="dk1"/>
                          </a:solidFill>
                          <a:effectLst/>
                          <a:latin typeface="+mn-lt"/>
                          <a:ea typeface="+mn-ea"/>
                          <a:cs typeface="+mn-cs"/>
                        </a:rPr>
                        <a:t>Meeting with Damar coach, including the apprentice and line manager</a:t>
                      </a:r>
                    </a:p>
                    <a:p>
                      <a:pPr marL="285750" indent="-285750">
                        <a:buFont typeface="Arial" panose="020B0604020202020204" pitchFamily="34" charset="0"/>
                        <a:buChar char="•"/>
                      </a:pPr>
                      <a:r>
                        <a:rPr lang="en-US" sz="2400" b="0" i="0" u="none" strike="noStrike" kern="1200" dirty="0">
                          <a:solidFill>
                            <a:schemeClr val="dk1"/>
                          </a:solidFill>
                          <a:effectLst/>
                          <a:latin typeface="+mn-lt"/>
                          <a:ea typeface="+mn-ea"/>
                          <a:cs typeface="+mn-cs"/>
                        </a:rPr>
                        <a:t>Introduction to </a:t>
                      </a:r>
                      <a:r>
                        <a:rPr lang="en-US" sz="2400" b="0" i="0" u="none" strike="noStrike" kern="1200" dirty="0" err="1">
                          <a:solidFill>
                            <a:schemeClr val="dk1"/>
                          </a:solidFill>
                          <a:effectLst/>
                          <a:latin typeface="+mn-lt"/>
                          <a:ea typeface="+mn-ea"/>
                          <a:cs typeface="+mn-cs"/>
                        </a:rPr>
                        <a:t>programme</a:t>
                      </a:r>
                      <a:endParaRPr lang="en-US" sz="2400" b="0" i="0" u="none" strike="noStrike" kern="1200" dirty="0">
                        <a:solidFill>
                          <a:schemeClr val="dk1"/>
                        </a:solidFill>
                        <a:effectLst/>
                        <a:latin typeface="+mn-lt"/>
                        <a:ea typeface="+mn-ea"/>
                        <a:cs typeface="+mn-cs"/>
                      </a:endParaRPr>
                    </a:p>
                    <a:p>
                      <a:pPr marL="285750" indent="-285750">
                        <a:buFont typeface="Arial" panose="020B0604020202020204" pitchFamily="34" charset="0"/>
                        <a:buChar char="•"/>
                      </a:pPr>
                      <a:r>
                        <a:rPr lang="en-US" sz="2400" b="0" i="0" u="none" strike="noStrike" kern="1200" dirty="0">
                          <a:solidFill>
                            <a:schemeClr val="dk1"/>
                          </a:solidFill>
                          <a:effectLst/>
                          <a:latin typeface="+mn-lt"/>
                          <a:ea typeface="+mn-ea"/>
                          <a:cs typeface="+mn-cs"/>
                        </a:rPr>
                        <a:t>Discussion of training plan</a:t>
                      </a:r>
                    </a:p>
                    <a:p>
                      <a:pPr marL="285750" indent="-285750">
                        <a:buFont typeface="Arial" panose="020B0604020202020204" pitchFamily="34" charset="0"/>
                        <a:buChar char="•"/>
                      </a:pPr>
                      <a:r>
                        <a:rPr lang="en-US" sz="2400" b="0" i="0" u="none" strike="noStrike" kern="1200" dirty="0">
                          <a:solidFill>
                            <a:schemeClr val="dk1"/>
                          </a:solidFill>
                          <a:effectLst/>
                          <a:latin typeface="+mn-lt"/>
                          <a:ea typeface="+mn-ea"/>
                          <a:cs typeface="+mn-cs"/>
                        </a:rPr>
                        <a:t>Introduction to OneFile and Damar </a:t>
                      </a:r>
                      <a:r>
                        <a:rPr lang="en-US" sz="2400" b="0" i="0" u="none" strike="noStrike" kern="1200" dirty="0" err="1">
                          <a:solidFill>
                            <a:schemeClr val="dk1"/>
                          </a:solidFill>
                          <a:effectLst/>
                          <a:latin typeface="+mn-lt"/>
                          <a:ea typeface="+mn-ea"/>
                          <a:cs typeface="+mn-cs"/>
                        </a:rPr>
                        <a:t>OpenLearning</a:t>
                      </a:r>
                      <a:endParaRPr lang="en-US" sz="2400" b="0" i="0" u="none" strike="noStrike" kern="1200" dirty="0">
                        <a:solidFill>
                          <a:schemeClr val="dk1"/>
                        </a:solidFill>
                        <a:effectLst/>
                        <a:latin typeface="+mn-lt"/>
                        <a:ea typeface="+mn-ea"/>
                        <a:cs typeface="+mn-cs"/>
                      </a:endParaRPr>
                    </a:p>
                    <a:p>
                      <a:pPr marL="285750" indent="-285750">
                        <a:buFont typeface="Arial" panose="020B0604020202020204" pitchFamily="34" charset="0"/>
                        <a:buChar char="•"/>
                      </a:pPr>
                      <a:r>
                        <a:rPr lang="en-US" sz="2400" b="0" i="0" u="none" strike="noStrike" kern="1200" dirty="0">
                          <a:solidFill>
                            <a:schemeClr val="dk1"/>
                          </a:solidFill>
                          <a:effectLst/>
                          <a:latin typeface="+mn-lt"/>
                          <a:ea typeface="+mn-ea"/>
                          <a:cs typeface="+mn-cs"/>
                        </a:rPr>
                        <a:t>Complete Profiler</a:t>
                      </a:r>
                    </a:p>
                    <a:p>
                      <a:endParaRPr lang="en-GB" sz="2400" dirty="0"/>
                    </a:p>
                  </a:txBody>
                  <a:tcPr>
                    <a:solidFill>
                      <a:schemeClr val="accent3">
                        <a:lumMod val="40000"/>
                        <a:lumOff val="60000"/>
                      </a:schemeClr>
                    </a:solidFill>
                  </a:tcPr>
                </a:tc>
                <a:extLst>
                  <a:ext uri="{0D108BD9-81ED-4DB2-BD59-A6C34878D82A}">
                    <a16:rowId xmlns:a16="http://schemas.microsoft.com/office/drawing/2014/main" val="156546220"/>
                  </a:ext>
                </a:extLst>
              </a:tr>
            </a:tbl>
          </a:graphicData>
        </a:graphic>
      </p:graphicFrame>
      <p:sp>
        <p:nvSpPr>
          <p:cNvPr id="4" name="Footer Placeholder 3">
            <a:extLst>
              <a:ext uri="{FF2B5EF4-FFF2-40B4-BE49-F238E27FC236}">
                <a16:creationId xmlns:a16="http://schemas.microsoft.com/office/drawing/2014/main" id="{B6F73161-0DD2-46B9-8C9F-F6089E477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A4741F-1309-4F6B-A806-EFF924740046}"/>
              </a:ext>
            </a:extLst>
          </p:cNvPr>
          <p:cNvSpPr>
            <a:spLocks noGrp="1"/>
          </p:cNvSpPr>
          <p:nvPr>
            <p:ph type="sldNum" sz="quarter" idx="12"/>
          </p:nvPr>
        </p:nvSpPr>
        <p:spPr/>
        <p:txBody>
          <a:bodyPr/>
          <a:lstStyle/>
          <a:p>
            <a:fld id="{E2F28200-8294-492A-8C90-6131C9AA9578}" type="slidenum">
              <a:rPr lang="en-GB" smtClean="0"/>
              <a:t>13</a:t>
            </a:fld>
            <a:endParaRPr lang="en-GB"/>
          </a:p>
        </p:txBody>
      </p:sp>
    </p:spTree>
    <p:extLst>
      <p:ext uri="{BB962C8B-B14F-4D97-AF65-F5344CB8AC3E}">
        <p14:creationId xmlns:p14="http://schemas.microsoft.com/office/powerpoint/2010/main" val="100964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0810-AD96-4568-9ACD-579AA5E40E49}"/>
              </a:ext>
            </a:extLst>
          </p:cNvPr>
          <p:cNvSpPr>
            <a:spLocks noGrp="1"/>
          </p:cNvSpPr>
          <p:nvPr>
            <p:ph type="title"/>
          </p:nvPr>
        </p:nvSpPr>
        <p:spPr/>
        <p:txBody>
          <a:bodyPr/>
          <a:lstStyle/>
          <a:p>
            <a:r>
              <a:rPr lang="en-GB" dirty="0"/>
              <a:t>Profiler </a:t>
            </a:r>
          </a:p>
        </p:txBody>
      </p:sp>
      <p:sp>
        <p:nvSpPr>
          <p:cNvPr id="4" name="Footer Placeholder 3">
            <a:extLst>
              <a:ext uri="{FF2B5EF4-FFF2-40B4-BE49-F238E27FC236}">
                <a16:creationId xmlns:a16="http://schemas.microsoft.com/office/drawing/2014/main" id="{E07A78C0-92B0-4C06-BFD2-5CED5DF0D1C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D8F0C7-374E-4AA0-A7EB-C5DA71074A9B}"/>
              </a:ext>
            </a:extLst>
          </p:cNvPr>
          <p:cNvSpPr>
            <a:spLocks noGrp="1"/>
          </p:cNvSpPr>
          <p:nvPr>
            <p:ph type="sldNum" sz="quarter" idx="12"/>
          </p:nvPr>
        </p:nvSpPr>
        <p:spPr/>
        <p:txBody>
          <a:bodyPr/>
          <a:lstStyle/>
          <a:p>
            <a:fld id="{E2F28200-8294-492A-8C90-6131C9AA9578}" type="slidenum">
              <a:rPr lang="en-GB" smtClean="0"/>
              <a:t>14</a:t>
            </a:fld>
            <a:endParaRPr lang="en-GB"/>
          </a:p>
        </p:txBody>
      </p:sp>
      <p:pic>
        <p:nvPicPr>
          <p:cNvPr id="12" name="Picture 11">
            <a:extLst>
              <a:ext uri="{FF2B5EF4-FFF2-40B4-BE49-F238E27FC236}">
                <a16:creationId xmlns:a16="http://schemas.microsoft.com/office/drawing/2014/main" id="{2B5367E5-E452-4CE3-A4F7-889C790509FC}"/>
              </a:ext>
            </a:extLst>
          </p:cNvPr>
          <p:cNvPicPr>
            <a:picLocks noChangeAspect="1"/>
          </p:cNvPicPr>
          <p:nvPr/>
        </p:nvPicPr>
        <p:blipFill rotWithShape="1">
          <a:blip r:embed="rId2"/>
          <a:srcRect l="4974" t="27242" r="39771" b="10068"/>
          <a:stretch/>
        </p:blipFill>
        <p:spPr>
          <a:xfrm>
            <a:off x="606495" y="1644288"/>
            <a:ext cx="6264000" cy="3997630"/>
          </a:xfrm>
          <a:prstGeom prst="rect">
            <a:avLst/>
          </a:prstGeom>
        </p:spPr>
      </p:pic>
      <p:graphicFrame>
        <p:nvGraphicFramePr>
          <p:cNvPr id="7" name="Diagram 6">
            <a:extLst>
              <a:ext uri="{FF2B5EF4-FFF2-40B4-BE49-F238E27FC236}">
                <a16:creationId xmlns:a16="http://schemas.microsoft.com/office/drawing/2014/main" id="{8C76FADC-C83D-49C9-8068-932B5BFB311B}"/>
              </a:ext>
            </a:extLst>
          </p:cNvPr>
          <p:cNvGraphicFramePr/>
          <p:nvPr/>
        </p:nvGraphicFramePr>
        <p:xfrm>
          <a:off x="7041870" y="1979300"/>
          <a:ext cx="4111896" cy="3374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461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D9EFA0E-18C1-4195-A607-9CD65B6894DA}"/>
              </a:ext>
            </a:extLst>
          </p:cNvPr>
          <p:cNvSpPr>
            <a:spLocks noGrp="1"/>
          </p:cNvSpPr>
          <p:nvPr>
            <p:ph type="title"/>
          </p:nvPr>
        </p:nvSpPr>
        <p:spPr/>
        <p:txBody>
          <a:bodyPr/>
          <a:lstStyle/>
          <a:p>
            <a:r>
              <a:rPr lang="en-US" dirty="0"/>
              <a:t>Content – Apprenticeship Standard</a:t>
            </a:r>
            <a:endParaRPr lang="en-GB" dirty="0"/>
          </a:p>
        </p:txBody>
      </p:sp>
      <p:graphicFrame>
        <p:nvGraphicFramePr>
          <p:cNvPr id="13" name="Table 13">
            <a:extLst>
              <a:ext uri="{FF2B5EF4-FFF2-40B4-BE49-F238E27FC236}">
                <a16:creationId xmlns:a16="http://schemas.microsoft.com/office/drawing/2014/main" id="{DF3CEE7F-E52D-491E-AEC0-D64E2A38786F}"/>
              </a:ext>
            </a:extLst>
          </p:cNvPr>
          <p:cNvGraphicFramePr>
            <a:graphicFrameLocks noGrp="1"/>
          </p:cNvGraphicFramePr>
          <p:nvPr>
            <p:ph idx="1"/>
            <p:extLst>
              <p:ext uri="{D42A27DB-BD31-4B8C-83A1-F6EECF244321}">
                <p14:modId xmlns:p14="http://schemas.microsoft.com/office/powerpoint/2010/main" val="496763275"/>
              </p:ext>
            </p:extLst>
          </p:nvPr>
        </p:nvGraphicFramePr>
        <p:xfrm>
          <a:off x="838200" y="1817688"/>
          <a:ext cx="10515597" cy="3754120"/>
        </p:xfrm>
        <a:graphic>
          <a:graphicData uri="http://schemas.openxmlformats.org/drawingml/2006/table">
            <a:tbl>
              <a:tblPr firstRow="1" bandRow="1">
                <a:tableStyleId>{21E4AEA4-8DFA-4A89-87EB-49C32662AFE0}</a:tableStyleId>
              </a:tblPr>
              <a:tblGrid>
                <a:gridCol w="3505199">
                  <a:extLst>
                    <a:ext uri="{9D8B030D-6E8A-4147-A177-3AD203B41FA5}">
                      <a16:colId xmlns:a16="http://schemas.microsoft.com/office/drawing/2014/main" val="4079297316"/>
                    </a:ext>
                  </a:extLst>
                </a:gridCol>
                <a:gridCol w="3505199">
                  <a:extLst>
                    <a:ext uri="{9D8B030D-6E8A-4147-A177-3AD203B41FA5}">
                      <a16:colId xmlns:a16="http://schemas.microsoft.com/office/drawing/2014/main" val="1989157502"/>
                    </a:ext>
                  </a:extLst>
                </a:gridCol>
                <a:gridCol w="3505199">
                  <a:extLst>
                    <a:ext uri="{9D8B030D-6E8A-4147-A177-3AD203B41FA5}">
                      <a16:colId xmlns:a16="http://schemas.microsoft.com/office/drawing/2014/main" val="1257532608"/>
                    </a:ext>
                  </a:extLst>
                </a:gridCol>
              </a:tblGrid>
              <a:tr h="370840">
                <a:tc>
                  <a:txBody>
                    <a:bodyPr/>
                    <a:lstStyle/>
                    <a:p>
                      <a:r>
                        <a:rPr lang="en-US" dirty="0"/>
                        <a:t>Knowledge</a:t>
                      </a:r>
                      <a:endParaRPr lang="en-GB" dirty="0"/>
                    </a:p>
                  </a:txBody>
                  <a:tcPr>
                    <a:solidFill>
                      <a:schemeClr val="accent5"/>
                    </a:solidFill>
                  </a:tcPr>
                </a:tc>
                <a:tc>
                  <a:txBody>
                    <a:bodyPr/>
                    <a:lstStyle/>
                    <a:p>
                      <a:r>
                        <a:rPr lang="en-US" dirty="0"/>
                        <a:t>Skills</a:t>
                      </a:r>
                      <a:endParaRPr lang="en-GB" dirty="0"/>
                    </a:p>
                  </a:txBody>
                  <a:tcPr>
                    <a:solidFill>
                      <a:schemeClr val="accent3"/>
                    </a:solidFill>
                  </a:tcPr>
                </a:tc>
                <a:tc>
                  <a:txBody>
                    <a:bodyPr/>
                    <a:lstStyle/>
                    <a:p>
                      <a:r>
                        <a:rPr lang="en-US" dirty="0" err="1"/>
                        <a:t>Behaviours</a:t>
                      </a:r>
                      <a:endParaRPr lang="en-GB" dirty="0"/>
                    </a:p>
                  </a:txBody>
                  <a:tcPr>
                    <a:solidFill>
                      <a:schemeClr val="accent4"/>
                    </a:solidFill>
                  </a:tcPr>
                </a:tc>
                <a:extLst>
                  <a:ext uri="{0D108BD9-81ED-4DB2-BD59-A6C34878D82A}">
                    <a16:rowId xmlns:a16="http://schemas.microsoft.com/office/drawing/2014/main" val="2674016428"/>
                  </a:ext>
                </a:extLst>
              </a:tr>
              <a:tr h="370840">
                <a:tc>
                  <a:txBody>
                    <a:bodyPr/>
                    <a:lstStyle/>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The </a:t>
                      </a:r>
                      <a:r>
                        <a:rPr lang="en-US" sz="1800" b="0" i="0" u="none" strike="noStrike" kern="1200" dirty="0" err="1">
                          <a:solidFill>
                            <a:schemeClr val="dk1"/>
                          </a:solidFill>
                          <a:effectLst/>
                          <a:latin typeface="+mn-lt"/>
                          <a:ea typeface="+mn-ea"/>
                          <a:cs typeface="+mn-cs"/>
                        </a:rPr>
                        <a:t>organisation</a:t>
                      </a:r>
                      <a:r>
                        <a:rPr lang="en-US" sz="1800" b="0" i="0" u="none" strike="noStrike" kern="1200" dirty="0">
                          <a:solidFill>
                            <a:schemeClr val="dk1"/>
                          </a:solidFill>
                          <a:effectLst/>
                          <a:latin typeface="+mn-lt"/>
                          <a:ea typeface="+mn-ea"/>
                          <a:cs typeface="+mn-cs"/>
                        </a:rPr>
                        <a:t> and the part that the role plays</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Customers (internal and external) and other stakeholders</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Relevant law and regulation</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Business fundamentals</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The </a:t>
                      </a:r>
                      <a:r>
                        <a:rPr lang="en-US" sz="1800" b="0" i="0" u="none" strike="noStrike" kern="1200" dirty="0" err="1">
                          <a:solidFill>
                            <a:schemeClr val="dk1"/>
                          </a:solidFill>
                          <a:effectLst/>
                          <a:latin typeface="+mn-lt"/>
                          <a:ea typeface="+mn-ea"/>
                          <a:cs typeface="+mn-cs"/>
                        </a:rPr>
                        <a:t>organisation’s</a:t>
                      </a:r>
                      <a:r>
                        <a:rPr lang="en-US" sz="1800" b="0" i="0" u="none" strike="noStrike" kern="1200" dirty="0">
                          <a:solidFill>
                            <a:schemeClr val="dk1"/>
                          </a:solidFill>
                          <a:effectLst/>
                          <a:latin typeface="+mn-lt"/>
                          <a:ea typeface="+mn-ea"/>
                          <a:cs typeface="+mn-cs"/>
                        </a:rPr>
                        <a:t> policies and processes</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The impact of market forces, political and other external factors</a:t>
                      </a:r>
                    </a:p>
                    <a:p>
                      <a:endParaRPr lang="en-GB" dirty="0"/>
                    </a:p>
                  </a:txBody>
                  <a:tcPr>
                    <a:solidFill>
                      <a:schemeClr val="accent5">
                        <a:lumMod val="20000"/>
                        <a:lumOff val="80000"/>
                      </a:schemeClr>
                    </a:solidFill>
                  </a:tcPr>
                </a:tc>
                <a:tc>
                  <a:txBody>
                    <a:bodyPr/>
                    <a:lstStyle/>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Relevant IT packages</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How to produce accurate documents and records</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Decision making</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Influencing and communication skills</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Effective planning and </a:t>
                      </a:r>
                      <a:r>
                        <a:rPr lang="en-US" sz="1800" b="0" i="0" u="none" strike="noStrike" kern="1200" dirty="0" err="1">
                          <a:solidFill>
                            <a:schemeClr val="dk1"/>
                          </a:solidFill>
                          <a:effectLst/>
                          <a:latin typeface="+mn-lt"/>
                          <a:ea typeface="+mn-ea"/>
                          <a:cs typeface="+mn-cs"/>
                        </a:rPr>
                        <a:t>organisation</a:t>
                      </a:r>
                      <a:endParaRPr lang="en-US" sz="1800" b="0" i="0" u="none" strike="noStrike" kern="1200" dirty="0">
                        <a:solidFill>
                          <a:schemeClr val="dk1"/>
                        </a:solidFill>
                        <a:effectLst/>
                        <a:latin typeface="+mn-lt"/>
                        <a:ea typeface="+mn-ea"/>
                        <a:cs typeface="+mn-cs"/>
                      </a:endParaRP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Project management</a:t>
                      </a:r>
                    </a:p>
                    <a:p>
                      <a:endParaRPr lang="en-GB" dirty="0"/>
                    </a:p>
                  </a:txBody>
                  <a:tcPr>
                    <a:solidFill>
                      <a:schemeClr val="accent3">
                        <a:lumMod val="40000"/>
                        <a:lumOff val="60000"/>
                      </a:schemeClr>
                    </a:solidFill>
                  </a:tcPr>
                </a:tc>
                <a:tc>
                  <a:txBody>
                    <a:bodyPr/>
                    <a:lstStyle/>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Professionalism</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Integrity, reliability, motivation</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Adaptability</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Responsibility</a:t>
                      </a:r>
                    </a:p>
                    <a:p>
                      <a:pPr marL="285750" indent="-285750">
                        <a:buFont typeface="Arial" panose="020B0604020202020204" pitchFamily="34" charset="0"/>
                        <a:buChar char="•"/>
                      </a:pPr>
                      <a:r>
                        <a:rPr lang="en-US" sz="1800" b="0" i="0" u="none" strike="noStrike" kern="1200" dirty="0">
                          <a:solidFill>
                            <a:schemeClr val="dk1"/>
                          </a:solidFill>
                          <a:effectLst/>
                          <a:latin typeface="+mn-lt"/>
                          <a:ea typeface="+mn-ea"/>
                          <a:cs typeface="+mn-cs"/>
                        </a:rPr>
                        <a:t>Proactivity</a:t>
                      </a:r>
                    </a:p>
                    <a:p>
                      <a:endParaRPr lang="en-GB" dirty="0"/>
                    </a:p>
                  </a:txBody>
                  <a:tcPr>
                    <a:solidFill>
                      <a:schemeClr val="accent4">
                        <a:lumMod val="20000"/>
                        <a:lumOff val="80000"/>
                      </a:schemeClr>
                    </a:solidFill>
                  </a:tcPr>
                </a:tc>
                <a:extLst>
                  <a:ext uri="{0D108BD9-81ED-4DB2-BD59-A6C34878D82A}">
                    <a16:rowId xmlns:a16="http://schemas.microsoft.com/office/drawing/2014/main" val="156546220"/>
                  </a:ext>
                </a:extLst>
              </a:tr>
            </a:tbl>
          </a:graphicData>
        </a:graphic>
      </p:graphicFrame>
      <p:sp>
        <p:nvSpPr>
          <p:cNvPr id="4" name="Footer Placeholder 3">
            <a:extLst>
              <a:ext uri="{FF2B5EF4-FFF2-40B4-BE49-F238E27FC236}">
                <a16:creationId xmlns:a16="http://schemas.microsoft.com/office/drawing/2014/main" id="{B6F73161-0DD2-46B9-8C9F-F6089E477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A4741F-1309-4F6B-A806-EFF924740046}"/>
              </a:ext>
            </a:extLst>
          </p:cNvPr>
          <p:cNvSpPr>
            <a:spLocks noGrp="1"/>
          </p:cNvSpPr>
          <p:nvPr>
            <p:ph type="sldNum" sz="quarter" idx="12"/>
          </p:nvPr>
        </p:nvSpPr>
        <p:spPr/>
        <p:txBody>
          <a:bodyPr/>
          <a:lstStyle/>
          <a:p>
            <a:fld id="{E2F28200-8294-492A-8C90-6131C9AA9578}" type="slidenum">
              <a:rPr lang="en-GB" smtClean="0"/>
              <a:t>15</a:t>
            </a:fld>
            <a:endParaRPr lang="en-GB"/>
          </a:p>
        </p:txBody>
      </p:sp>
    </p:spTree>
    <p:extLst>
      <p:ext uri="{BB962C8B-B14F-4D97-AF65-F5344CB8AC3E}">
        <p14:creationId xmlns:p14="http://schemas.microsoft.com/office/powerpoint/2010/main" val="213975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D9EFA0E-18C1-4195-A607-9CD65B6894DA}"/>
              </a:ext>
            </a:extLst>
          </p:cNvPr>
          <p:cNvSpPr>
            <a:spLocks noGrp="1"/>
          </p:cNvSpPr>
          <p:nvPr>
            <p:ph type="title"/>
          </p:nvPr>
        </p:nvSpPr>
        <p:spPr/>
        <p:txBody>
          <a:bodyPr>
            <a:normAutofit/>
          </a:bodyPr>
          <a:lstStyle/>
          <a:p>
            <a:r>
              <a:rPr lang="en-US" sz="3200" dirty="0"/>
              <a:t>Content – AMSPAR Level 2 Award in Medical Terminology for Non-Clinical Professionals</a:t>
            </a:r>
            <a:endParaRPr lang="en-GB" sz="3200" dirty="0"/>
          </a:p>
        </p:txBody>
      </p:sp>
      <p:graphicFrame>
        <p:nvGraphicFramePr>
          <p:cNvPr id="13" name="Table 13">
            <a:extLst>
              <a:ext uri="{FF2B5EF4-FFF2-40B4-BE49-F238E27FC236}">
                <a16:creationId xmlns:a16="http://schemas.microsoft.com/office/drawing/2014/main" id="{DF3CEE7F-E52D-491E-AEC0-D64E2A38786F}"/>
              </a:ext>
            </a:extLst>
          </p:cNvPr>
          <p:cNvGraphicFramePr>
            <a:graphicFrameLocks noGrp="1"/>
          </p:cNvGraphicFramePr>
          <p:nvPr>
            <p:ph idx="1"/>
            <p:extLst>
              <p:ext uri="{D42A27DB-BD31-4B8C-83A1-F6EECF244321}">
                <p14:modId xmlns:p14="http://schemas.microsoft.com/office/powerpoint/2010/main" val="3929005355"/>
              </p:ext>
            </p:extLst>
          </p:nvPr>
        </p:nvGraphicFramePr>
        <p:xfrm>
          <a:off x="838200" y="1817688"/>
          <a:ext cx="10405188" cy="3937000"/>
        </p:xfrm>
        <a:graphic>
          <a:graphicData uri="http://schemas.openxmlformats.org/drawingml/2006/table">
            <a:tbl>
              <a:tblPr firstRow="1" bandRow="1">
                <a:tableStyleId>{21E4AEA4-8DFA-4A89-87EB-49C32662AFE0}</a:tableStyleId>
              </a:tblPr>
              <a:tblGrid>
                <a:gridCol w="3500535">
                  <a:extLst>
                    <a:ext uri="{9D8B030D-6E8A-4147-A177-3AD203B41FA5}">
                      <a16:colId xmlns:a16="http://schemas.microsoft.com/office/drawing/2014/main" val="4079297316"/>
                    </a:ext>
                  </a:extLst>
                </a:gridCol>
                <a:gridCol w="6904653">
                  <a:extLst>
                    <a:ext uri="{9D8B030D-6E8A-4147-A177-3AD203B41FA5}">
                      <a16:colId xmlns:a16="http://schemas.microsoft.com/office/drawing/2014/main" val="1989157502"/>
                    </a:ext>
                  </a:extLst>
                </a:gridCol>
              </a:tblGrid>
              <a:tr h="370840">
                <a:tc>
                  <a:txBody>
                    <a:bodyPr/>
                    <a:lstStyle/>
                    <a:p>
                      <a:r>
                        <a:rPr lang="en-US" dirty="0"/>
                        <a:t>AMSPAR Modules</a:t>
                      </a:r>
                      <a:endParaRPr lang="en-GB" dirty="0"/>
                    </a:p>
                  </a:txBody>
                  <a:tcPr>
                    <a:solidFill>
                      <a:schemeClr val="accent5"/>
                    </a:solidFill>
                  </a:tcPr>
                </a:tc>
                <a:tc>
                  <a:txBody>
                    <a:bodyPr/>
                    <a:lstStyle/>
                    <a:p>
                      <a:r>
                        <a:rPr lang="en-US" dirty="0" err="1"/>
                        <a:t>Programme</a:t>
                      </a:r>
                      <a:r>
                        <a:rPr lang="en-US" dirty="0"/>
                        <a:t> Details</a:t>
                      </a:r>
                      <a:endParaRPr lang="en-GB" dirty="0"/>
                    </a:p>
                  </a:txBody>
                  <a:tcPr>
                    <a:solidFill>
                      <a:schemeClr val="accent3"/>
                    </a:solidFill>
                  </a:tcPr>
                </a:tc>
                <a:extLst>
                  <a:ext uri="{0D108BD9-81ED-4DB2-BD59-A6C34878D82A}">
                    <a16:rowId xmlns:a16="http://schemas.microsoft.com/office/drawing/2014/main" val="2674016428"/>
                  </a:ext>
                </a:extLst>
              </a:tr>
              <a:tr h="370840">
                <a:tc>
                  <a:txBody>
                    <a:bodyPr/>
                    <a:lstStyle/>
                    <a:p>
                      <a:pPr marL="285750" lvl="0" indent="-285750">
                        <a:lnSpc>
                          <a:spcPct val="100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Basics of medical terminology – word building</a:t>
                      </a:r>
                    </a:p>
                    <a:p>
                      <a:pPr marL="285750" lvl="0" indent="-285750">
                        <a:lnSpc>
                          <a:spcPct val="100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Major bones of the body</a:t>
                      </a:r>
                    </a:p>
                    <a:p>
                      <a:pPr marL="285750" lvl="0" indent="-285750">
                        <a:lnSpc>
                          <a:spcPct val="100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Common roots, prefixes and suffixes </a:t>
                      </a:r>
                    </a:p>
                    <a:p>
                      <a:pPr marL="285750" lvl="0" indent="-285750">
                        <a:lnSpc>
                          <a:spcPct val="100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Prescription writing and abbreviations </a:t>
                      </a:r>
                    </a:p>
                    <a:p>
                      <a:pPr marL="285750" lvl="0" indent="-285750">
                        <a:lnSpc>
                          <a:spcPct val="100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Classification of drugs</a:t>
                      </a:r>
                    </a:p>
                    <a:p>
                      <a:pPr marL="285750" lvl="0" indent="-285750">
                        <a:lnSpc>
                          <a:spcPct val="100000"/>
                        </a:lnSpc>
                        <a:spcAft>
                          <a:spcPts val="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Anatomy and physiology of the body systems</a:t>
                      </a:r>
                    </a:p>
                    <a:p>
                      <a:pPr marL="285750" lvl="0" indent="-285750">
                        <a:lnSpc>
                          <a:spcPct val="100000"/>
                        </a:lnSpc>
                        <a:spcAft>
                          <a:spcPts val="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Instruments and investigations </a:t>
                      </a:r>
                    </a:p>
                    <a:p>
                      <a:pPr marL="285750" lvl="0" indent="-285750">
                        <a:lnSpc>
                          <a:spcPct val="100000"/>
                        </a:lnSpc>
                        <a:spcAft>
                          <a:spcPts val="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Medical specialities and personnel</a:t>
                      </a:r>
                    </a:p>
                  </a:txBody>
                  <a:tcPr marL="68580" marR="68580" marT="0" marB="0">
                    <a:solidFill>
                      <a:schemeClr val="accent5">
                        <a:lumMod val="20000"/>
                        <a:lumOff val="80000"/>
                      </a:schemeClr>
                    </a:solidFill>
                  </a:tcPr>
                </a:tc>
                <a:tc>
                  <a:txBody>
                    <a:bodyPr/>
                    <a:lstStyle/>
                    <a:p>
                      <a:pPr marL="285750" lvl="0" indent="-285750">
                        <a:lnSpc>
                          <a:spcPct val="107000"/>
                        </a:lnSpc>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2 weeks per module – total of 12 weeks</a:t>
                      </a:r>
                    </a:p>
                    <a:p>
                      <a:pPr marL="285750" lvl="0" indent="-285750">
                        <a:lnSpc>
                          <a:spcPct val="107000"/>
                        </a:lnSpc>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6-8 hours self-study per module</a:t>
                      </a:r>
                    </a:p>
                    <a:p>
                      <a:pPr marL="285750" lvl="0" indent="-285750">
                        <a:lnSpc>
                          <a:spcPct val="107000"/>
                        </a:lnSpc>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Completed post-gateway</a:t>
                      </a:r>
                    </a:p>
                    <a:p>
                      <a:pPr marL="285750" lvl="0" indent="-285750">
                        <a:lnSpc>
                          <a:spcPct val="107000"/>
                        </a:lnSpc>
                        <a:buFont typeface="Arial" panose="020B0604020202020204" pitchFamily="34" charset="0"/>
                        <a:buChar char="•"/>
                      </a:pPr>
                      <a:r>
                        <a:rPr lang="en-US" sz="1800" dirty="0">
                          <a:effectLst/>
                          <a:latin typeface="+mn-lt"/>
                          <a:ea typeface="Calibri" panose="020F0502020204030204" pitchFamily="34" charset="0"/>
                          <a:cs typeface="Times New Roman" panose="02020603050405020304" pitchFamily="18" charset="0"/>
                        </a:rPr>
                        <a:t>Three intakes – March for June exam, August for November exam and November for February exam</a:t>
                      </a:r>
                    </a:p>
                    <a:p>
                      <a:pPr marL="285750" lvl="0" indent="-285750">
                        <a:lnSpc>
                          <a:spcPct val="107000"/>
                        </a:lnSpc>
                        <a:buFont typeface="Arial" panose="020B0604020202020204" pitchFamily="34" charset="0"/>
                        <a:buChar char="•"/>
                      </a:pPr>
                      <a:r>
                        <a:rPr lang="en-GB" sz="1800" kern="1200" dirty="0">
                          <a:solidFill>
                            <a:schemeClr val="dk1"/>
                          </a:solidFill>
                          <a:effectLst/>
                          <a:latin typeface="+mn-lt"/>
                          <a:ea typeface="+mn-ea"/>
                          <a:cs typeface="+mn-cs"/>
                        </a:rPr>
                        <a:t>Primarily run online but with mentored support from a coach</a:t>
                      </a:r>
                    </a:p>
                    <a:p>
                      <a:pPr marL="285750" lvl="0" indent="-285750">
                        <a:lnSpc>
                          <a:spcPct val="107000"/>
                        </a:lnSpc>
                        <a:buFont typeface="Arial" panose="020B0604020202020204" pitchFamily="34" charset="0"/>
                        <a:buChar char="•"/>
                      </a:pPr>
                      <a:r>
                        <a:rPr lang="en-GB" sz="1800" kern="1200" dirty="0">
                          <a:solidFill>
                            <a:schemeClr val="dk1"/>
                          </a:solidFill>
                          <a:effectLst/>
                          <a:latin typeface="+mn-lt"/>
                          <a:ea typeface="+mn-ea"/>
                          <a:cs typeface="+mn-cs"/>
                        </a:rPr>
                        <a:t>Final 1 hour exam – Can be undertaken at the employers’ premises (with appropriate invigilation)</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val="156546220"/>
                  </a:ext>
                </a:extLst>
              </a:tr>
            </a:tbl>
          </a:graphicData>
        </a:graphic>
      </p:graphicFrame>
      <p:sp>
        <p:nvSpPr>
          <p:cNvPr id="4" name="Footer Placeholder 3">
            <a:extLst>
              <a:ext uri="{FF2B5EF4-FFF2-40B4-BE49-F238E27FC236}">
                <a16:creationId xmlns:a16="http://schemas.microsoft.com/office/drawing/2014/main" id="{B6F73161-0DD2-46B9-8C9F-F6089E477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DA4741F-1309-4F6B-A806-EFF924740046}"/>
              </a:ext>
            </a:extLst>
          </p:cNvPr>
          <p:cNvSpPr>
            <a:spLocks noGrp="1"/>
          </p:cNvSpPr>
          <p:nvPr>
            <p:ph type="sldNum" sz="quarter" idx="12"/>
          </p:nvPr>
        </p:nvSpPr>
        <p:spPr/>
        <p:txBody>
          <a:bodyPr/>
          <a:lstStyle/>
          <a:p>
            <a:fld id="{E2F28200-8294-492A-8C90-6131C9AA9578}" type="slidenum">
              <a:rPr lang="en-GB" smtClean="0"/>
              <a:t>16</a:t>
            </a:fld>
            <a:endParaRPr lang="en-GB"/>
          </a:p>
        </p:txBody>
      </p:sp>
    </p:spTree>
    <p:extLst>
      <p:ext uri="{BB962C8B-B14F-4D97-AF65-F5344CB8AC3E}">
        <p14:creationId xmlns:p14="http://schemas.microsoft.com/office/powerpoint/2010/main" val="391036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0D9A61C-C142-4824-94B4-F81144D31848}"/>
              </a:ext>
            </a:extLst>
          </p:cNvPr>
          <p:cNvSpPr>
            <a:spLocks noGrp="1"/>
          </p:cNvSpPr>
          <p:nvPr>
            <p:ph type="title"/>
          </p:nvPr>
        </p:nvSpPr>
        <p:spPr/>
        <p:txBody>
          <a:bodyPr/>
          <a:lstStyle/>
          <a:p>
            <a:r>
              <a:rPr lang="en-US" dirty="0"/>
              <a:t>Modules and Objectives</a:t>
            </a:r>
            <a:endParaRPr lang="en-GB" dirty="0"/>
          </a:p>
        </p:txBody>
      </p:sp>
      <p:sp>
        <p:nvSpPr>
          <p:cNvPr id="5" name="Footer Placeholder 4">
            <a:extLst>
              <a:ext uri="{FF2B5EF4-FFF2-40B4-BE49-F238E27FC236}">
                <a16:creationId xmlns:a16="http://schemas.microsoft.com/office/drawing/2014/main" id="{9B794017-F70D-4101-BCFF-D804C7CD23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8B66E2-54B0-4373-8398-1E844BDA849A}"/>
              </a:ext>
            </a:extLst>
          </p:cNvPr>
          <p:cNvSpPr>
            <a:spLocks noGrp="1"/>
          </p:cNvSpPr>
          <p:nvPr>
            <p:ph type="sldNum" sz="quarter" idx="12"/>
          </p:nvPr>
        </p:nvSpPr>
        <p:spPr/>
        <p:txBody>
          <a:bodyPr/>
          <a:lstStyle/>
          <a:p>
            <a:fld id="{E2F28200-8294-492A-8C90-6131C9AA9578}" type="slidenum">
              <a:rPr lang="en-GB" smtClean="0"/>
              <a:t>17</a:t>
            </a:fld>
            <a:endParaRPr lang="en-GB"/>
          </a:p>
        </p:txBody>
      </p:sp>
      <p:pic>
        <p:nvPicPr>
          <p:cNvPr id="10" name="Picture 9">
            <a:extLst>
              <a:ext uri="{FF2B5EF4-FFF2-40B4-BE49-F238E27FC236}">
                <a16:creationId xmlns:a16="http://schemas.microsoft.com/office/drawing/2014/main" id="{F4C4D715-7480-4F79-9AF9-DF8184391FD5}"/>
              </a:ext>
            </a:extLst>
          </p:cNvPr>
          <p:cNvPicPr>
            <a:picLocks noChangeAspect="1"/>
          </p:cNvPicPr>
          <p:nvPr/>
        </p:nvPicPr>
        <p:blipFill rotWithShape="1">
          <a:blip r:embed="rId2"/>
          <a:srcRect l="2419" t="37993" r="7823" b="27312"/>
          <a:stretch/>
        </p:blipFill>
        <p:spPr>
          <a:xfrm>
            <a:off x="838200" y="1465006"/>
            <a:ext cx="10914339" cy="2373109"/>
          </a:xfrm>
          <a:prstGeom prst="rect">
            <a:avLst/>
          </a:prstGeom>
        </p:spPr>
      </p:pic>
      <p:pic>
        <p:nvPicPr>
          <p:cNvPr id="12" name="Picture 11">
            <a:extLst>
              <a:ext uri="{FF2B5EF4-FFF2-40B4-BE49-F238E27FC236}">
                <a16:creationId xmlns:a16="http://schemas.microsoft.com/office/drawing/2014/main" id="{94FA0935-413E-4EC8-BDA2-3791A769AA63}"/>
              </a:ext>
            </a:extLst>
          </p:cNvPr>
          <p:cNvPicPr>
            <a:picLocks noChangeAspect="1"/>
          </p:cNvPicPr>
          <p:nvPr/>
        </p:nvPicPr>
        <p:blipFill rotWithShape="1">
          <a:blip r:embed="rId3"/>
          <a:srcRect l="2177" t="37706" r="24274" b="27599"/>
          <a:stretch/>
        </p:blipFill>
        <p:spPr>
          <a:xfrm>
            <a:off x="838199" y="3838115"/>
            <a:ext cx="8943286" cy="2373109"/>
          </a:xfrm>
          <a:prstGeom prst="rect">
            <a:avLst/>
          </a:prstGeom>
        </p:spPr>
      </p:pic>
      <p:pic>
        <p:nvPicPr>
          <p:cNvPr id="8" name="Picture 7">
            <a:extLst>
              <a:ext uri="{FF2B5EF4-FFF2-40B4-BE49-F238E27FC236}">
                <a16:creationId xmlns:a16="http://schemas.microsoft.com/office/drawing/2014/main" id="{5D7E2950-AE3A-4C51-92FF-3D4BA34052E9}"/>
              </a:ext>
            </a:extLst>
          </p:cNvPr>
          <p:cNvPicPr>
            <a:picLocks noChangeAspect="1"/>
          </p:cNvPicPr>
          <p:nvPr/>
        </p:nvPicPr>
        <p:blipFill rotWithShape="1">
          <a:blip r:embed="rId4"/>
          <a:srcRect l="27934" t="39592" r="51785" b="18640"/>
          <a:stretch/>
        </p:blipFill>
        <p:spPr>
          <a:xfrm>
            <a:off x="9681144" y="4023052"/>
            <a:ext cx="1888815" cy="2188172"/>
          </a:xfrm>
          <a:prstGeom prst="rect">
            <a:avLst/>
          </a:prstGeom>
        </p:spPr>
      </p:pic>
    </p:spTree>
    <p:extLst>
      <p:ext uri="{BB962C8B-B14F-4D97-AF65-F5344CB8AC3E}">
        <p14:creationId xmlns:p14="http://schemas.microsoft.com/office/powerpoint/2010/main" val="1773393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B6C92A-8A7B-4A52-85EA-2622F62B2274}"/>
              </a:ext>
            </a:extLst>
          </p:cNvPr>
          <p:cNvSpPr>
            <a:spLocks noGrp="1"/>
          </p:cNvSpPr>
          <p:nvPr>
            <p:ph type="title"/>
          </p:nvPr>
        </p:nvSpPr>
        <p:spPr/>
        <p:txBody>
          <a:bodyPr/>
          <a:lstStyle/>
          <a:p>
            <a:r>
              <a:rPr lang="en-US" dirty="0"/>
              <a:t>Role Requirements</a:t>
            </a:r>
            <a:endParaRPr lang="en-GB" dirty="0"/>
          </a:p>
        </p:txBody>
      </p:sp>
      <p:sp>
        <p:nvSpPr>
          <p:cNvPr id="7" name="Content Placeholder 6">
            <a:extLst>
              <a:ext uri="{FF2B5EF4-FFF2-40B4-BE49-F238E27FC236}">
                <a16:creationId xmlns:a16="http://schemas.microsoft.com/office/drawing/2014/main" id="{249A50AB-4A3B-4C3A-8DAD-5559A1034B9C}"/>
              </a:ext>
            </a:extLst>
          </p:cNvPr>
          <p:cNvSpPr>
            <a:spLocks noGrp="1"/>
          </p:cNvSpPr>
          <p:nvPr>
            <p:ph idx="1"/>
          </p:nvPr>
        </p:nvSpPr>
        <p:spPr/>
        <p:txBody>
          <a:bodyPr/>
          <a:lstStyle/>
          <a:p>
            <a:endParaRPr lang="en-GB"/>
          </a:p>
        </p:txBody>
      </p:sp>
      <p:sp>
        <p:nvSpPr>
          <p:cNvPr id="2" name="Footer Placeholder 1">
            <a:extLst>
              <a:ext uri="{FF2B5EF4-FFF2-40B4-BE49-F238E27FC236}">
                <a16:creationId xmlns:a16="http://schemas.microsoft.com/office/drawing/2014/main" id="{C374D6EA-ACB2-431B-9050-D411E78233B7}"/>
              </a:ext>
            </a:extLst>
          </p:cNvPr>
          <p:cNvSpPr>
            <a:spLocks noGrp="1"/>
          </p:cNvSpPr>
          <p:nvPr>
            <p:ph type="ftr" sz="quarter" idx="11"/>
          </p:nvPr>
        </p:nvSpPr>
        <p:spPr/>
        <p:txBody>
          <a:bodyPr/>
          <a:lstStyle/>
          <a:p>
            <a:endParaRPr lang="en-GB"/>
          </a:p>
        </p:txBody>
      </p:sp>
      <p:sp>
        <p:nvSpPr>
          <p:cNvPr id="3" name="Slide Number Placeholder 2">
            <a:extLst>
              <a:ext uri="{FF2B5EF4-FFF2-40B4-BE49-F238E27FC236}">
                <a16:creationId xmlns:a16="http://schemas.microsoft.com/office/drawing/2014/main" id="{4ED84B47-7A78-4EC5-92CF-8E175444CE1A}"/>
              </a:ext>
            </a:extLst>
          </p:cNvPr>
          <p:cNvSpPr>
            <a:spLocks noGrp="1"/>
          </p:cNvSpPr>
          <p:nvPr>
            <p:ph type="sldNum" sz="quarter" idx="12"/>
          </p:nvPr>
        </p:nvSpPr>
        <p:spPr/>
        <p:txBody>
          <a:bodyPr/>
          <a:lstStyle/>
          <a:p>
            <a:fld id="{E2F28200-8294-492A-8C90-6131C9AA9578}" type="slidenum">
              <a:rPr lang="en-GB" smtClean="0"/>
              <a:t>18</a:t>
            </a:fld>
            <a:endParaRPr lang="en-GB"/>
          </a:p>
        </p:txBody>
      </p:sp>
      <p:pic>
        <p:nvPicPr>
          <p:cNvPr id="9" name="Picture 8">
            <a:extLst>
              <a:ext uri="{FF2B5EF4-FFF2-40B4-BE49-F238E27FC236}">
                <a16:creationId xmlns:a16="http://schemas.microsoft.com/office/drawing/2014/main" id="{8DFA1530-238F-4514-847A-24D6ECD1A437}"/>
              </a:ext>
            </a:extLst>
          </p:cNvPr>
          <p:cNvPicPr>
            <a:picLocks noChangeAspect="1"/>
          </p:cNvPicPr>
          <p:nvPr/>
        </p:nvPicPr>
        <p:blipFill rotWithShape="1">
          <a:blip r:embed="rId2"/>
          <a:srcRect t="27404"/>
          <a:stretch/>
        </p:blipFill>
        <p:spPr>
          <a:xfrm>
            <a:off x="327557" y="1561940"/>
            <a:ext cx="5505865" cy="4591589"/>
          </a:xfrm>
          <a:prstGeom prst="rect">
            <a:avLst/>
          </a:prstGeom>
        </p:spPr>
      </p:pic>
      <p:pic>
        <p:nvPicPr>
          <p:cNvPr id="8" name="Picture 7">
            <a:extLst>
              <a:ext uri="{FF2B5EF4-FFF2-40B4-BE49-F238E27FC236}">
                <a16:creationId xmlns:a16="http://schemas.microsoft.com/office/drawing/2014/main" id="{6DF6DB93-16FB-4B7C-9B29-B267C7398E30}"/>
              </a:ext>
            </a:extLst>
          </p:cNvPr>
          <p:cNvPicPr>
            <a:picLocks noChangeAspect="1"/>
          </p:cNvPicPr>
          <p:nvPr/>
        </p:nvPicPr>
        <p:blipFill>
          <a:blip r:embed="rId3"/>
          <a:stretch>
            <a:fillRect/>
          </a:stretch>
        </p:blipFill>
        <p:spPr>
          <a:xfrm>
            <a:off x="5663499" y="3429000"/>
            <a:ext cx="6182588" cy="2724530"/>
          </a:xfrm>
          <a:prstGeom prst="rect">
            <a:avLst/>
          </a:prstGeom>
        </p:spPr>
      </p:pic>
    </p:spTree>
    <p:extLst>
      <p:ext uri="{BB962C8B-B14F-4D97-AF65-F5344CB8AC3E}">
        <p14:creationId xmlns:p14="http://schemas.microsoft.com/office/powerpoint/2010/main" val="661643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35D7E-E2A5-4C32-AD94-3CDACB5CFFCB}"/>
              </a:ext>
            </a:extLst>
          </p:cNvPr>
          <p:cNvSpPr>
            <a:spLocks noGrp="1"/>
          </p:cNvSpPr>
          <p:nvPr>
            <p:ph type="title"/>
          </p:nvPr>
        </p:nvSpPr>
        <p:spPr/>
        <p:txBody>
          <a:bodyPr/>
          <a:lstStyle/>
          <a:p>
            <a:r>
              <a:rPr lang="en-US" dirty="0"/>
              <a:t>End-point assessment</a:t>
            </a:r>
          </a:p>
        </p:txBody>
      </p:sp>
      <p:sp>
        <p:nvSpPr>
          <p:cNvPr id="4" name="Footer Placeholder 3">
            <a:extLst>
              <a:ext uri="{FF2B5EF4-FFF2-40B4-BE49-F238E27FC236}">
                <a16:creationId xmlns:a16="http://schemas.microsoft.com/office/drawing/2014/main" id="{5F1C604B-033F-494C-9087-2CE810005D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D0F3E2-FF6F-4AC2-BA4C-70621B73E7DB}"/>
              </a:ext>
            </a:extLst>
          </p:cNvPr>
          <p:cNvSpPr>
            <a:spLocks noGrp="1"/>
          </p:cNvSpPr>
          <p:nvPr>
            <p:ph type="sldNum" sz="quarter" idx="12"/>
          </p:nvPr>
        </p:nvSpPr>
        <p:spPr/>
        <p:txBody>
          <a:bodyPr/>
          <a:lstStyle/>
          <a:p>
            <a:fld id="{E2F28200-8294-492A-8C90-6131C9AA9578}" type="slidenum">
              <a:rPr lang="en-GB" smtClean="0"/>
              <a:t>19</a:t>
            </a:fld>
            <a:endParaRPr lang="en-GB"/>
          </a:p>
        </p:txBody>
      </p:sp>
      <p:graphicFrame>
        <p:nvGraphicFramePr>
          <p:cNvPr id="19" name="Diagram 18">
            <a:extLst>
              <a:ext uri="{FF2B5EF4-FFF2-40B4-BE49-F238E27FC236}">
                <a16:creationId xmlns:a16="http://schemas.microsoft.com/office/drawing/2014/main" id="{CEE08512-61AE-4F8E-BCBA-1C97C039B08D}"/>
              </a:ext>
            </a:extLst>
          </p:cNvPr>
          <p:cNvGraphicFramePr/>
          <p:nvPr>
            <p:extLst>
              <p:ext uri="{D42A27DB-BD31-4B8C-83A1-F6EECF244321}">
                <p14:modId xmlns:p14="http://schemas.microsoft.com/office/powerpoint/2010/main" val="2593917713"/>
              </p:ext>
            </p:extLst>
          </p:nvPr>
        </p:nvGraphicFramePr>
        <p:xfrm>
          <a:off x="817205" y="445184"/>
          <a:ext cx="4125686" cy="5878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a:extLst>
              <a:ext uri="{FF2B5EF4-FFF2-40B4-BE49-F238E27FC236}">
                <a16:creationId xmlns:a16="http://schemas.microsoft.com/office/drawing/2014/main" id="{A6A21F8E-A188-4C4B-AA0C-93B66F6AC505}"/>
              </a:ext>
            </a:extLst>
          </p:cNvPr>
          <p:cNvSpPr txBox="1"/>
          <p:nvPr/>
        </p:nvSpPr>
        <p:spPr>
          <a:xfrm>
            <a:off x="2880048" y="1943070"/>
            <a:ext cx="1080120" cy="1077218"/>
          </a:xfrm>
          <a:prstGeom prst="rect">
            <a:avLst/>
          </a:prstGeom>
          <a:noFill/>
        </p:spPr>
        <p:txBody>
          <a:bodyPr wrap="square" rtlCol="0">
            <a:spAutoFit/>
          </a:bodyPr>
          <a:lstStyle/>
          <a:p>
            <a:pPr lvl="0" algn="ctr"/>
            <a:r>
              <a:rPr lang="en-GB" sz="1400" dirty="0"/>
              <a:t>EPA Knowledge Test</a:t>
            </a:r>
          </a:p>
          <a:p>
            <a:pPr lvl="0" algn="ctr"/>
            <a:endParaRPr lang="en-GB" sz="800" dirty="0"/>
          </a:p>
          <a:p>
            <a:pPr lvl="0" algn="ctr"/>
            <a:r>
              <a:rPr lang="en-GB" sz="1400" b="1" dirty="0">
                <a:solidFill>
                  <a:schemeClr val="accent6">
                    <a:lumMod val="75000"/>
                  </a:schemeClr>
                </a:solidFill>
              </a:rPr>
              <a:t>20%</a:t>
            </a:r>
          </a:p>
        </p:txBody>
      </p:sp>
      <p:sp>
        <p:nvSpPr>
          <p:cNvPr id="21" name="TextBox 20">
            <a:extLst>
              <a:ext uri="{FF2B5EF4-FFF2-40B4-BE49-F238E27FC236}">
                <a16:creationId xmlns:a16="http://schemas.microsoft.com/office/drawing/2014/main" id="{ED0EDA22-83EA-4077-8E81-06822603383E}"/>
              </a:ext>
            </a:extLst>
          </p:cNvPr>
          <p:cNvSpPr txBox="1"/>
          <p:nvPr/>
        </p:nvSpPr>
        <p:spPr>
          <a:xfrm>
            <a:off x="2037993" y="3177481"/>
            <a:ext cx="1080120" cy="1169551"/>
          </a:xfrm>
          <a:prstGeom prst="rect">
            <a:avLst/>
          </a:prstGeom>
          <a:noFill/>
        </p:spPr>
        <p:txBody>
          <a:bodyPr wrap="square" rtlCol="0">
            <a:spAutoFit/>
          </a:bodyPr>
          <a:lstStyle/>
          <a:p>
            <a:pPr lvl="0" algn="ctr"/>
            <a:r>
              <a:rPr lang="en-GB" sz="1400" dirty="0"/>
              <a:t>Portfolio Based Interview</a:t>
            </a:r>
          </a:p>
          <a:p>
            <a:pPr lvl="0" algn="ctr"/>
            <a:r>
              <a:rPr lang="en-GB" sz="1400" dirty="0"/>
              <a:t> </a:t>
            </a:r>
          </a:p>
          <a:p>
            <a:pPr lvl="0" algn="ctr"/>
            <a:r>
              <a:rPr lang="en-GB" sz="1400" b="1" dirty="0">
                <a:solidFill>
                  <a:schemeClr val="accent6">
                    <a:lumMod val="75000"/>
                  </a:schemeClr>
                </a:solidFill>
              </a:rPr>
              <a:t>40% </a:t>
            </a:r>
            <a:endParaRPr lang="en-GB" sz="800" b="1" dirty="0">
              <a:solidFill>
                <a:schemeClr val="accent6">
                  <a:lumMod val="75000"/>
                </a:schemeClr>
              </a:solidFill>
            </a:endParaRPr>
          </a:p>
        </p:txBody>
      </p:sp>
      <p:sp>
        <p:nvSpPr>
          <p:cNvPr id="22" name="TextBox 21">
            <a:extLst>
              <a:ext uri="{FF2B5EF4-FFF2-40B4-BE49-F238E27FC236}">
                <a16:creationId xmlns:a16="http://schemas.microsoft.com/office/drawing/2014/main" id="{6684448A-9753-40D4-AA6B-E4254C4F35C1}"/>
              </a:ext>
            </a:extLst>
          </p:cNvPr>
          <p:cNvSpPr txBox="1"/>
          <p:nvPr/>
        </p:nvSpPr>
        <p:spPr>
          <a:xfrm>
            <a:off x="2957093" y="4347032"/>
            <a:ext cx="1296144" cy="861774"/>
          </a:xfrm>
          <a:prstGeom prst="rect">
            <a:avLst/>
          </a:prstGeom>
          <a:noFill/>
        </p:spPr>
        <p:txBody>
          <a:bodyPr wrap="square" rtlCol="0">
            <a:spAutoFit/>
          </a:bodyPr>
          <a:lstStyle/>
          <a:p>
            <a:pPr algn="ctr"/>
            <a:r>
              <a:rPr lang="en-GB" sz="1400" dirty="0"/>
              <a:t>Project Presentation</a:t>
            </a:r>
          </a:p>
          <a:p>
            <a:pPr algn="ctr"/>
            <a:endParaRPr lang="en-GB" sz="800" dirty="0"/>
          </a:p>
          <a:p>
            <a:pPr algn="ctr"/>
            <a:r>
              <a:rPr lang="en-GB" sz="1400" b="1" dirty="0">
                <a:solidFill>
                  <a:schemeClr val="accent6">
                    <a:lumMod val="75000"/>
                  </a:schemeClr>
                </a:solidFill>
              </a:rPr>
              <a:t>40%</a:t>
            </a:r>
          </a:p>
        </p:txBody>
      </p:sp>
      <p:sp>
        <p:nvSpPr>
          <p:cNvPr id="24" name="Rectangle: Rounded Corners 23">
            <a:extLst>
              <a:ext uri="{FF2B5EF4-FFF2-40B4-BE49-F238E27FC236}">
                <a16:creationId xmlns:a16="http://schemas.microsoft.com/office/drawing/2014/main" id="{58CDF52E-1128-434A-833F-CBAEF62CBDCF}"/>
              </a:ext>
            </a:extLst>
          </p:cNvPr>
          <p:cNvSpPr/>
          <p:nvPr/>
        </p:nvSpPr>
        <p:spPr>
          <a:xfrm>
            <a:off x="5861991" y="1532627"/>
            <a:ext cx="4827552" cy="1325563"/>
          </a:xfrm>
          <a:prstGeom prst="round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26" name="Group 25">
            <a:extLst>
              <a:ext uri="{FF2B5EF4-FFF2-40B4-BE49-F238E27FC236}">
                <a16:creationId xmlns:a16="http://schemas.microsoft.com/office/drawing/2014/main" id="{4FD6ED39-7885-42B8-BBF8-A12F85DFD6BB}"/>
              </a:ext>
            </a:extLst>
          </p:cNvPr>
          <p:cNvGrpSpPr/>
          <p:nvPr/>
        </p:nvGrpSpPr>
        <p:grpSpPr>
          <a:xfrm>
            <a:off x="5872397" y="3270715"/>
            <a:ext cx="4823047" cy="915120"/>
            <a:chOff x="248099" y="1412619"/>
            <a:chExt cx="4823047" cy="915120"/>
          </a:xfrm>
          <a:solidFill>
            <a:schemeClr val="accent4"/>
          </a:solidFill>
        </p:grpSpPr>
        <p:sp>
          <p:nvSpPr>
            <p:cNvPr id="27" name="Rectangle: Rounded Corners 26">
              <a:extLst>
                <a:ext uri="{FF2B5EF4-FFF2-40B4-BE49-F238E27FC236}">
                  <a16:creationId xmlns:a16="http://schemas.microsoft.com/office/drawing/2014/main" id="{3150F13C-207A-40DD-8580-38BECBF94129}"/>
                </a:ext>
              </a:extLst>
            </p:cNvPr>
            <p:cNvSpPr/>
            <p:nvPr/>
          </p:nvSpPr>
          <p:spPr>
            <a:xfrm>
              <a:off x="248099" y="1412619"/>
              <a:ext cx="4823047" cy="915120"/>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ectangle: Rounded Corners 4">
              <a:extLst>
                <a:ext uri="{FF2B5EF4-FFF2-40B4-BE49-F238E27FC236}">
                  <a16:creationId xmlns:a16="http://schemas.microsoft.com/office/drawing/2014/main" id="{59779AEB-23D0-450C-89A0-C949B06D6620}"/>
                </a:ext>
              </a:extLst>
            </p:cNvPr>
            <p:cNvSpPr txBox="1"/>
            <p:nvPr/>
          </p:nvSpPr>
          <p:spPr>
            <a:xfrm>
              <a:off x="292771" y="1457291"/>
              <a:ext cx="4733703" cy="8257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4303" tIns="0" rIns="134303" bIns="0" numCol="1" spcCol="1270" anchor="ctr" anchorCtr="0">
              <a:noAutofit/>
            </a:bodyPr>
            <a:lstStyle/>
            <a:p>
              <a:pPr marL="0" lvl="0" indent="0" algn="l" defTabSz="800100">
                <a:lnSpc>
                  <a:spcPct val="90000"/>
                </a:lnSpc>
                <a:spcBef>
                  <a:spcPct val="0"/>
                </a:spcBef>
                <a:spcAft>
                  <a:spcPct val="35000"/>
                </a:spcAft>
                <a:buNone/>
              </a:pPr>
              <a:r>
                <a:rPr lang="en-GB" sz="1800" kern="1200" dirty="0"/>
                <a:t>The interview can be face to face or remote and usually takes place after the Knowledge Test</a:t>
              </a:r>
            </a:p>
          </p:txBody>
        </p:sp>
      </p:grpSp>
      <p:grpSp>
        <p:nvGrpSpPr>
          <p:cNvPr id="29" name="Group 28">
            <a:extLst>
              <a:ext uri="{FF2B5EF4-FFF2-40B4-BE49-F238E27FC236}">
                <a16:creationId xmlns:a16="http://schemas.microsoft.com/office/drawing/2014/main" id="{0C3C0130-202D-4503-AF3F-E658318F76C0}"/>
              </a:ext>
            </a:extLst>
          </p:cNvPr>
          <p:cNvGrpSpPr/>
          <p:nvPr/>
        </p:nvGrpSpPr>
        <p:grpSpPr>
          <a:xfrm>
            <a:off x="5872397" y="4751246"/>
            <a:ext cx="4833100" cy="915120"/>
            <a:chOff x="241655" y="2818780"/>
            <a:chExt cx="4833100" cy="915120"/>
          </a:xfrm>
        </p:grpSpPr>
        <p:sp>
          <p:nvSpPr>
            <p:cNvPr id="30" name="Rectangle: Rounded Corners 29">
              <a:extLst>
                <a:ext uri="{FF2B5EF4-FFF2-40B4-BE49-F238E27FC236}">
                  <a16:creationId xmlns:a16="http://schemas.microsoft.com/office/drawing/2014/main" id="{C270B721-40F7-4BB5-A445-694AB8485706}"/>
                </a:ext>
              </a:extLst>
            </p:cNvPr>
            <p:cNvSpPr/>
            <p:nvPr/>
          </p:nvSpPr>
          <p:spPr>
            <a:xfrm>
              <a:off x="241655" y="2818780"/>
              <a:ext cx="4833100" cy="915120"/>
            </a:xfrm>
            <a:prstGeom prst="roundRect">
              <a:avLst/>
            </a:pr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Rectangle: Rounded Corners 4">
              <a:extLst>
                <a:ext uri="{FF2B5EF4-FFF2-40B4-BE49-F238E27FC236}">
                  <a16:creationId xmlns:a16="http://schemas.microsoft.com/office/drawing/2014/main" id="{FC287015-00AC-4165-AAAA-1ADBF92A1B56}"/>
                </a:ext>
              </a:extLst>
            </p:cNvPr>
            <p:cNvSpPr txBox="1"/>
            <p:nvPr/>
          </p:nvSpPr>
          <p:spPr>
            <a:xfrm>
              <a:off x="286327" y="2863452"/>
              <a:ext cx="47437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4303" tIns="0" rIns="134303" bIns="0" numCol="1" spcCol="1270" anchor="ctr" anchorCtr="0">
              <a:noAutofit/>
            </a:bodyPr>
            <a:lstStyle/>
            <a:p>
              <a:pPr marL="0" lvl="0" indent="0" algn="l" defTabSz="800100">
                <a:lnSpc>
                  <a:spcPct val="90000"/>
                </a:lnSpc>
                <a:spcBef>
                  <a:spcPct val="0"/>
                </a:spcBef>
                <a:spcAft>
                  <a:spcPct val="35000"/>
                </a:spcAft>
                <a:buNone/>
              </a:pPr>
              <a:r>
                <a:rPr lang="en-GB" sz="1800" kern="1200" dirty="0"/>
                <a:t>The project presentation is completed on the same day as the interview and MUST be based on an improvement to a process</a:t>
              </a:r>
              <a:endParaRPr lang="en-GB" sz="3100" kern="1200" dirty="0"/>
            </a:p>
          </p:txBody>
        </p:sp>
      </p:grpSp>
      <p:sp>
        <p:nvSpPr>
          <p:cNvPr id="3" name="TextBox 2">
            <a:extLst>
              <a:ext uri="{FF2B5EF4-FFF2-40B4-BE49-F238E27FC236}">
                <a16:creationId xmlns:a16="http://schemas.microsoft.com/office/drawing/2014/main" id="{5D7DC70C-D4C4-4CD8-9F43-37365AFBB195}"/>
              </a:ext>
            </a:extLst>
          </p:cNvPr>
          <p:cNvSpPr txBox="1"/>
          <p:nvPr/>
        </p:nvSpPr>
        <p:spPr>
          <a:xfrm>
            <a:off x="6017342" y="1621864"/>
            <a:ext cx="4493342" cy="1463478"/>
          </a:xfrm>
          <a:prstGeom prst="rect">
            <a:avLst/>
          </a:prstGeom>
          <a:noFill/>
        </p:spPr>
        <p:txBody>
          <a:bodyPr wrap="square" rtlCol="0">
            <a:spAutoFit/>
          </a:bodyPr>
          <a:lstStyle/>
          <a:p>
            <a:r>
              <a:rPr lang="en-GB" sz="1800" kern="1200" dirty="0">
                <a:solidFill>
                  <a:schemeClr val="bg1"/>
                </a:solidFill>
              </a:rPr>
              <a:t>The EPA Knowledge Test is a 1 hr multiple choice exam which contains 50 questions - this can be taken remotely or at the employer premises.</a:t>
            </a:r>
          </a:p>
          <a:p>
            <a:endParaRPr lang="en-GB" dirty="0"/>
          </a:p>
        </p:txBody>
      </p:sp>
    </p:spTree>
    <p:extLst>
      <p:ext uri="{BB962C8B-B14F-4D97-AF65-F5344CB8AC3E}">
        <p14:creationId xmlns:p14="http://schemas.microsoft.com/office/powerpoint/2010/main" val="76142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
                                            <p:txEl>
                                              <p:pRg st="2" end="2"/>
                                            </p:txEl>
                                          </p:spTgt>
                                        </p:tgtEl>
                                        <p:attrNameLst>
                                          <p:attrName>style.visibility</p:attrName>
                                        </p:attrNameLst>
                                      </p:cBhvr>
                                      <p:to>
                                        <p:strVal val="visible"/>
                                      </p:to>
                                    </p:set>
                                    <p:anim calcmode="lin" valueType="num">
                                      <p:cBhvr>
                                        <p:cTn id="14" dur="1000" fill="hold"/>
                                        <p:tgtEl>
                                          <p:spTgt spid="20">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20">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20">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20">
                                            <p:txEl>
                                              <p:pRg st="2" end="2"/>
                                            </p:txEl>
                                          </p:spTgt>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fade">
                                      <p:cBhvr>
                                        <p:cTn id="21" dur="2000"/>
                                        <p:tgtEl>
                                          <p:spTgt spid="21">
                                            <p:txEl>
                                              <p:pRg st="0" end="0"/>
                                            </p:txEl>
                                          </p:spTgt>
                                        </p:tgtEl>
                                      </p:cBhvr>
                                    </p:animEffect>
                                    <p:anim calcmode="lin" valueType="num">
                                      <p:cBhvr>
                                        <p:cTn id="22" dur="2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3" dur="2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1">
                                            <p:txEl>
                                              <p:pRg st="2" end="2"/>
                                            </p:txEl>
                                          </p:spTgt>
                                        </p:tgtEl>
                                        <p:attrNameLst>
                                          <p:attrName>style.visibility</p:attrName>
                                        </p:attrNameLst>
                                      </p:cBhvr>
                                      <p:to>
                                        <p:strVal val="visible"/>
                                      </p:to>
                                    </p:set>
                                    <p:anim calcmode="lin" valueType="num">
                                      <p:cBhvr>
                                        <p:cTn id="28" dur="10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21">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21">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21">
                                            <p:txEl>
                                              <p:pRg st="2" end="2"/>
                                            </p:txEl>
                                          </p:spTgt>
                                        </p:tgtEl>
                                      </p:cBhvr>
                                    </p:animEffect>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Effect transition="in" filter="fade">
                                      <p:cBhvr>
                                        <p:cTn id="35" dur="2250"/>
                                        <p:tgtEl>
                                          <p:spTgt spid="22">
                                            <p:txEl>
                                              <p:pRg st="0" end="0"/>
                                            </p:txEl>
                                          </p:spTgt>
                                        </p:tgtEl>
                                      </p:cBhvr>
                                    </p:animEffect>
                                    <p:anim calcmode="lin" valueType="num">
                                      <p:cBhvr>
                                        <p:cTn id="36" dur="225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37" dur="225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22">
                                            <p:txEl>
                                              <p:pRg st="2" end="2"/>
                                            </p:txEl>
                                          </p:spTgt>
                                        </p:tgtEl>
                                        <p:attrNameLst>
                                          <p:attrName>style.visibility</p:attrName>
                                        </p:attrNameLst>
                                      </p:cBhvr>
                                      <p:to>
                                        <p:strVal val="visible"/>
                                      </p:to>
                                    </p:set>
                                    <p:anim calcmode="lin" valueType="num">
                                      <p:cBhvr>
                                        <p:cTn id="42" dur="1000" fill="hold"/>
                                        <p:tgtEl>
                                          <p:spTgt spid="22">
                                            <p:txEl>
                                              <p:pRg st="2" end="2"/>
                                            </p:txEl>
                                          </p:spTgt>
                                        </p:tgtEl>
                                        <p:attrNameLst>
                                          <p:attrName>ppt_w</p:attrName>
                                        </p:attrNameLst>
                                      </p:cBhvr>
                                      <p:tavLst>
                                        <p:tav tm="0">
                                          <p:val>
                                            <p:fltVal val="0"/>
                                          </p:val>
                                        </p:tav>
                                        <p:tav tm="100000">
                                          <p:val>
                                            <p:strVal val="#ppt_w"/>
                                          </p:val>
                                        </p:tav>
                                      </p:tavLst>
                                    </p:anim>
                                    <p:anim calcmode="lin" valueType="num">
                                      <p:cBhvr>
                                        <p:cTn id="43" dur="1000" fill="hold"/>
                                        <p:tgtEl>
                                          <p:spTgt spid="22">
                                            <p:txEl>
                                              <p:pRg st="2" end="2"/>
                                            </p:txEl>
                                          </p:spTgt>
                                        </p:tgtEl>
                                        <p:attrNameLst>
                                          <p:attrName>ppt_h</p:attrName>
                                        </p:attrNameLst>
                                      </p:cBhvr>
                                      <p:tavLst>
                                        <p:tav tm="0">
                                          <p:val>
                                            <p:fltVal val="0"/>
                                          </p:val>
                                        </p:tav>
                                        <p:tav tm="100000">
                                          <p:val>
                                            <p:strVal val="#ppt_h"/>
                                          </p:val>
                                        </p:tav>
                                      </p:tavLst>
                                    </p:anim>
                                    <p:anim calcmode="lin" valueType="num">
                                      <p:cBhvr>
                                        <p:cTn id="44" dur="1000" fill="hold"/>
                                        <p:tgtEl>
                                          <p:spTgt spid="22">
                                            <p:txEl>
                                              <p:pRg st="2" end="2"/>
                                            </p:txEl>
                                          </p:spTgt>
                                        </p:tgtEl>
                                        <p:attrNameLst>
                                          <p:attrName>style.rotation</p:attrName>
                                        </p:attrNameLst>
                                      </p:cBhvr>
                                      <p:tavLst>
                                        <p:tav tm="0">
                                          <p:val>
                                            <p:fltVal val="90"/>
                                          </p:val>
                                        </p:tav>
                                        <p:tav tm="100000">
                                          <p:val>
                                            <p:fltVal val="0"/>
                                          </p:val>
                                        </p:tav>
                                      </p:tavLst>
                                    </p:anim>
                                    <p:animEffect transition="in" filter="fade">
                                      <p:cBhvr>
                                        <p:cTn id="45" dur="10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541B-129C-4190-B49C-0BBA0AFC2CFA}"/>
              </a:ext>
            </a:extLst>
          </p:cNvPr>
          <p:cNvSpPr>
            <a:spLocks noGrp="1"/>
          </p:cNvSpPr>
          <p:nvPr>
            <p:ph type="title"/>
          </p:nvPr>
        </p:nvSpPr>
        <p:spPr/>
        <p:txBody>
          <a:bodyPr/>
          <a:lstStyle/>
          <a:p>
            <a:r>
              <a:rPr lang="en-US" dirty="0"/>
              <a:t>Introduction to Damar</a:t>
            </a:r>
            <a:endParaRPr lang="en-GB" dirty="0"/>
          </a:p>
        </p:txBody>
      </p:sp>
      <p:sp>
        <p:nvSpPr>
          <p:cNvPr id="3" name="Content Placeholder 2">
            <a:extLst>
              <a:ext uri="{FF2B5EF4-FFF2-40B4-BE49-F238E27FC236}">
                <a16:creationId xmlns:a16="http://schemas.microsoft.com/office/drawing/2014/main" id="{56702BCF-D2EB-4A2B-AC16-FD137AE11105}"/>
              </a:ext>
            </a:extLst>
          </p:cNvPr>
          <p:cNvSpPr>
            <a:spLocks noGrp="1"/>
          </p:cNvSpPr>
          <p:nvPr>
            <p:ph idx="1"/>
          </p:nvPr>
        </p:nvSpPr>
        <p:spPr/>
        <p:txBody>
          <a:bodyPr>
            <a:normAutofit/>
          </a:bodyPr>
          <a:lstStyle/>
          <a:p>
            <a:r>
              <a:rPr lang="en-US" dirty="0"/>
              <a:t>40-year history in the training and apprenticeships industry</a:t>
            </a:r>
          </a:p>
          <a:p>
            <a:r>
              <a:rPr lang="en-US" dirty="0"/>
              <a:t>Specialists in business and professional qualifications - accounting, legal, admin, customer service, management and travel</a:t>
            </a:r>
          </a:p>
          <a:p>
            <a:r>
              <a:rPr lang="en-US" dirty="0"/>
              <a:t>Working with SMEs, levy payers and public sector </a:t>
            </a:r>
            <a:r>
              <a:rPr lang="en-US" dirty="0" err="1"/>
              <a:t>organisations</a:t>
            </a:r>
            <a:r>
              <a:rPr lang="en-US" dirty="0"/>
              <a:t> across England</a:t>
            </a:r>
          </a:p>
          <a:p>
            <a:r>
              <a:rPr lang="en-US" dirty="0"/>
              <a:t>Supporting thousands of apprentices and employers every year</a:t>
            </a:r>
          </a:p>
          <a:p>
            <a:r>
              <a:rPr lang="en-US" dirty="0"/>
              <a:t>Rated ‘good’ by </a:t>
            </a:r>
            <a:r>
              <a:rPr lang="en-US" dirty="0" err="1"/>
              <a:t>Ofsted</a:t>
            </a:r>
            <a:endParaRPr lang="en-GB" dirty="0"/>
          </a:p>
        </p:txBody>
      </p:sp>
      <p:sp>
        <p:nvSpPr>
          <p:cNvPr id="4" name="Footer Placeholder 3">
            <a:extLst>
              <a:ext uri="{FF2B5EF4-FFF2-40B4-BE49-F238E27FC236}">
                <a16:creationId xmlns:a16="http://schemas.microsoft.com/office/drawing/2014/main" id="{39CDF979-0D60-4BB7-B3D2-84EE90661A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294B7D-8B1E-4122-BDF9-E87D5E253A38}"/>
              </a:ext>
            </a:extLst>
          </p:cNvPr>
          <p:cNvSpPr>
            <a:spLocks noGrp="1"/>
          </p:cNvSpPr>
          <p:nvPr>
            <p:ph type="sldNum" sz="quarter" idx="12"/>
          </p:nvPr>
        </p:nvSpPr>
        <p:spPr/>
        <p:txBody>
          <a:bodyPr/>
          <a:lstStyle/>
          <a:p>
            <a:fld id="{E2F28200-8294-492A-8C90-6131C9AA9578}" type="slidenum">
              <a:rPr lang="en-GB" smtClean="0"/>
              <a:t>2</a:t>
            </a:fld>
            <a:endParaRPr lang="en-GB"/>
          </a:p>
        </p:txBody>
      </p:sp>
    </p:spTree>
    <p:extLst>
      <p:ext uri="{BB962C8B-B14F-4D97-AF65-F5344CB8AC3E}">
        <p14:creationId xmlns:p14="http://schemas.microsoft.com/office/powerpoint/2010/main" val="3206986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A970-E158-417A-BA39-DA35D59B4651}"/>
              </a:ext>
            </a:extLst>
          </p:cNvPr>
          <p:cNvSpPr>
            <a:spLocks noGrp="1"/>
          </p:cNvSpPr>
          <p:nvPr>
            <p:ph type="title"/>
          </p:nvPr>
        </p:nvSpPr>
        <p:spPr/>
        <p:txBody>
          <a:bodyPr/>
          <a:lstStyle/>
          <a:p>
            <a:r>
              <a:rPr lang="en-US" dirty="0"/>
              <a:t>Functional Skills</a:t>
            </a:r>
          </a:p>
        </p:txBody>
      </p:sp>
      <p:sp>
        <p:nvSpPr>
          <p:cNvPr id="3" name="Content Placeholder 2">
            <a:extLst>
              <a:ext uri="{FF2B5EF4-FFF2-40B4-BE49-F238E27FC236}">
                <a16:creationId xmlns:a16="http://schemas.microsoft.com/office/drawing/2014/main" id="{68F1ECB7-DE59-4DD5-A132-E544E961F25B}"/>
              </a:ext>
            </a:extLst>
          </p:cNvPr>
          <p:cNvSpPr>
            <a:spLocks noGrp="1"/>
          </p:cNvSpPr>
          <p:nvPr>
            <p:ph idx="1"/>
          </p:nvPr>
        </p:nvSpPr>
        <p:spPr>
          <a:xfrm>
            <a:off x="838200" y="1818290"/>
            <a:ext cx="10675374" cy="4432245"/>
          </a:xfrm>
        </p:spPr>
        <p:txBody>
          <a:bodyPr>
            <a:normAutofit/>
          </a:bodyPr>
          <a:lstStyle/>
          <a:p>
            <a:r>
              <a:rPr lang="en-US" dirty="0" err="1"/>
              <a:t>Maths</a:t>
            </a:r>
            <a:r>
              <a:rPr lang="en-US" dirty="0"/>
              <a:t> and English qualifications are integrated into the </a:t>
            </a:r>
            <a:r>
              <a:rPr lang="en-US" dirty="0" err="1"/>
              <a:t>programme</a:t>
            </a:r>
            <a:endParaRPr lang="en-US" dirty="0"/>
          </a:p>
          <a:p>
            <a:r>
              <a:rPr lang="en-US" dirty="0"/>
              <a:t>Learning is linked to “real world” skills and scenarios</a:t>
            </a:r>
          </a:p>
          <a:p>
            <a:r>
              <a:rPr lang="en-US" dirty="0"/>
              <a:t>Some will have exemptions</a:t>
            </a:r>
          </a:p>
        </p:txBody>
      </p:sp>
      <p:sp>
        <p:nvSpPr>
          <p:cNvPr id="4" name="Footer Placeholder 3">
            <a:extLst>
              <a:ext uri="{FF2B5EF4-FFF2-40B4-BE49-F238E27FC236}">
                <a16:creationId xmlns:a16="http://schemas.microsoft.com/office/drawing/2014/main" id="{E5794B02-1866-4A79-8B15-7B09A24BDE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C3BD5F-B044-4F4E-8201-727AC0D13116}"/>
              </a:ext>
            </a:extLst>
          </p:cNvPr>
          <p:cNvSpPr>
            <a:spLocks noGrp="1"/>
          </p:cNvSpPr>
          <p:nvPr>
            <p:ph type="sldNum" sz="quarter" idx="12"/>
          </p:nvPr>
        </p:nvSpPr>
        <p:spPr/>
        <p:txBody>
          <a:bodyPr/>
          <a:lstStyle/>
          <a:p>
            <a:fld id="{E2F28200-8294-492A-8C90-6131C9AA9578}" type="slidenum">
              <a:rPr lang="en-GB" smtClean="0"/>
              <a:t>20</a:t>
            </a:fld>
            <a:endParaRPr lang="en-GB"/>
          </a:p>
        </p:txBody>
      </p:sp>
      <p:sp>
        <p:nvSpPr>
          <p:cNvPr id="7" name="Rectangle: Rounded Corners 6">
            <a:extLst>
              <a:ext uri="{FF2B5EF4-FFF2-40B4-BE49-F238E27FC236}">
                <a16:creationId xmlns:a16="http://schemas.microsoft.com/office/drawing/2014/main" id="{E32A93E4-C106-48A0-81B3-A834541A3223}"/>
              </a:ext>
            </a:extLst>
          </p:cNvPr>
          <p:cNvSpPr/>
          <p:nvPr/>
        </p:nvSpPr>
        <p:spPr>
          <a:xfrm>
            <a:off x="838200" y="4777273"/>
            <a:ext cx="2950029" cy="1356572"/>
          </a:xfrm>
          <a:prstGeom prst="round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rPr>
              <a:t>English</a:t>
            </a:r>
            <a:r>
              <a:rPr lang="en-GB" sz="1400" b="1" dirty="0"/>
              <a:t> </a:t>
            </a:r>
            <a:endParaRPr lang="en-GB" sz="1400" dirty="0"/>
          </a:p>
          <a:p>
            <a:pPr marL="285750" indent="-285750">
              <a:buFont typeface="Arial" panose="020B0604020202020204" pitchFamily="34" charset="0"/>
              <a:buChar char="•"/>
            </a:pPr>
            <a:r>
              <a:rPr lang="en-GB" sz="1400" b="1" dirty="0"/>
              <a:t>Reading</a:t>
            </a:r>
            <a:r>
              <a:rPr lang="en-GB" sz="1400" dirty="0"/>
              <a:t> – onscreen test </a:t>
            </a:r>
          </a:p>
          <a:p>
            <a:pPr marL="285750" indent="-285750">
              <a:buFont typeface="Arial" panose="020B0604020202020204" pitchFamily="34" charset="0"/>
              <a:buChar char="•"/>
            </a:pPr>
            <a:r>
              <a:rPr lang="en-GB" sz="1400" b="1" dirty="0"/>
              <a:t>Writing</a:t>
            </a:r>
            <a:r>
              <a:rPr lang="en-GB" sz="1400" dirty="0"/>
              <a:t> – onscreen test </a:t>
            </a:r>
          </a:p>
          <a:p>
            <a:pPr marL="285750" indent="-285750">
              <a:buFont typeface="Arial" panose="020B0604020202020204" pitchFamily="34" charset="0"/>
              <a:buChar char="•"/>
            </a:pPr>
            <a:r>
              <a:rPr lang="en-GB" sz="1400" b="1" dirty="0"/>
              <a:t>Speaking &amp; Listening </a:t>
            </a:r>
            <a:r>
              <a:rPr lang="en-GB" sz="1400" dirty="0"/>
              <a:t>–  talk/presentation and discussion</a:t>
            </a:r>
          </a:p>
        </p:txBody>
      </p:sp>
      <p:sp>
        <p:nvSpPr>
          <p:cNvPr id="9" name="Rectangle: Rounded Corners 8">
            <a:extLst>
              <a:ext uri="{FF2B5EF4-FFF2-40B4-BE49-F238E27FC236}">
                <a16:creationId xmlns:a16="http://schemas.microsoft.com/office/drawing/2014/main" id="{2E8EB176-11A2-4A03-B961-8E7F21361CDB}"/>
              </a:ext>
            </a:extLst>
          </p:cNvPr>
          <p:cNvSpPr/>
          <p:nvPr/>
        </p:nvSpPr>
        <p:spPr>
          <a:xfrm>
            <a:off x="838200" y="3304011"/>
            <a:ext cx="2950029" cy="1356572"/>
          </a:xfrm>
          <a:prstGeom prst="round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1"/>
                </a:solidFill>
              </a:rPr>
              <a:t>Maths</a:t>
            </a:r>
            <a:endParaRPr lang="en-GB" sz="1400" b="1" dirty="0"/>
          </a:p>
          <a:p>
            <a:pPr marL="285750" indent="-285750">
              <a:buFont typeface="Arial" panose="020B0604020202020204" pitchFamily="34" charset="0"/>
              <a:buChar char="•"/>
            </a:pPr>
            <a:r>
              <a:rPr lang="en-GB" sz="1400" b="1" dirty="0"/>
              <a:t>Single exam paper:</a:t>
            </a:r>
          </a:p>
          <a:p>
            <a:pPr marL="742950" lvl="1" indent="-285750">
              <a:buFont typeface="Arial" panose="020B0604020202020204" pitchFamily="34" charset="0"/>
              <a:buChar char="•"/>
            </a:pPr>
            <a:r>
              <a:rPr lang="en-GB" sz="1400" b="1" dirty="0"/>
              <a:t>Section A </a:t>
            </a:r>
            <a:r>
              <a:rPr lang="en-GB" sz="1400" dirty="0"/>
              <a:t>– non calculator </a:t>
            </a:r>
          </a:p>
          <a:p>
            <a:pPr marL="742950" lvl="1" indent="-285750">
              <a:buFont typeface="Arial" panose="020B0604020202020204" pitchFamily="34" charset="0"/>
              <a:buChar char="•"/>
            </a:pPr>
            <a:r>
              <a:rPr lang="en-GB" sz="1400" b="1" dirty="0"/>
              <a:t>Section B </a:t>
            </a:r>
            <a:r>
              <a:rPr lang="en-GB" sz="1400" dirty="0"/>
              <a:t>– calculator</a:t>
            </a:r>
          </a:p>
        </p:txBody>
      </p:sp>
      <p:pic>
        <p:nvPicPr>
          <p:cNvPr id="13" name="Picture 12" descr="Graphical user interface, application&#10;&#10;Description automatically generated">
            <a:extLst>
              <a:ext uri="{FF2B5EF4-FFF2-40B4-BE49-F238E27FC236}">
                <a16:creationId xmlns:a16="http://schemas.microsoft.com/office/drawing/2014/main" id="{A865213F-409C-4981-A47E-79A255CE66E1}"/>
              </a:ext>
            </a:extLst>
          </p:cNvPr>
          <p:cNvPicPr>
            <a:picLocks noChangeAspect="1"/>
          </p:cNvPicPr>
          <p:nvPr/>
        </p:nvPicPr>
        <p:blipFill rotWithShape="1">
          <a:blip r:embed="rId2">
            <a:extLst>
              <a:ext uri="{28A0092B-C50C-407E-A947-70E740481C1C}">
                <a14:useLocalDpi xmlns:a14="http://schemas.microsoft.com/office/drawing/2010/main" val="0"/>
              </a:ext>
            </a:extLst>
          </a:blip>
          <a:srcRect b="5721"/>
          <a:stretch/>
        </p:blipFill>
        <p:spPr>
          <a:xfrm>
            <a:off x="5174375" y="2901820"/>
            <a:ext cx="6179425" cy="3265715"/>
          </a:xfrm>
          <a:prstGeom prst="rect">
            <a:avLst/>
          </a:prstGeom>
        </p:spPr>
      </p:pic>
    </p:spTree>
    <p:extLst>
      <p:ext uri="{BB962C8B-B14F-4D97-AF65-F5344CB8AC3E}">
        <p14:creationId xmlns:p14="http://schemas.microsoft.com/office/powerpoint/2010/main" val="1283147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A970-E158-417A-BA39-DA35D59B4651}"/>
              </a:ext>
            </a:extLst>
          </p:cNvPr>
          <p:cNvSpPr>
            <a:spLocks noGrp="1"/>
          </p:cNvSpPr>
          <p:nvPr>
            <p:ph type="title"/>
          </p:nvPr>
        </p:nvSpPr>
        <p:spPr/>
        <p:txBody>
          <a:bodyPr/>
          <a:lstStyle/>
          <a:p>
            <a:r>
              <a:rPr lang="en-US" dirty="0"/>
              <a:t>Functional Skills – Taking the Exams</a:t>
            </a:r>
          </a:p>
        </p:txBody>
      </p:sp>
      <p:sp>
        <p:nvSpPr>
          <p:cNvPr id="3" name="Content Placeholder 2">
            <a:extLst>
              <a:ext uri="{FF2B5EF4-FFF2-40B4-BE49-F238E27FC236}">
                <a16:creationId xmlns:a16="http://schemas.microsoft.com/office/drawing/2014/main" id="{68F1ECB7-DE59-4DD5-A132-E544E961F25B}"/>
              </a:ext>
            </a:extLst>
          </p:cNvPr>
          <p:cNvSpPr>
            <a:spLocks noGrp="1"/>
          </p:cNvSpPr>
          <p:nvPr>
            <p:ph idx="1"/>
          </p:nvPr>
        </p:nvSpPr>
        <p:spPr>
          <a:xfrm>
            <a:off x="838200" y="1818290"/>
            <a:ext cx="10675374" cy="4432245"/>
          </a:xfrm>
        </p:spPr>
        <p:txBody>
          <a:bodyPr>
            <a:normAutofit/>
          </a:bodyPr>
          <a:lstStyle/>
          <a:p>
            <a:r>
              <a:rPr lang="en-US" dirty="0" err="1"/>
              <a:t>Maths</a:t>
            </a:r>
            <a:r>
              <a:rPr lang="en-US" dirty="0"/>
              <a:t> and English exams are to be taken at the employer premises or remotely invigilated </a:t>
            </a:r>
          </a:p>
          <a:p>
            <a:r>
              <a:rPr lang="en-US" dirty="0"/>
              <a:t>The speaking and listening component for English is carried out in a group via Teams </a:t>
            </a:r>
          </a:p>
        </p:txBody>
      </p:sp>
      <p:sp>
        <p:nvSpPr>
          <p:cNvPr id="4" name="Footer Placeholder 3">
            <a:extLst>
              <a:ext uri="{FF2B5EF4-FFF2-40B4-BE49-F238E27FC236}">
                <a16:creationId xmlns:a16="http://schemas.microsoft.com/office/drawing/2014/main" id="{E5794B02-1866-4A79-8B15-7B09A24BDE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C3BD5F-B044-4F4E-8201-727AC0D13116}"/>
              </a:ext>
            </a:extLst>
          </p:cNvPr>
          <p:cNvSpPr>
            <a:spLocks noGrp="1"/>
          </p:cNvSpPr>
          <p:nvPr>
            <p:ph type="sldNum" sz="quarter" idx="12"/>
          </p:nvPr>
        </p:nvSpPr>
        <p:spPr/>
        <p:txBody>
          <a:bodyPr/>
          <a:lstStyle/>
          <a:p>
            <a:fld id="{E2F28200-8294-492A-8C90-6131C9AA9578}" type="slidenum">
              <a:rPr lang="en-GB" smtClean="0"/>
              <a:t>21</a:t>
            </a:fld>
            <a:endParaRPr lang="en-GB"/>
          </a:p>
        </p:txBody>
      </p:sp>
      <p:sp>
        <p:nvSpPr>
          <p:cNvPr id="7" name="Rectangle: Rounded Corners 6">
            <a:extLst>
              <a:ext uri="{FF2B5EF4-FFF2-40B4-BE49-F238E27FC236}">
                <a16:creationId xmlns:a16="http://schemas.microsoft.com/office/drawing/2014/main" id="{E32A93E4-C106-48A0-81B3-A834541A3223}"/>
              </a:ext>
            </a:extLst>
          </p:cNvPr>
          <p:cNvSpPr/>
          <p:nvPr/>
        </p:nvSpPr>
        <p:spPr>
          <a:xfrm>
            <a:off x="838200" y="3713044"/>
            <a:ext cx="5077133" cy="2301862"/>
          </a:xfrm>
          <a:prstGeom prst="roundRect">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Exams at the employer</a:t>
            </a:r>
            <a:endParaRPr lang="en-GB" sz="1600" dirty="0"/>
          </a:p>
          <a:p>
            <a:endParaRPr lang="en-GB" sz="1600" dirty="0"/>
          </a:p>
          <a:p>
            <a:pPr marL="285750" indent="-285750">
              <a:buFont typeface="Arial" panose="020B0604020202020204" pitchFamily="34" charset="0"/>
              <a:buChar char="•"/>
            </a:pPr>
            <a:r>
              <a:rPr lang="en-GB" sz="1600" b="1" dirty="0"/>
              <a:t>The student is invigilated at work by a colleague </a:t>
            </a:r>
            <a:endParaRPr lang="en-GB" sz="1600" dirty="0"/>
          </a:p>
          <a:p>
            <a:pPr marL="285750" indent="-285750">
              <a:buFont typeface="Arial" panose="020B0604020202020204" pitchFamily="34" charset="0"/>
              <a:buChar char="•"/>
            </a:pPr>
            <a:r>
              <a:rPr lang="en-GB" sz="1600" b="1" dirty="0"/>
              <a:t>A ‘test player’ system is required to be downloaded to the student’s desktop </a:t>
            </a:r>
          </a:p>
          <a:p>
            <a:pPr marL="285750" indent="-285750">
              <a:buFont typeface="Arial" panose="020B0604020202020204" pitchFamily="34" charset="0"/>
              <a:buChar char="•"/>
            </a:pPr>
            <a:r>
              <a:rPr lang="en-GB" sz="1600" b="1" dirty="0"/>
              <a:t>Full guidance is sent to the invigilator upon student booking </a:t>
            </a:r>
          </a:p>
          <a:p>
            <a:pPr marL="285750" indent="-285750">
              <a:buFont typeface="Arial" panose="020B0604020202020204" pitchFamily="34" charset="0"/>
              <a:buChar char="•"/>
            </a:pPr>
            <a:r>
              <a:rPr lang="en-GB" sz="1600" b="1" dirty="0"/>
              <a:t>A paper-based exam can also be requested </a:t>
            </a:r>
            <a:endParaRPr lang="en-GB" sz="1600" dirty="0"/>
          </a:p>
        </p:txBody>
      </p:sp>
      <p:sp>
        <p:nvSpPr>
          <p:cNvPr id="9" name="Rectangle: Rounded Corners 8">
            <a:extLst>
              <a:ext uri="{FF2B5EF4-FFF2-40B4-BE49-F238E27FC236}">
                <a16:creationId xmlns:a16="http://schemas.microsoft.com/office/drawing/2014/main" id="{2E8EB176-11A2-4A03-B961-8E7F21361CDB}"/>
              </a:ext>
            </a:extLst>
          </p:cNvPr>
          <p:cNvSpPr/>
          <p:nvPr/>
        </p:nvSpPr>
        <p:spPr>
          <a:xfrm>
            <a:off x="6276668" y="3713045"/>
            <a:ext cx="5077132" cy="2243138"/>
          </a:xfrm>
          <a:prstGeom prst="round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b="1" dirty="0">
                <a:solidFill>
                  <a:schemeClr val="bg1"/>
                </a:solidFill>
              </a:rPr>
              <a:t>Exams via remote invigilation</a:t>
            </a:r>
          </a:p>
          <a:p>
            <a:pPr algn="ctr"/>
            <a:endParaRPr lang="en-GB" sz="1600" b="1" dirty="0">
              <a:solidFill>
                <a:schemeClr val="bg1"/>
              </a:solidFill>
            </a:endParaRPr>
          </a:p>
          <a:p>
            <a:pPr marL="285750" indent="-285750">
              <a:buFont typeface="Arial" panose="020B0604020202020204" pitchFamily="34" charset="0"/>
              <a:buChar char="•"/>
            </a:pPr>
            <a:r>
              <a:rPr lang="en-GB" sz="1600" b="1" dirty="0">
                <a:solidFill>
                  <a:schemeClr val="bg1"/>
                </a:solidFill>
              </a:rPr>
              <a:t>Student is invigilated via a video recording. This requires a camera, a microphone and a second device such as a smart phone or tablet</a:t>
            </a:r>
          </a:p>
          <a:p>
            <a:pPr marL="285750" indent="-285750">
              <a:buFont typeface="Arial" panose="020B0604020202020204" pitchFamily="34" charset="0"/>
              <a:buChar char="•"/>
            </a:pPr>
            <a:r>
              <a:rPr lang="en-GB" sz="1600" b="1" dirty="0">
                <a:solidFill>
                  <a:schemeClr val="bg1"/>
                </a:solidFill>
              </a:rPr>
              <a:t>Upon booking the student will be sent the necessary guidance to prepare for this including testing their system meets the requirements </a:t>
            </a:r>
            <a:endParaRPr lang="en-GB" dirty="0"/>
          </a:p>
        </p:txBody>
      </p:sp>
    </p:spTree>
    <p:extLst>
      <p:ext uri="{BB962C8B-B14F-4D97-AF65-F5344CB8AC3E}">
        <p14:creationId xmlns:p14="http://schemas.microsoft.com/office/powerpoint/2010/main" val="387427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E27B3-DE91-46D6-BC36-DA39D706DE26}"/>
              </a:ext>
            </a:extLst>
          </p:cNvPr>
          <p:cNvSpPr>
            <a:spLocks noGrp="1"/>
          </p:cNvSpPr>
          <p:nvPr>
            <p:ph type="title"/>
          </p:nvPr>
        </p:nvSpPr>
        <p:spPr/>
        <p:txBody>
          <a:bodyPr/>
          <a:lstStyle/>
          <a:p>
            <a:r>
              <a:rPr lang="en-US" dirty="0"/>
              <a:t>Other Components</a:t>
            </a:r>
          </a:p>
        </p:txBody>
      </p:sp>
      <p:sp>
        <p:nvSpPr>
          <p:cNvPr id="4" name="Footer Placeholder 3">
            <a:extLst>
              <a:ext uri="{FF2B5EF4-FFF2-40B4-BE49-F238E27FC236}">
                <a16:creationId xmlns:a16="http://schemas.microsoft.com/office/drawing/2014/main" id="{B92BF185-2CD8-4357-8B15-1C9217A075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4A5DAE-761A-49A2-B9C7-A35CE022CF61}"/>
              </a:ext>
            </a:extLst>
          </p:cNvPr>
          <p:cNvSpPr>
            <a:spLocks noGrp="1"/>
          </p:cNvSpPr>
          <p:nvPr>
            <p:ph type="sldNum" sz="quarter" idx="12"/>
          </p:nvPr>
        </p:nvSpPr>
        <p:spPr/>
        <p:txBody>
          <a:bodyPr/>
          <a:lstStyle/>
          <a:p>
            <a:fld id="{E2F28200-8294-492A-8C90-6131C9AA9578}" type="slidenum">
              <a:rPr lang="en-GB" smtClean="0"/>
              <a:t>22</a:t>
            </a:fld>
            <a:endParaRPr lang="en-GB"/>
          </a:p>
        </p:txBody>
      </p:sp>
      <p:graphicFrame>
        <p:nvGraphicFramePr>
          <p:cNvPr id="7" name="Diagram 6">
            <a:extLst>
              <a:ext uri="{FF2B5EF4-FFF2-40B4-BE49-F238E27FC236}">
                <a16:creationId xmlns:a16="http://schemas.microsoft.com/office/drawing/2014/main" id="{2BDD7EF7-B35E-47C6-9CFD-A98E58B20049}"/>
              </a:ext>
            </a:extLst>
          </p:cNvPr>
          <p:cNvGraphicFramePr/>
          <p:nvPr/>
        </p:nvGraphicFramePr>
        <p:xfrm>
          <a:off x="1147665" y="2491273"/>
          <a:ext cx="9741160" cy="5217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55AF17BF-138E-4D31-B692-15E51B55C25C}"/>
              </a:ext>
            </a:extLst>
          </p:cNvPr>
          <p:cNvSpPr>
            <a:spLocks noGrp="1"/>
          </p:cNvSpPr>
          <p:nvPr>
            <p:ph idx="1"/>
          </p:nvPr>
        </p:nvSpPr>
        <p:spPr/>
        <p:txBody>
          <a:bodyPr/>
          <a:lstStyle/>
          <a:p>
            <a:r>
              <a:rPr lang="en-US" dirty="0">
                <a:hlinkClick r:id="rId7"/>
              </a:rPr>
              <a:t>Safeguarding</a:t>
            </a:r>
            <a:endParaRPr lang="en-US" dirty="0"/>
          </a:p>
          <a:p>
            <a:r>
              <a:rPr lang="en-US" dirty="0">
                <a:hlinkClick r:id="rId8"/>
              </a:rPr>
              <a:t>Prevent</a:t>
            </a:r>
            <a:endParaRPr lang="en-GB" dirty="0"/>
          </a:p>
          <a:p>
            <a:r>
              <a:rPr lang="en-US" dirty="0">
                <a:hlinkClick r:id="rId9"/>
              </a:rPr>
              <a:t>British Values</a:t>
            </a:r>
            <a:endParaRPr lang="en-US" dirty="0"/>
          </a:p>
          <a:p>
            <a:r>
              <a:rPr lang="en-US" dirty="0">
                <a:hlinkClick r:id="rId10"/>
              </a:rPr>
              <a:t>Equality and Diversity</a:t>
            </a:r>
            <a:endParaRPr lang="en-US" dirty="0"/>
          </a:p>
        </p:txBody>
      </p:sp>
    </p:spTree>
    <p:extLst>
      <p:ext uri="{BB962C8B-B14F-4D97-AF65-F5344CB8AC3E}">
        <p14:creationId xmlns:p14="http://schemas.microsoft.com/office/powerpoint/2010/main" val="3183867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C2E43E-D6B8-4F08-A3D4-4C26FFC85A4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29BE90-4BDC-4BDE-A93F-790A6420DA4D}"/>
              </a:ext>
            </a:extLst>
          </p:cNvPr>
          <p:cNvSpPr>
            <a:spLocks noGrp="1"/>
          </p:cNvSpPr>
          <p:nvPr>
            <p:ph type="sldNum" sz="quarter" idx="12"/>
          </p:nvPr>
        </p:nvSpPr>
        <p:spPr/>
        <p:txBody>
          <a:bodyPr/>
          <a:lstStyle/>
          <a:p>
            <a:fld id="{E2F28200-8294-492A-8C90-6131C9AA9578}" type="slidenum">
              <a:rPr lang="en-GB" smtClean="0"/>
              <a:t>23</a:t>
            </a:fld>
            <a:endParaRPr lang="en-GB"/>
          </a:p>
        </p:txBody>
      </p:sp>
      <p:pic>
        <p:nvPicPr>
          <p:cNvPr id="7" name="Picture 6">
            <a:hlinkClick r:id="rId2"/>
            <a:extLst>
              <a:ext uri="{FF2B5EF4-FFF2-40B4-BE49-F238E27FC236}">
                <a16:creationId xmlns:a16="http://schemas.microsoft.com/office/drawing/2014/main" id="{AEA6D04D-E34B-45F0-B2ED-496137584B08}"/>
              </a:ext>
            </a:extLst>
          </p:cNvPr>
          <p:cNvPicPr>
            <a:picLocks noChangeAspect="1"/>
          </p:cNvPicPr>
          <p:nvPr/>
        </p:nvPicPr>
        <p:blipFill rotWithShape="1">
          <a:blip r:embed="rId3"/>
          <a:srcRect l="43065" t="21363" r="21210" b="44372"/>
          <a:stretch/>
        </p:blipFill>
        <p:spPr>
          <a:xfrm>
            <a:off x="796412" y="1079089"/>
            <a:ext cx="5289705" cy="2853814"/>
          </a:xfrm>
          <a:prstGeom prst="rect">
            <a:avLst/>
          </a:prstGeom>
        </p:spPr>
      </p:pic>
      <p:pic>
        <p:nvPicPr>
          <p:cNvPr id="9" name="Picture 8">
            <a:extLst>
              <a:ext uri="{FF2B5EF4-FFF2-40B4-BE49-F238E27FC236}">
                <a16:creationId xmlns:a16="http://schemas.microsoft.com/office/drawing/2014/main" id="{45EB98F2-2641-4AA3-B44D-330820297816}"/>
              </a:ext>
            </a:extLst>
          </p:cNvPr>
          <p:cNvPicPr>
            <a:picLocks noChangeAspect="1"/>
          </p:cNvPicPr>
          <p:nvPr/>
        </p:nvPicPr>
        <p:blipFill rotWithShape="1">
          <a:blip r:embed="rId4"/>
          <a:srcRect l="43065" t="48745" r="21210" b="13548"/>
          <a:stretch/>
        </p:blipFill>
        <p:spPr>
          <a:xfrm>
            <a:off x="6170030" y="3126658"/>
            <a:ext cx="5183770" cy="3077498"/>
          </a:xfrm>
          <a:prstGeom prst="rect">
            <a:avLst/>
          </a:prstGeom>
        </p:spPr>
      </p:pic>
    </p:spTree>
    <p:extLst>
      <p:ext uri="{BB962C8B-B14F-4D97-AF65-F5344CB8AC3E}">
        <p14:creationId xmlns:p14="http://schemas.microsoft.com/office/powerpoint/2010/main" val="1724767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E3F3-50C4-4CAB-AC24-31C3047BA99D}"/>
              </a:ext>
            </a:extLst>
          </p:cNvPr>
          <p:cNvSpPr>
            <a:spLocks noGrp="1"/>
          </p:cNvSpPr>
          <p:nvPr>
            <p:ph type="title"/>
          </p:nvPr>
        </p:nvSpPr>
        <p:spPr/>
        <p:txBody>
          <a:bodyPr/>
          <a:lstStyle/>
          <a:p>
            <a:r>
              <a:rPr lang="en-US" dirty="0"/>
              <a:t>Questions</a:t>
            </a:r>
            <a:endParaRPr lang="en-GB" dirty="0"/>
          </a:p>
        </p:txBody>
      </p:sp>
      <p:sp>
        <p:nvSpPr>
          <p:cNvPr id="4" name="Footer Placeholder 3">
            <a:extLst>
              <a:ext uri="{FF2B5EF4-FFF2-40B4-BE49-F238E27FC236}">
                <a16:creationId xmlns:a16="http://schemas.microsoft.com/office/drawing/2014/main" id="{5363E4C6-724C-490D-A673-AFB4661F497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33202F-C27B-4512-8631-C137634D595F}"/>
              </a:ext>
            </a:extLst>
          </p:cNvPr>
          <p:cNvSpPr>
            <a:spLocks noGrp="1"/>
          </p:cNvSpPr>
          <p:nvPr>
            <p:ph type="sldNum" sz="quarter" idx="12"/>
          </p:nvPr>
        </p:nvSpPr>
        <p:spPr/>
        <p:txBody>
          <a:bodyPr/>
          <a:lstStyle/>
          <a:p>
            <a:fld id="{E2F28200-8294-492A-8C90-6131C9AA9578}" type="slidenum">
              <a:rPr lang="en-GB" smtClean="0"/>
              <a:t>24</a:t>
            </a:fld>
            <a:endParaRPr lang="en-GB"/>
          </a:p>
        </p:txBody>
      </p:sp>
      <p:sp>
        <p:nvSpPr>
          <p:cNvPr id="6" name="Rectangle">
            <a:extLst>
              <a:ext uri="{FF2B5EF4-FFF2-40B4-BE49-F238E27FC236}">
                <a16:creationId xmlns:a16="http://schemas.microsoft.com/office/drawing/2014/main" id="{396BCAD9-916E-443C-B754-686A8DEF2BA2}"/>
              </a:ext>
            </a:extLst>
          </p:cNvPr>
          <p:cNvSpPr/>
          <p:nvPr/>
        </p:nvSpPr>
        <p:spPr>
          <a:xfrm>
            <a:off x="850083" y="1482845"/>
            <a:ext cx="9190887" cy="4522448"/>
          </a:xfrm>
          <a:prstGeom prst="rect">
            <a:avLst/>
          </a:prstGeom>
          <a:solidFill>
            <a:srgbClr val="EA5E10"/>
          </a:solidFill>
          <a:ln w="12700">
            <a:miter lim="400000"/>
          </a:ln>
        </p:spPr>
        <p:txBody>
          <a:bodyPr lIns="35719" tIns="35719" rIns="35719" bIns="35719" anchor="ctr"/>
          <a:lstStyle/>
          <a:p>
            <a:pPr>
              <a:defRPr sz="2200" b="0">
                <a:solidFill>
                  <a:srgbClr val="FFFFFF"/>
                </a:solidFill>
                <a:latin typeface="+mn-lt"/>
                <a:ea typeface="+mn-ea"/>
                <a:cs typeface="+mn-cs"/>
                <a:sym typeface="Helvetica Neue Medium"/>
              </a:defRPr>
            </a:pPr>
            <a:endParaRPr sz="2250" dirty="0">
              <a:latin typeface="Century Gothic" panose="020B0502020202020204" pitchFamily="34" charset="0"/>
            </a:endParaRPr>
          </a:p>
        </p:txBody>
      </p:sp>
      <p:pic>
        <p:nvPicPr>
          <p:cNvPr id="7" name="92914-OJGNUG-910.ai">
            <a:extLst>
              <a:ext uri="{FF2B5EF4-FFF2-40B4-BE49-F238E27FC236}">
                <a16:creationId xmlns:a16="http://schemas.microsoft.com/office/drawing/2014/main" id="{B6E81A9A-6DA5-45F1-B7B7-0DC1EF333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283" y="1871885"/>
            <a:ext cx="8297111" cy="3433666"/>
          </a:xfrm>
          <a:prstGeom prst="rect">
            <a:avLst/>
          </a:prstGeom>
          <a:ln w="12700">
            <a:miter lim="400000"/>
          </a:ln>
        </p:spPr>
      </p:pic>
      <p:sp>
        <p:nvSpPr>
          <p:cNvPr id="8" name="TextBox 7">
            <a:extLst>
              <a:ext uri="{FF2B5EF4-FFF2-40B4-BE49-F238E27FC236}">
                <a16:creationId xmlns:a16="http://schemas.microsoft.com/office/drawing/2014/main" id="{A36491F7-39A2-45CD-A7BE-74DC08CBB615}"/>
              </a:ext>
            </a:extLst>
          </p:cNvPr>
          <p:cNvSpPr txBox="1"/>
          <p:nvPr/>
        </p:nvSpPr>
        <p:spPr>
          <a:xfrm>
            <a:off x="9457319" y="4552340"/>
            <a:ext cx="2008240" cy="1191816"/>
          </a:xfrm>
          <a:prstGeom prst="wedgeRoundRectCallout">
            <a:avLst/>
          </a:prstGeom>
          <a:solidFill>
            <a:schemeClr val="accent2"/>
          </a:solidFill>
          <a:ln>
            <a:solidFill>
              <a:schemeClr val="bg1"/>
            </a:solidFill>
          </a:ln>
        </p:spPr>
        <p:txBody>
          <a:bodyPr wrap="square" rtlCol="0">
            <a:spAutoFit/>
          </a:bodyPr>
          <a:lstStyle/>
          <a:p>
            <a:pPr algn="ctr"/>
            <a:r>
              <a:rPr lang="en-US" sz="1600" dirty="0"/>
              <a:t>Ask us about        ‘We invest in apprentices’ accreditation</a:t>
            </a:r>
            <a:endParaRPr lang="en-GB" sz="1600" dirty="0"/>
          </a:p>
        </p:txBody>
      </p:sp>
    </p:spTree>
    <p:extLst>
      <p:ext uri="{BB962C8B-B14F-4D97-AF65-F5344CB8AC3E}">
        <p14:creationId xmlns:p14="http://schemas.microsoft.com/office/powerpoint/2010/main" val="2134634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55E7D-41FA-4C6A-97EA-0F671B7550F6}"/>
              </a:ext>
            </a:extLst>
          </p:cNvPr>
          <p:cNvSpPr>
            <a:spLocks noGrp="1"/>
          </p:cNvSpPr>
          <p:nvPr>
            <p:ph type="title"/>
          </p:nvPr>
        </p:nvSpPr>
        <p:spPr/>
        <p:txBody>
          <a:bodyPr/>
          <a:lstStyle/>
          <a:p>
            <a:r>
              <a:rPr lang="en-US" dirty="0"/>
              <a:t>What is an apprenticeship?</a:t>
            </a:r>
          </a:p>
        </p:txBody>
      </p:sp>
      <p:sp>
        <p:nvSpPr>
          <p:cNvPr id="3" name="Content Placeholder 2">
            <a:extLst>
              <a:ext uri="{FF2B5EF4-FFF2-40B4-BE49-F238E27FC236}">
                <a16:creationId xmlns:a16="http://schemas.microsoft.com/office/drawing/2014/main" id="{E94DD2A6-6598-40E4-A2ED-043D6DA7034B}"/>
              </a:ext>
            </a:extLst>
          </p:cNvPr>
          <p:cNvSpPr>
            <a:spLocks noGrp="1"/>
          </p:cNvSpPr>
          <p:nvPr>
            <p:ph idx="1"/>
          </p:nvPr>
        </p:nvSpPr>
        <p:spPr>
          <a:xfrm>
            <a:off x="838200" y="1818290"/>
            <a:ext cx="6198704" cy="4432245"/>
          </a:xfrm>
        </p:spPr>
        <p:txBody>
          <a:bodyPr>
            <a:normAutofit fontScale="85000" lnSpcReduction="20000"/>
          </a:bodyPr>
          <a:lstStyle/>
          <a:p>
            <a:r>
              <a:rPr lang="en-US" dirty="0"/>
              <a:t>An apprenticeship is a nationally </a:t>
            </a:r>
            <a:r>
              <a:rPr lang="en-US" dirty="0" err="1"/>
              <a:t>recognised</a:t>
            </a:r>
            <a:r>
              <a:rPr lang="en-US" dirty="0"/>
              <a:t> qualification that develops the knowledge, skills and behaviours related to a specific job role.</a:t>
            </a:r>
          </a:p>
          <a:p>
            <a:endParaRPr lang="en-US" dirty="0"/>
          </a:p>
          <a:p>
            <a:r>
              <a:rPr lang="en-US" dirty="0"/>
              <a:t>The content is set against a national standard, which was created by employers representing a variety of sectors.</a:t>
            </a:r>
          </a:p>
          <a:p>
            <a:endParaRPr lang="en-US" dirty="0"/>
          </a:p>
          <a:p>
            <a:r>
              <a:rPr lang="en-US" dirty="0"/>
              <a:t>It involves a period of “on-programme” learning alongside the apprentice’s day-to-day role before they are ready to sit an “end-point assessment” (EPA) conducted by an independent body.</a:t>
            </a:r>
          </a:p>
        </p:txBody>
      </p:sp>
      <p:sp>
        <p:nvSpPr>
          <p:cNvPr id="4" name="Footer Placeholder 3">
            <a:extLst>
              <a:ext uri="{FF2B5EF4-FFF2-40B4-BE49-F238E27FC236}">
                <a16:creationId xmlns:a16="http://schemas.microsoft.com/office/drawing/2014/main" id="{6BFFC2A1-F557-480F-AFFC-2142DDC3CE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282130-5E8B-4579-809A-59AE47D6EE1F}"/>
              </a:ext>
            </a:extLst>
          </p:cNvPr>
          <p:cNvSpPr>
            <a:spLocks noGrp="1"/>
          </p:cNvSpPr>
          <p:nvPr>
            <p:ph type="sldNum" sz="quarter" idx="12"/>
          </p:nvPr>
        </p:nvSpPr>
        <p:spPr/>
        <p:txBody>
          <a:bodyPr/>
          <a:lstStyle/>
          <a:p>
            <a:fld id="{E2F28200-8294-492A-8C90-6131C9AA9578}" type="slidenum">
              <a:rPr lang="en-GB" smtClean="0"/>
              <a:t>3</a:t>
            </a:fld>
            <a:endParaRPr lang="en-GB"/>
          </a:p>
        </p:txBody>
      </p:sp>
      <p:graphicFrame>
        <p:nvGraphicFramePr>
          <p:cNvPr id="6" name="Diagram 5">
            <a:extLst>
              <a:ext uri="{FF2B5EF4-FFF2-40B4-BE49-F238E27FC236}">
                <a16:creationId xmlns:a16="http://schemas.microsoft.com/office/drawing/2014/main" id="{D8EB7111-553A-44F6-BFE2-21015C63D3FA}"/>
              </a:ext>
            </a:extLst>
          </p:cNvPr>
          <p:cNvGraphicFramePr/>
          <p:nvPr/>
        </p:nvGraphicFramePr>
        <p:xfrm>
          <a:off x="7036904" y="1690688"/>
          <a:ext cx="4316896" cy="4425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9389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EB4E22-9E2D-4880-A7E7-EB2109EAC0CD}"/>
              </a:ext>
            </a:extLst>
          </p:cNvPr>
          <p:cNvSpPr>
            <a:spLocks noGrp="1"/>
          </p:cNvSpPr>
          <p:nvPr>
            <p:ph type="title"/>
          </p:nvPr>
        </p:nvSpPr>
        <p:spPr/>
        <p:txBody>
          <a:bodyPr/>
          <a:lstStyle/>
          <a:p>
            <a:r>
              <a:rPr lang="en-US" dirty="0"/>
              <a:t>Build the Future</a:t>
            </a:r>
            <a:endParaRPr lang="en-GB" dirty="0"/>
          </a:p>
        </p:txBody>
      </p:sp>
      <p:sp>
        <p:nvSpPr>
          <p:cNvPr id="4" name="Footer Placeholder 3">
            <a:extLst>
              <a:ext uri="{FF2B5EF4-FFF2-40B4-BE49-F238E27FC236}">
                <a16:creationId xmlns:a16="http://schemas.microsoft.com/office/drawing/2014/main" id="{3C5FAAE2-47CA-4B7D-A4E2-32BC7754C55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F38FE44-E9C4-43E6-8C94-B204BDDE4621}"/>
              </a:ext>
            </a:extLst>
          </p:cNvPr>
          <p:cNvSpPr>
            <a:spLocks noGrp="1"/>
          </p:cNvSpPr>
          <p:nvPr>
            <p:ph type="sldNum" sz="quarter" idx="12"/>
          </p:nvPr>
        </p:nvSpPr>
        <p:spPr/>
        <p:txBody>
          <a:bodyPr/>
          <a:lstStyle/>
          <a:p>
            <a:fld id="{E2F28200-8294-492A-8C90-6131C9AA9578}" type="slidenum">
              <a:rPr lang="en-GB" smtClean="0"/>
              <a:t>4</a:t>
            </a:fld>
            <a:endParaRPr lang="en-GB" dirty="0"/>
          </a:p>
        </p:txBody>
      </p:sp>
      <p:sp>
        <p:nvSpPr>
          <p:cNvPr id="7" name="Text Placeholder 6">
            <a:extLst>
              <a:ext uri="{FF2B5EF4-FFF2-40B4-BE49-F238E27FC236}">
                <a16:creationId xmlns:a16="http://schemas.microsoft.com/office/drawing/2014/main" id="{D127D2D9-98A8-4E52-A9B4-ACE4697A74E6}"/>
              </a:ext>
            </a:extLst>
          </p:cNvPr>
          <p:cNvSpPr>
            <a:spLocks noGrp="1"/>
          </p:cNvSpPr>
          <p:nvPr>
            <p:ph type="body" sz="quarter" idx="13"/>
          </p:nvPr>
        </p:nvSpPr>
        <p:spPr/>
        <p:txBody>
          <a:bodyPr>
            <a:noAutofit/>
          </a:bodyPr>
          <a:lstStyle/>
          <a:p>
            <a:r>
              <a:rPr lang="en-US" sz="2400" b="1" dirty="0"/>
              <a:t>Attract: </a:t>
            </a:r>
          </a:p>
          <a:p>
            <a:pPr marL="177800" indent="-177800">
              <a:buFont typeface="Arial" panose="020B0604020202020204" pitchFamily="34" charset="0"/>
              <a:buChar char="•"/>
            </a:pPr>
            <a:r>
              <a:rPr lang="en-US" sz="2200" dirty="0">
                <a:solidFill>
                  <a:srgbClr val="0B0C0C"/>
                </a:solidFill>
              </a:rPr>
              <a:t>Recruit the right people for your business</a:t>
            </a:r>
          </a:p>
          <a:p>
            <a:pPr marL="177800" indent="-177800">
              <a:buFont typeface="Arial" panose="020B0604020202020204" pitchFamily="34" charset="0"/>
              <a:buChar char="•"/>
            </a:pPr>
            <a:r>
              <a:rPr lang="en-US" sz="2200" dirty="0">
                <a:solidFill>
                  <a:srgbClr val="0B0C0C"/>
                </a:solidFill>
              </a:rPr>
              <a:t>Progress in the role and career you want</a:t>
            </a:r>
            <a:endParaRPr lang="en-GB" sz="2200" dirty="0"/>
          </a:p>
        </p:txBody>
      </p:sp>
      <p:sp>
        <p:nvSpPr>
          <p:cNvPr id="8" name="Text Placeholder 7">
            <a:extLst>
              <a:ext uri="{FF2B5EF4-FFF2-40B4-BE49-F238E27FC236}">
                <a16:creationId xmlns:a16="http://schemas.microsoft.com/office/drawing/2014/main" id="{025FE8F3-7D7C-4ECB-A41C-14D81B4D9DF5}"/>
              </a:ext>
            </a:extLst>
          </p:cNvPr>
          <p:cNvSpPr>
            <a:spLocks noGrp="1"/>
          </p:cNvSpPr>
          <p:nvPr>
            <p:ph type="body" sz="quarter" idx="14"/>
          </p:nvPr>
        </p:nvSpPr>
        <p:spPr/>
        <p:txBody>
          <a:bodyPr>
            <a:normAutofit/>
          </a:bodyPr>
          <a:lstStyle/>
          <a:p>
            <a:r>
              <a:rPr lang="en-US" sz="2400" b="1" dirty="0"/>
              <a:t>Achieve:</a:t>
            </a:r>
          </a:p>
          <a:p>
            <a:pPr marL="342900" indent="-342900">
              <a:buFont typeface="Arial" panose="020B0604020202020204" pitchFamily="34" charset="0"/>
              <a:buChar char="•"/>
            </a:pPr>
            <a:r>
              <a:rPr lang="en-US" sz="2200" dirty="0">
                <a:solidFill>
                  <a:schemeClr val="tx1"/>
                </a:solidFill>
              </a:rPr>
              <a:t>Meet and exceed </a:t>
            </a:r>
            <a:r>
              <a:rPr lang="en-US" sz="2200" dirty="0" err="1">
                <a:solidFill>
                  <a:schemeClr val="tx1"/>
                </a:solidFill>
              </a:rPr>
              <a:t>organisational</a:t>
            </a:r>
            <a:r>
              <a:rPr lang="en-US" sz="2200" dirty="0">
                <a:solidFill>
                  <a:schemeClr val="tx1"/>
                </a:solidFill>
              </a:rPr>
              <a:t> objectives</a:t>
            </a:r>
          </a:p>
          <a:p>
            <a:pPr marL="342900" indent="-342900">
              <a:buFont typeface="Arial" panose="020B0604020202020204" pitchFamily="34" charset="0"/>
              <a:buChar char="•"/>
            </a:pPr>
            <a:r>
              <a:rPr lang="en-US" sz="2200" dirty="0">
                <a:solidFill>
                  <a:schemeClr val="tx1"/>
                </a:solidFill>
              </a:rPr>
              <a:t>Fulfil your potential</a:t>
            </a:r>
            <a:endParaRPr lang="en-GB" sz="2200" dirty="0">
              <a:solidFill>
                <a:schemeClr val="tx1"/>
              </a:solidFill>
            </a:endParaRPr>
          </a:p>
        </p:txBody>
      </p:sp>
      <p:sp>
        <p:nvSpPr>
          <p:cNvPr id="9" name="Text Placeholder 8">
            <a:extLst>
              <a:ext uri="{FF2B5EF4-FFF2-40B4-BE49-F238E27FC236}">
                <a16:creationId xmlns:a16="http://schemas.microsoft.com/office/drawing/2014/main" id="{ACD61788-477E-4113-9509-2FE4E0245414}"/>
              </a:ext>
            </a:extLst>
          </p:cNvPr>
          <p:cNvSpPr>
            <a:spLocks noGrp="1"/>
          </p:cNvSpPr>
          <p:nvPr>
            <p:ph type="body" sz="quarter" idx="15"/>
          </p:nvPr>
        </p:nvSpPr>
        <p:spPr/>
        <p:txBody>
          <a:bodyPr>
            <a:normAutofit/>
          </a:bodyPr>
          <a:lstStyle/>
          <a:p>
            <a:r>
              <a:rPr lang="en-US" sz="2600" b="1" dirty="0"/>
              <a:t>Retain: </a:t>
            </a:r>
          </a:p>
          <a:p>
            <a:pPr marL="177800" indent="-177800">
              <a:buFont typeface="Arial" panose="020B0604020202020204" pitchFamily="34" charset="0"/>
              <a:buChar char="•"/>
            </a:pPr>
            <a:r>
              <a:rPr lang="en-GB" sz="2200" dirty="0">
                <a:solidFill>
                  <a:schemeClr val="tx1"/>
                </a:solidFill>
              </a:rPr>
              <a:t>Improve productivity, retention and quality</a:t>
            </a:r>
          </a:p>
          <a:p>
            <a:pPr marL="177800" indent="-177800">
              <a:buFont typeface="Arial" panose="020B0604020202020204" pitchFamily="34" charset="0"/>
              <a:buChar char="•"/>
            </a:pPr>
            <a:r>
              <a:rPr lang="en-GB" sz="2200" dirty="0">
                <a:solidFill>
                  <a:schemeClr val="tx1"/>
                </a:solidFill>
              </a:rPr>
              <a:t>Progress on a long-term career plan</a:t>
            </a:r>
          </a:p>
        </p:txBody>
      </p:sp>
      <p:sp>
        <p:nvSpPr>
          <p:cNvPr id="10" name="Text Placeholder 9">
            <a:extLst>
              <a:ext uri="{FF2B5EF4-FFF2-40B4-BE49-F238E27FC236}">
                <a16:creationId xmlns:a16="http://schemas.microsoft.com/office/drawing/2014/main" id="{B04AE108-41D6-4190-B323-3A5983A560E4}"/>
              </a:ext>
            </a:extLst>
          </p:cNvPr>
          <p:cNvSpPr>
            <a:spLocks noGrp="1"/>
          </p:cNvSpPr>
          <p:nvPr>
            <p:ph type="body" sz="quarter" idx="16"/>
          </p:nvPr>
        </p:nvSpPr>
        <p:spPr/>
        <p:txBody>
          <a:bodyPr>
            <a:normAutofit fontScale="92500" lnSpcReduction="10000"/>
          </a:bodyPr>
          <a:lstStyle/>
          <a:p>
            <a:r>
              <a:rPr lang="en-US" sz="2600" b="1" dirty="0"/>
              <a:t>Train: </a:t>
            </a:r>
          </a:p>
          <a:p>
            <a:pPr marL="177800" indent="-177800">
              <a:buFont typeface="Arial" panose="020B0604020202020204" pitchFamily="34" charset="0"/>
              <a:buChar char="•"/>
            </a:pPr>
            <a:r>
              <a:rPr lang="en-US" sz="2400" dirty="0">
                <a:solidFill>
                  <a:schemeClr val="tx1"/>
                </a:solidFill>
              </a:rPr>
              <a:t>F</a:t>
            </a:r>
            <a:r>
              <a:rPr lang="en-US" sz="2400" b="0" i="0" dirty="0">
                <a:solidFill>
                  <a:schemeClr val="tx1"/>
                </a:solidFill>
                <a:effectLst/>
              </a:rPr>
              <a:t>uture proof your workforce</a:t>
            </a:r>
          </a:p>
          <a:p>
            <a:pPr marL="177800" indent="-177800">
              <a:buFont typeface="Arial" panose="020B0604020202020204" pitchFamily="34" charset="0"/>
              <a:buChar char="•"/>
            </a:pPr>
            <a:r>
              <a:rPr lang="en-US" sz="2400" dirty="0">
                <a:solidFill>
                  <a:schemeClr val="tx1"/>
                </a:solidFill>
              </a:rPr>
              <a:t>Develop knowledge, skills and </a:t>
            </a:r>
            <a:r>
              <a:rPr lang="en-US" sz="2400" dirty="0" err="1">
                <a:solidFill>
                  <a:schemeClr val="tx1"/>
                </a:solidFill>
              </a:rPr>
              <a:t>behaviours</a:t>
            </a:r>
            <a:r>
              <a:rPr lang="en-US" sz="2400" dirty="0">
                <a:solidFill>
                  <a:schemeClr val="tx1"/>
                </a:solidFill>
              </a:rPr>
              <a:t> with a </a:t>
            </a:r>
            <a:r>
              <a:rPr lang="en-US" sz="2400" dirty="0" err="1">
                <a:solidFill>
                  <a:schemeClr val="tx1"/>
                </a:solidFill>
              </a:rPr>
              <a:t>recognised</a:t>
            </a:r>
            <a:r>
              <a:rPr lang="en-US" sz="2400" dirty="0">
                <a:solidFill>
                  <a:schemeClr val="tx1"/>
                </a:solidFill>
              </a:rPr>
              <a:t> qualification</a:t>
            </a:r>
            <a:endParaRPr lang="en-GB" sz="2400" dirty="0">
              <a:solidFill>
                <a:schemeClr val="tx1"/>
              </a:solidFill>
            </a:endParaRPr>
          </a:p>
        </p:txBody>
      </p:sp>
    </p:spTree>
    <p:extLst>
      <p:ext uri="{BB962C8B-B14F-4D97-AF65-F5344CB8AC3E}">
        <p14:creationId xmlns:p14="http://schemas.microsoft.com/office/powerpoint/2010/main" val="2129353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541B-129C-4190-B49C-0BBA0AFC2CFA}"/>
              </a:ext>
            </a:extLst>
          </p:cNvPr>
          <p:cNvSpPr>
            <a:spLocks noGrp="1"/>
          </p:cNvSpPr>
          <p:nvPr>
            <p:ph type="title"/>
          </p:nvPr>
        </p:nvSpPr>
        <p:spPr/>
        <p:txBody>
          <a:bodyPr/>
          <a:lstStyle/>
          <a:p>
            <a:r>
              <a:rPr lang="en-US" dirty="0"/>
              <a:t>Benefits</a:t>
            </a:r>
            <a:endParaRPr lang="en-GB" dirty="0"/>
          </a:p>
        </p:txBody>
      </p:sp>
      <p:sp>
        <p:nvSpPr>
          <p:cNvPr id="3" name="Content Placeholder 2">
            <a:extLst>
              <a:ext uri="{FF2B5EF4-FFF2-40B4-BE49-F238E27FC236}">
                <a16:creationId xmlns:a16="http://schemas.microsoft.com/office/drawing/2014/main" id="{56702BCF-D2EB-4A2B-AC16-FD137AE11105}"/>
              </a:ext>
            </a:extLst>
          </p:cNvPr>
          <p:cNvSpPr>
            <a:spLocks noGrp="1"/>
          </p:cNvSpPr>
          <p:nvPr>
            <p:ph idx="1"/>
          </p:nvPr>
        </p:nvSpPr>
        <p:spPr>
          <a:xfrm>
            <a:off x="838200" y="1818290"/>
            <a:ext cx="10591800" cy="4432245"/>
          </a:xfrm>
        </p:spPr>
        <p:txBody>
          <a:bodyPr>
            <a:normAutofit/>
          </a:bodyPr>
          <a:lstStyle/>
          <a:p>
            <a:r>
              <a:rPr lang="en-US" sz="2400" dirty="0"/>
              <a:t>Productivity: The productivity gain of a trained apprentice is £10,000pa and £1,670pa whilst the apprentice is in training (Centre for Economic Research)</a:t>
            </a:r>
          </a:p>
          <a:p>
            <a:r>
              <a:rPr lang="en-US" sz="2400" dirty="0"/>
              <a:t>Workforce skills and quality: </a:t>
            </a:r>
            <a:r>
              <a:rPr lang="en-US" sz="2400" b="0" i="0" dirty="0">
                <a:effectLst/>
                <a:latin typeface="FS Albert"/>
              </a:rPr>
              <a:t>86% of employers report benefiting from ‘the development of skills relevant to the </a:t>
            </a:r>
            <a:r>
              <a:rPr lang="en-US" sz="2400" b="0" i="0" dirty="0" err="1">
                <a:effectLst/>
                <a:latin typeface="FS Albert"/>
              </a:rPr>
              <a:t>organisation</a:t>
            </a:r>
            <a:r>
              <a:rPr lang="en-US" sz="2400" b="0" i="0" dirty="0">
                <a:effectLst/>
                <a:latin typeface="FS Albert"/>
              </a:rPr>
              <a:t>                                                     and 75% report ‘better quality of products or                                                        services’ </a:t>
            </a:r>
            <a:r>
              <a:rPr lang="en-US" sz="2400" dirty="0"/>
              <a:t>(DfE)</a:t>
            </a:r>
            <a:endParaRPr lang="en-US" sz="2400" b="0" i="0" dirty="0">
              <a:effectLst/>
              <a:latin typeface="FS Albert"/>
            </a:endParaRPr>
          </a:p>
          <a:p>
            <a:r>
              <a:rPr lang="en-US" sz="2400" dirty="0"/>
              <a:t>Retention: It is easier to retain apprentices than                                                 graduates – average retention over 3 and 5 years                                                  shown in graph</a:t>
            </a:r>
          </a:p>
          <a:p>
            <a:r>
              <a:rPr lang="en-US" sz="2400" dirty="0"/>
              <a:t>Recruitment: The average apprentice costs £2,305 to hire - £2,400 cheaper than the average graduate hire (Institute of Student Employers)</a:t>
            </a:r>
          </a:p>
          <a:p>
            <a:endParaRPr lang="en-US" sz="2400" dirty="0"/>
          </a:p>
          <a:p>
            <a:endParaRPr lang="en-US" sz="2400" dirty="0"/>
          </a:p>
          <a:p>
            <a:endParaRPr lang="en-US" sz="2400" dirty="0"/>
          </a:p>
          <a:p>
            <a:endParaRPr lang="en-US" sz="2400" dirty="0"/>
          </a:p>
        </p:txBody>
      </p:sp>
      <p:sp>
        <p:nvSpPr>
          <p:cNvPr id="4" name="Footer Placeholder 3">
            <a:extLst>
              <a:ext uri="{FF2B5EF4-FFF2-40B4-BE49-F238E27FC236}">
                <a16:creationId xmlns:a16="http://schemas.microsoft.com/office/drawing/2014/main" id="{39CDF979-0D60-4BB7-B3D2-84EE90661A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294B7D-8B1E-4122-BDF9-E87D5E253A38}"/>
              </a:ext>
            </a:extLst>
          </p:cNvPr>
          <p:cNvSpPr>
            <a:spLocks noGrp="1"/>
          </p:cNvSpPr>
          <p:nvPr>
            <p:ph type="sldNum" sz="quarter" idx="12"/>
          </p:nvPr>
        </p:nvSpPr>
        <p:spPr/>
        <p:txBody>
          <a:bodyPr/>
          <a:lstStyle/>
          <a:p>
            <a:fld id="{E2F28200-8294-492A-8C90-6131C9AA9578}" type="slidenum">
              <a:rPr lang="en-GB" smtClean="0"/>
              <a:t>5</a:t>
            </a:fld>
            <a:endParaRPr lang="en-GB"/>
          </a:p>
        </p:txBody>
      </p:sp>
      <p:pic>
        <p:nvPicPr>
          <p:cNvPr id="6" name="Picture 5">
            <a:extLst>
              <a:ext uri="{FF2B5EF4-FFF2-40B4-BE49-F238E27FC236}">
                <a16:creationId xmlns:a16="http://schemas.microsoft.com/office/drawing/2014/main" id="{30582080-96D7-4EB9-B1DC-D1B6F8F88024}"/>
              </a:ext>
            </a:extLst>
          </p:cNvPr>
          <p:cNvPicPr>
            <a:picLocks noChangeAspect="1"/>
          </p:cNvPicPr>
          <p:nvPr/>
        </p:nvPicPr>
        <p:blipFill rotWithShape="1">
          <a:blip r:embed="rId2"/>
          <a:srcRect l="10602" t="34667" r="44794" b="14144"/>
          <a:stretch/>
        </p:blipFill>
        <p:spPr>
          <a:xfrm>
            <a:off x="7466098" y="3008671"/>
            <a:ext cx="3689184" cy="2158607"/>
          </a:xfrm>
          <a:prstGeom prst="rect">
            <a:avLst/>
          </a:prstGeom>
        </p:spPr>
      </p:pic>
    </p:spTree>
    <p:extLst>
      <p:ext uri="{BB962C8B-B14F-4D97-AF65-F5344CB8AC3E}">
        <p14:creationId xmlns:p14="http://schemas.microsoft.com/office/powerpoint/2010/main" val="7013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541B-129C-4190-B49C-0BBA0AFC2CFA}"/>
              </a:ext>
            </a:extLst>
          </p:cNvPr>
          <p:cNvSpPr>
            <a:spLocks noGrp="1"/>
          </p:cNvSpPr>
          <p:nvPr>
            <p:ph type="title"/>
          </p:nvPr>
        </p:nvSpPr>
        <p:spPr/>
        <p:txBody>
          <a:bodyPr/>
          <a:lstStyle/>
          <a:p>
            <a:r>
              <a:rPr lang="en-US" dirty="0" err="1"/>
              <a:t>Maximising</a:t>
            </a:r>
            <a:r>
              <a:rPr lang="en-US" dirty="0"/>
              <a:t> the Benefits</a:t>
            </a:r>
            <a:endParaRPr lang="en-GB" dirty="0"/>
          </a:p>
        </p:txBody>
      </p:sp>
      <p:sp>
        <p:nvSpPr>
          <p:cNvPr id="3" name="Content Placeholder 2">
            <a:extLst>
              <a:ext uri="{FF2B5EF4-FFF2-40B4-BE49-F238E27FC236}">
                <a16:creationId xmlns:a16="http://schemas.microsoft.com/office/drawing/2014/main" id="{56702BCF-D2EB-4A2B-AC16-FD137AE11105}"/>
              </a:ext>
            </a:extLst>
          </p:cNvPr>
          <p:cNvSpPr>
            <a:spLocks noGrp="1"/>
          </p:cNvSpPr>
          <p:nvPr>
            <p:ph idx="1"/>
          </p:nvPr>
        </p:nvSpPr>
        <p:spPr/>
        <p:txBody>
          <a:bodyPr>
            <a:noAutofit/>
          </a:bodyPr>
          <a:lstStyle/>
          <a:p>
            <a:pPr algn="l"/>
            <a:r>
              <a:rPr lang="en-US" sz="2400" b="0" i="0" u="none" strike="noStrike" baseline="0" dirty="0"/>
              <a:t>Our People: </a:t>
            </a:r>
            <a:r>
              <a:rPr lang="en-US" sz="2400" dirty="0"/>
              <a:t>A</a:t>
            </a:r>
            <a:r>
              <a:rPr lang="en-US" sz="2400" b="0" i="0" u="none" strike="noStrike" baseline="0" dirty="0"/>
              <a:t>n experienced team of coaches, technical specialists and account managers to guide, challenge and support you and your apprentice, to not just achieve the qualification, but to have an impact on your </a:t>
            </a:r>
            <a:r>
              <a:rPr lang="en-US" sz="2400" b="0" i="0" u="none" strike="noStrike" baseline="0" dirty="0" err="1"/>
              <a:t>organisation</a:t>
            </a:r>
            <a:r>
              <a:rPr lang="en-US" sz="2400" b="0" i="0" u="none" strike="noStrike" baseline="0" dirty="0"/>
              <a:t> now and in the future.</a:t>
            </a:r>
          </a:p>
          <a:p>
            <a:pPr algn="l"/>
            <a:r>
              <a:rPr lang="en-US" sz="2400" b="0" i="0" u="none" strike="noStrike" baseline="0" dirty="0"/>
              <a:t>Our Processes: </a:t>
            </a:r>
            <a:r>
              <a:rPr lang="en-US" sz="2400" dirty="0"/>
              <a:t>A</a:t>
            </a:r>
            <a:r>
              <a:rPr lang="en-US" sz="2400" b="0" i="0" u="none" strike="noStrike" baseline="0" dirty="0"/>
              <a:t> seamless and efficient enrolment and onboarding process, leading into planned, manageable chunks of learning with one-to-one and group interaction and additional support to prepare for end-point assessment.</a:t>
            </a:r>
          </a:p>
          <a:p>
            <a:pPr algn="l"/>
            <a:r>
              <a:rPr lang="en-US" sz="2400" b="0" i="0" u="none" strike="noStrike" baseline="0" dirty="0"/>
              <a:t>Our Systems: </a:t>
            </a:r>
            <a:r>
              <a:rPr lang="en-US" sz="2400" dirty="0"/>
              <a:t>D</a:t>
            </a:r>
            <a:r>
              <a:rPr lang="en-US" sz="2400" b="0" i="0" u="none" strike="noStrike" baseline="0" dirty="0"/>
              <a:t>esigned our systems to be accessible and engaging, including </a:t>
            </a:r>
          </a:p>
          <a:p>
            <a:pPr lvl="1"/>
            <a:r>
              <a:rPr lang="en-US" sz="2000" b="0" i="0" u="none" strike="noStrike" baseline="0" dirty="0"/>
              <a:t>OneFile to track progress</a:t>
            </a:r>
          </a:p>
          <a:p>
            <a:pPr lvl="1"/>
            <a:r>
              <a:rPr lang="en-US" sz="2000" b="0" i="0" u="none" strike="noStrike" baseline="0" dirty="0"/>
              <a:t>Profiler to demonstrate development and identify further areas for improvement</a:t>
            </a:r>
          </a:p>
          <a:p>
            <a:pPr lvl="1"/>
            <a:r>
              <a:rPr lang="en-US" sz="2000" b="0" i="0" u="none" strike="noStrike" baseline="0" dirty="0"/>
              <a:t>Damar </a:t>
            </a:r>
            <a:r>
              <a:rPr lang="en-US" sz="2000" b="0" i="0" u="none" strike="noStrike" baseline="0" dirty="0" err="1"/>
              <a:t>OpenLearning</a:t>
            </a:r>
            <a:r>
              <a:rPr lang="en-US" sz="2000" b="0" i="0" u="none" strike="noStrike" baseline="0" dirty="0"/>
              <a:t> for a wealth of interactive learning resources </a:t>
            </a:r>
          </a:p>
          <a:p>
            <a:pPr lvl="1"/>
            <a:r>
              <a:rPr lang="en-US" sz="2000" b="0" i="0" u="none" strike="noStrike" baseline="0" dirty="0"/>
              <a:t>Forums for apprentices to network, share best practice and provide support.</a:t>
            </a:r>
            <a:endParaRPr lang="en-GB" sz="2000" dirty="0"/>
          </a:p>
        </p:txBody>
      </p:sp>
      <p:sp>
        <p:nvSpPr>
          <p:cNvPr id="4" name="Footer Placeholder 3">
            <a:extLst>
              <a:ext uri="{FF2B5EF4-FFF2-40B4-BE49-F238E27FC236}">
                <a16:creationId xmlns:a16="http://schemas.microsoft.com/office/drawing/2014/main" id="{39CDF979-0D60-4BB7-B3D2-84EE90661A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294B7D-8B1E-4122-BDF9-E87D5E253A38}"/>
              </a:ext>
            </a:extLst>
          </p:cNvPr>
          <p:cNvSpPr>
            <a:spLocks noGrp="1"/>
          </p:cNvSpPr>
          <p:nvPr>
            <p:ph type="sldNum" sz="quarter" idx="12"/>
          </p:nvPr>
        </p:nvSpPr>
        <p:spPr/>
        <p:txBody>
          <a:bodyPr/>
          <a:lstStyle/>
          <a:p>
            <a:fld id="{E2F28200-8294-492A-8C90-6131C9AA9578}" type="slidenum">
              <a:rPr lang="en-GB" smtClean="0"/>
              <a:t>6</a:t>
            </a:fld>
            <a:endParaRPr lang="en-GB"/>
          </a:p>
        </p:txBody>
      </p:sp>
    </p:spTree>
    <p:extLst>
      <p:ext uri="{BB962C8B-B14F-4D97-AF65-F5344CB8AC3E}">
        <p14:creationId xmlns:p14="http://schemas.microsoft.com/office/powerpoint/2010/main" val="326413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6541B-129C-4190-B49C-0BBA0AFC2CFA}"/>
              </a:ext>
            </a:extLst>
          </p:cNvPr>
          <p:cNvSpPr>
            <a:spLocks noGrp="1"/>
          </p:cNvSpPr>
          <p:nvPr>
            <p:ph type="title"/>
          </p:nvPr>
        </p:nvSpPr>
        <p:spPr/>
        <p:txBody>
          <a:bodyPr/>
          <a:lstStyle/>
          <a:p>
            <a:r>
              <a:rPr lang="en-US" dirty="0" err="1"/>
              <a:t>Maximising</a:t>
            </a:r>
            <a:r>
              <a:rPr lang="en-US" dirty="0"/>
              <a:t> the Benefits (2)</a:t>
            </a:r>
            <a:endParaRPr lang="en-GB" dirty="0"/>
          </a:p>
        </p:txBody>
      </p:sp>
      <p:sp>
        <p:nvSpPr>
          <p:cNvPr id="3" name="Content Placeholder 2">
            <a:extLst>
              <a:ext uri="{FF2B5EF4-FFF2-40B4-BE49-F238E27FC236}">
                <a16:creationId xmlns:a16="http://schemas.microsoft.com/office/drawing/2014/main" id="{56702BCF-D2EB-4A2B-AC16-FD137AE11105}"/>
              </a:ext>
            </a:extLst>
          </p:cNvPr>
          <p:cNvSpPr>
            <a:spLocks noGrp="1"/>
          </p:cNvSpPr>
          <p:nvPr>
            <p:ph idx="1"/>
          </p:nvPr>
        </p:nvSpPr>
        <p:spPr/>
        <p:txBody>
          <a:bodyPr>
            <a:noAutofit/>
          </a:bodyPr>
          <a:lstStyle/>
          <a:p>
            <a:pPr marL="0" indent="0" algn="l" fontAlgn="base">
              <a:buNone/>
            </a:pPr>
            <a:r>
              <a:rPr lang="en-US" sz="2400" b="0" i="0" dirty="0">
                <a:solidFill>
                  <a:srgbClr val="000000"/>
                </a:solidFill>
                <a:effectLst/>
              </a:rPr>
              <a:t>Our medical </a:t>
            </a:r>
            <a:r>
              <a:rPr lang="en-US" sz="2400" dirty="0">
                <a:solidFill>
                  <a:srgbClr val="000000"/>
                </a:solidFill>
              </a:rPr>
              <a:t>a</a:t>
            </a:r>
            <a:r>
              <a:rPr lang="en-US" sz="2400" b="0" i="0" dirty="0">
                <a:solidFill>
                  <a:srgbClr val="000000"/>
                </a:solidFill>
                <a:effectLst/>
              </a:rPr>
              <a:t>dministration </a:t>
            </a:r>
            <a:r>
              <a:rPr lang="en-US" sz="2400" dirty="0">
                <a:solidFill>
                  <a:srgbClr val="000000"/>
                </a:solidFill>
              </a:rPr>
              <a:t>a</a:t>
            </a:r>
            <a:r>
              <a:rPr lang="en-US" sz="2400" b="0" i="0" dirty="0">
                <a:solidFill>
                  <a:srgbClr val="000000"/>
                </a:solidFill>
                <a:effectLst/>
              </a:rPr>
              <a:t>pprenticeships have many unique features which </a:t>
            </a:r>
            <a:r>
              <a:rPr lang="en-US" sz="2400" b="0" i="0" dirty="0" err="1">
                <a:solidFill>
                  <a:srgbClr val="000000"/>
                </a:solidFill>
                <a:effectLst/>
              </a:rPr>
              <a:t>maximise</a:t>
            </a:r>
            <a:r>
              <a:rPr lang="en-US" sz="2400" b="0" i="0" dirty="0">
                <a:solidFill>
                  <a:srgbClr val="000000"/>
                </a:solidFill>
                <a:effectLst/>
              </a:rPr>
              <a:t> the benefits of apprenticeship training for healthcare </a:t>
            </a:r>
            <a:r>
              <a:rPr lang="en-US" sz="2400" b="0" i="0" dirty="0" err="1">
                <a:solidFill>
                  <a:srgbClr val="000000"/>
                </a:solidFill>
                <a:effectLst/>
              </a:rPr>
              <a:t>organisations</a:t>
            </a:r>
            <a:r>
              <a:rPr lang="en-US" sz="2400" b="0" i="0" dirty="0">
                <a:solidFill>
                  <a:srgbClr val="000000"/>
                </a:solidFill>
                <a:effectLst/>
              </a:rPr>
              <a:t>:</a:t>
            </a:r>
          </a:p>
          <a:p>
            <a:pPr algn="l" fontAlgn="base">
              <a:buFont typeface="Arial" panose="020B0604020202020204" pitchFamily="34" charset="0"/>
              <a:buChar char="•"/>
            </a:pPr>
            <a:r>
              <a:rPr lang="en-US" sz="2400" b="0" i="0" dirty="0">
                <a:solidFill>
                  <a:srgbClr val="000000"/>
                </a:solidFill>
                <a:effectLst/>
              </a:rPr>
              <a:t>We have extensive experience in working with healthcare </a:t>
            </a:r>
            <a:r>
              <a:rPr lang="en-US" sz="2400" b="0" i="0" dirty="0" err="1">
                <a:solidFill>
                  <a:srgbClr val="000000"/>
                </a:solidFill>
                <a:effectLst/>
              </a:rPr>
              <a:t>organisations</a:t>
            </a:r>
            <a:r>
              <a:rPr lang="en-US" sz="2400" b="0" i="0" dirty="0">
                <a:solidFill>
                  <a:srgbClr val="000000"/>
                </a:solidFill>
                <a:effectLst/>
              </a:rPr>
              <a:t>, including the NHS</a:t>
            </a:r>
          </a:p>
          <a:p>
            <a:pPr algn="l" fontAlgn="base">
              <a:buFont typeface="Arial" panose="020B0604020202020204" pitchFamily="34" charset="0"/>
              <a:buChar char="•"/>
            </a:pPr>
            <a:r>
              <a:rPr lang="en-US" sz="2400" b="0" i="0" dirty="0">
                <a:solidFill>
                  <a:srgbClr val="000000"/>
                </a:solidFill>
                <a:effectLst/>
              </a:rPr>
              <a:t>We are able to match each apprentice with the most relevant coaches and subject specialists to help them achieve their full potential</a:t>
            </a:r>
          </a:p>
          <a:p>
            <a:pPr algn="l" fontAlgn="base">
              <a:buFont typeface="Arial" panose="020B0604020202020204" pitchFamily="34" charset="0"/>
              <a:buChar char="•"/>
            </a:pPr>
            <a:r>
              <a:rPr lang="en-US" sz="2400" b="0" i="0" dirty="0">
                <a:solidFill>
                  <a:srgbClr val="000000"/>
                </a:solidFill>
                <a:effectLst/>
              </a:rPr>
              <a:t>We offer an account managed service, with employers able to view and track the progress of all of their apprentices</a:t>
            </a:r>
          </a:p>
          <a:p>
            <a:pPr algn="l" fontAlgn="base">
              <a:buFont typeface="Arial" panose="020B0604020202020204" pitchFamily="34" charset="0"/>
              <a:buChar char="•"/>
            </a:pPr>
            <a:r>
              <a:rPr lang="en-US" sz="2400" b="0" i="0" dirty="0">
                <a:solidFill>
                  <a:srgbClr val="000000"/>
                </a:solidFill>
                <a:effectLst/>
              </a:rPr>
              <a:t>We provide the opportunity for apprentices to engage with each other, through the use of group workshops and discussion forums</a:t>
            </a:r>
          </a:p>
        </p:txBody>
      </p:sp>
      <p:sp>
        <p:nvSpPr>
          <p:cNvPr id="4" name="Footer Placeholder 3">
            <a:extLst>
              <a:ext uri="{FF2B5EF4-FFF2-40B4-BE49-F238E27FC236}">
                <a16:creationId xmlns:a16="http://schemas.microsoft.com/office/drawing/2014/main" id="{39CDF979-0D60-4BB7-B3D2-84EE90661A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1294B7D-8B1E-4122-BDF9-E87D5E253A38}"/>
              </a:ext>
            </a:extLst>
          </p:cNvPr>
          <p:cNvSpPr>
            <a:spLocks noGrp="1"/>
          </p:cNvSpPr>
          <p:nvPr>
            <p:ph type="sldNum" sz="quarter" idx="12"/>
          </p:nvPr>
        </p:nvSpPr>
        <p:spPr/>
        <p:txBody>
          <a:bodyPr/>
          <a:lstStyle/>
          <a:p>
            <a:fld id="{E2F28200-8294-492A-8C90-6131C9AA9578}" type="slidenum">
              <a:rPr lang="en-GB" smtClean="0"/>
              <a:t>7</a:t>
            </a:fld>
            <a:endParaRPr lang="en-GB"/>
          </a:p>
        </p:txBody>
      </p:sp>
    </p:spTree>
    <p:extLst>
      <p:ext uri="{BB962C8B-B14F-4D97-AF65-F5344CB8AC3E}">
        <p14:creationId xmlns:p14="http://schemas.microsoft.com/office/powerpoint/2010/main" val="791448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391776-EB30-49EC-B819-C2E0E2B57B70}"/>
              </a:ext>
            </a:extLst>
          </p:cNvPr>
          <p:cNvSpPr>
            <a:spLocks noGrp="1"/>
          </p:cNvSpPr>
          <p:nvPr>
            <p:ph type="title"/>
          </p:nvPr>
        </p:nvSpPr>
        <p:spPr/>
        <p:txBody>
          <a:bodyPr/>
          <a:lstStyle/>
          <a:p>
            <a:r>
              <a:rPr lang="en-US" dirty="0"/>
              <a:t>Who is it for?</a:t>
            </a:r>
            <a:endParaRPr lang="en-GB" dirty="0"/>
          </a:p>
        </p:txBody>
      </p:sp>
      <p:sp>
        <p:nvSpPr>
          <p:cNvPr id="4" name="Footer Placeholder 3">
            <a:extLst>
              <a:ext uri="{FF2B5EF4-FFF2-40B4-BE49-F238E27FC236}">
                <a16:creationId xmlns:a16="http://schemas.microsoft.com/office/drawing/2014/main" id="{9C173946-8A98-4209-9869-0CF5D01BE29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3404F80-92A5-49E1-BC01-71F3C53AF226}"/>
              </a:ext>
            </a:extLst>
          </p:cNvPr>
          <p:cNvSpPr>
            <a:spLocks noGrp="1"/>
          </p:cNvSpPr>
          <p:nvPr>
            <p:ph type="sldNum" sz="quarter" idx="12"/>
          </p:nvPr>
        </p:nvSpPr>
        <p:spPr/>
        <p:txBody>
          <a:bodyPr/>
          <a:lstStyle/>
          <a:p>
            <a:fld id="{E2F28200-8294-492A-8C90-6131C9AA9578}" type="slidenum">
              <a:rPr lang="en-GB" smtClean="0"/>
              <a:t>8</a:t>
            </a:fld>
            <a:endParaRPr lang="en-GB" dirty="0"/>
          </a:p>
        </p:txBody>
      </p:sp>
      <p:sp>
        <p:nvSpPr>
          <p:cNvPr id="13" name="TextBox 12">
            <a:extLst>
              <a:ext uri="{FF2B5EF4-FFF2-40B4-BE49-F238E27FC236}">
                <a16:creationId xmlns:a16="http://schemas.microsoft.com/office/drawing/2014/main" id="{85031959-3617-4944-93BC-9A468CAEA249}"/>
              </a:ext>
            </a:extLst>
          </p:cNvPr>
          <p:cNvSpPr txBox="1"/>
          <p:nvPr/>
        </p:nvSpPr>
        <p:spPr>
          <a:xfrm>
            <a:off x="678803" y="1607970"/>
            <a:ext cx="6097554" cy="430887"/>
          </a:xfrm>
          <a:prstGeom prst="rect">
            <a:avLst/>
          </a:prstGeom>
          <a:noFill/>
        </p:spPr>
        <p:txBody>
          <a:bodyPr wrap="square">
            <a:spAutoFit/>
          </a:bodyPr>
          <a:lstStyle/>
          <a:p>
            <a:r>
              <a:rPr lang="en-US" sz="2200" dirty="0"/>
              <a:t>Business Administrators – Medical Pathway</a:t>
            </a:r>
            <a:endParaRPr lang="en-GB" sz="2200" dirty="0"/>
          </a:p>
        </p:txBody>
      </p:sp>
      <p:sp>
        <p:nvSpPr>
          <p:cNvPr id="2" name="TextBox 1">
            <a:extLst>
              <a:ext uri="{FF2B5EF4-FFF2-40B4-BE49-F238E27FC236}">
                <a16:creationId xmlns:a16="http://schemas.microsoft.com/office/drawing/2014/main" id="{0E847120-AD4D-43D6-A017-C8F9C59BCB28}"/>
              </a:ext>
            </a:extLst>
          </p:cNvPr>
          <p:cNvSpPr txBox="1"/>
          <p:nvPr/>
        </p:nvSpPr>
        <p:spPr>
          <a:xfrm>
            <a:off x="838200" y="5847969"/>
            <a:ext cx="10515600" cy="338554"/>
          </a:xfrm>
          <a:prstGeom prst="rect">
            <a:avLst/>
          </a:prstGeom>
          <a:noFill/>
        </p:spPr>
        <p:txBody>
          <a:bodyPr wrap="square">
            <a:spAutoFit/>
          </a:bodyPr>
          <a:lstStyle/>
          <a:p>
            <a:pPr algn="ctr"/>
            <a:r>
              <a:rPr lang="en-US" sz="1600" dirty="0"/>
              <a:t>Reference: </a:t>
            </a:r>
            <a:r>
              <a:rPr lang="en-US" sz="1600" dirty="0">
                <a:hlinkClick r:id="rId2"/>
              </a:rPr>
              <a:t>Institute of Apprenticeships Business Administrator Apprenticeship Standard</a:t>
            </a:r>
            <a:endParaRPr lang="en-GB" sz="1600" dirty="0"/>
          </a:p>
        </p:txBody>
      </p:sp>
      <p:graphicFrame>
        <p:nvGraphicFramePr>
          <p:cNvPr id="15" name="Table 14">
            <a:extLst>
              <a:ext uri="{FF2B5EF4-FFF2-40B4-BE49-F238E27FC236}">
                <a16:creationId xmlns:a16="http://schemas.microsoft.com/office/drawing/2014/main" id="{EEFE2FEE-9E02-45C3-A29E-05064AC9CA44}"/>
              </a:ext>
            </a:extLst>
          </p:cNvPr>
          <p:cNvGraphicFramePr>
            <a:graphicFrameLocks/>
          </p:cNvGraphicFramePr>
          <p:nvPr/>
        </p:nvGraphicFramePr>
        <p:xfrm>
          <a:off x="838200" y="2208684"/>
          <a:ext cx="10515600" cy="3469456"/>
        </p:xfrm>
        <a:graphic>
          <a:graphicData uri="http://schemas.openxmlformats.org/drawingml/2006/table">
            <a:tbl>
              <a:tblPr firstRow="1" bandRow="1">
                <a:tableStyleId>{5C22544A-7EE6-4342-B048-85BDC9FD1C3A}</a:tableStyleId>
              </a:tblPr>
              <a:tblGrid>
                <a:gridCol w="383871">
                  <a:extLst>
                    <a:ext uri="{9D8B030D-6E8A-4147-A177-3AD203B41FA5}">
                      <a16:colId xmlns:a16="http://schemas.microsoft.com/office/drawing/2014/main" val="4219317172"/>
                    </a:ext>
                  </a:extLst>
                </a:gridCol>
                <a:gridCol w="10131729">
                  <a:extLst>
                    <a:ext uri="{9D8B030D-6E8A-4147-A177-3AD203B41FA5}">
                      <a16:colId xmlns:a16="http://schemas.microsoft.com/office/drawing/2014/main" val="130723999"/>
                    </a:ext>
                  </a:extLst>
                </a:gridCol>
              </a:tblGrid>
              <a:tr h="433682">
                <a:tc>
                  <a:txBody>
                    <a:bodyPr/>
                    <a:lstStyle/>
                    <a:p>
                      <a:endParaRPr lang="en-GB" dirty="0"/>
                    </a:p>
                  </a:txBody>
                  <a:tcPr>
                    <a:lnR w="12700" cap="flat" cmpd="sng" algn="ctr">
                      <a:solidFill>
                        <a:schemeClr val="bg1"/>
                      </a:solidFill>
                      <a:prstDash val="solid"/>
                      <a:round/>
                      <a:headEnd type="none" w="med" len="med"/>
                      <a:tailEnd type="none" w="med" len="med"/>
                    </a:lnR>
                    <a:solidFill>
                      <a:schemeClr val="accent5"/>
                    </a:solidFill>
                  </a:tcPr>
                </a:tc>
                <a:tc>
                  <a:txBody>
                    <a:bodyPr/>
                    <a:lstStyle/>
                    <a:p>
                      <a:pPr algn="l" fontAlgn="ctr"/>
                      <a:r>
                        <a:rPr lang="en-GB" sz="1600" b="0" i="0" u="none" strike="noStrike" dirty="0">
                          <a:solidFill>
                            <a:schemeClr val="tx1"/>
                          </a:solidFill>
                          <a:effectLst/>
                          <a:latin typeface="+mn-lt"/>
                        </a:rPr>
                        <a:t>Support and engage with different parts of the organisation and interact with internal and external customers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20990461"/>
                  </a:ext>
                </a:extLst>
              </a:tr>
              <a:tr h="433682">
                <a:tc>
                  <a:txBody>
                    <a:bodyPr/>
                    <a:lstStyle/>
                    <a:p>
                      <a:endParaRPr lang="en-GB" dirty="0"/>
                    </a:p>
                  </a:txBody>
                  <a:tcPr>
                    <a:lnR w="12700" cap="flat" cmpd="sng" algn="ctr">
                      <a:solidFill>
                        <a:schemeClr val="bg1"/>
                      </a:solidFill>
                      <a:prstDash val="solid"/>
                      <a:round/>
                      <a:headEnd type="none" w="med" len="med"/>
                      <a:tailEnd type="none" w="med" len="med"/>
                    </a:lnR>
                    <a:solidFill>
                      <a:schemeClr val="accent3"/>
                    </a:solidFill>
                  </a:tcPr>
                </a:tc>
                <a:tc>
                  <a:txBody>
                    <a:bodyPr/>
                    <a:lstStyle/>
                    <a:p>
                      <a:pPr algn="l" fontAlgn="ctr"/>
                      <a:r>
                        <a:rPr lang="en-GB" sz="1600" b="0" i="0" u="none" strike="noStrike" dirty="0">
                          <a:solidFill>
                            <a:schemeClr val="tx1"/>
                          </a:solidFill>
                          <a:effectLst/>
                          <a:latin typeface="+mn-lt"/>
                        </a:rPr>
                        <a:t>Develop, implement, maintain and improve administrative services within a medical environment e.g. medical secretaries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31493148"/>
                  </a:ext>
                </a:extLst>
              </a:tr>
              <a:tr h="433682">
                <a:tc>
                  <a:txBody>
                    <a:bodyPr/>
                    <a:lstStyle/>
                    <a:p>
                      <a:endParaRPr lang="en-GB" dirty="0"/>
                    </a:p>
                  </a:txBody>
                  <a:tcPr>
                    <a:lnR w="12700" cap="flat" cmpd="sng" algn="ctr">
                      <a:solidFill>
                        <a:schemeClr val="bg1"/>
                      </a:solidFill>
                      <a:prstDash val="solid"/>
                      <a:round/>
                      <a:headEnd type="none" w="med" len="med"/>
                      <a:tailEnd type="none" w="med" len="med"/>
                    </a:lnR>
                    <a:solidFill>
                      <a:schemeClr val="accent4"/>
                    </a:solidFill>
                  </a:tcPr>
                </a:tc>
                <a:tc>
                  <a:txBody>
                    <a:bodyPr/>
                    <a:lstStyle/>
                    <a:p>
                      <a:pPr algn="l" fontAlgn="ctr"/>
                      <a:r>
                        <a:rPr lang="en-US" sz="1600" b="0" i="0" u="none" strike="noStrike" dirty="0">
                          <a:solidFill>
                            <a:schemeClr val="tx1"/>
                          </a:solidFill>
                          <a:effectLst/>
                          <a:latin typeface="+mn-lt"/>
                        </a:rPr>
                        <a:t>Contribute to the efficiency of an </a:t>
                      </a:r>
                      <a:r>
                        <a:rPr lang="en-US" sz="1600" b="0" i="0" u="none" strike="noStrike" dirty="0" err="1">
                          <a:solidFill>
                            <a:schemeClr val="tx1"/>
                          </a:solidFill>
                          <a:effectLst/>
                          <a:latin typeface="+mn-lt"/>
                        </a:rPr>
                        <a:t>organisation</a:t>
                      </a:r>
                      <a:endParaRPr lang="en-US" sz="1600" b="0" i="0" u="none" strike="noStrike" dirty="0">
                        <a:solidFill>
                          <a:schemeClr val="tx1"/>
                        </a:solidFill>
                        <a:effectLst/>
                        <a:latin typeface="+mn-lt"/>
                      </a:endParaRP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7180037"/>
                  </a:ext>
                </a:extLst>
              </a:tr>
              <a:tr h="433682">
                <a:tc>
                  <a:txBody>
                    <a:bodyPr/>
                    <a:lstStyle/>
                    <a:p>
                      <a:endParaRPr lang="en-GB" dirty="0"/>
                    </a:p>
                  </a:txBody>
                  <a:tcPr>
                    <a:lnR w="12700" cap="flat" cmpd="sng" algn="ctr">
                      <a:solidFill>
                        <a:schemeClr val="bg1"/>
                      </a:solidFill>
                      <a:prstDash val="solid"/>
                      <a:round/>
                      <a:headEnd type="none" w="med" len="med"/>
                      <a:tailEnd type="none" w="med" len="med"/>
                    </a:lnR>
                    <a:solidFill>
                      <a:schemeClr val="accent5"/>
                    </a:solidFill>
                  </a:tcPr>
                </a:tc>
                <a:tc>
                  <a:txBody>
                    <a:bodyPr/>
                    <a:lstStyle/>
                    <a:p>
                      <a:pPr algn="l" fontAlgn="ctr"/>
                      <a:r>
                        <a:rPr lang="en-US" sz="1600" b="0" i="0" u="none" strike="noStrike" dirty="0">
                          <a:solidFill>
                            <a:schemeClr val="tx1"/>
                          </a:solidFill>
                          <a:effectLst/>
                          <a:latin typeface="+mn-lt"/>
                        </a:rPr>
                        <a:t>Support functional areas, work across teams and resolve issues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53640741"/>
                  </a:ext>
                </a:extLst>
              </a:tr>
              <a:tr h="433682">
                <a:tc>
                  <a:txBody>
                    <a:bodyPr/>
                    <a:lstStyle/>
                    <a:p>
                      <a:endParaRPr lang="en-GB" dirty="0"/>
                    </a:p>
                  </a:txBody>
                  <a:tcPr>
                    <a:lnR w="12700" cap="flat" cmpd="sng" algn="ctr">
                      <a:solidFill>
                        <a:schemeClr val="bg1"/>
                      </a:solidFill>
                      <a:prstDash val="solid"/>
                      <a:round/>
                      <a:headEnd type="none" w="med" len="med"/>
                      <a:tailEnd type="none" w="med" len="med"/>
                    </a:lnR>
                    <a:solidFill>
                      <a:schemeClr val="accent3"/>
                    </a:solidFill>
                  </a:tcPr>
                </a:tc>
                <a:tc>
                  <a:txBody>
                    <a:bodyPr/>
                    <a:lstStyle/>
                    <a:p>
                      <a:pPr algn="l" fontAlgn="ctr"/>
                      <a:r>
                        <a:rPr lang="en-GB" sz="1600" b="0" i="0" u="none" strike="noStrike" dirty="0">
                          <a:solidFill>
                            <a:schemeClr val="tx1"/>
                          </a:solidFill>
                          <a:effectLst/>
                          <a:latin typeface="+mn-lt"/>
                        </a:rPr>
                        <a:t>Demonstrate strong communication skills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16191327"/>
                  </a:ext>
                </a:extLst>
              </a:tr>
              <a:tr h="433682">
                <a:tc>
                  <a:txBody>
                    <a:bodyPr/>
                    <a:lstStyle/>
                    <a:p>
                      <a:endParaRPr lang="en-GB" dirty="0"/>
                    </a:p>
                  </a:txBody>
                  <a:tcPr>
                    <a:lnR w="12700" cap="flat" cmpd="sng" algn="ctr">
                      <a:solidFill>
                        <a:schemeClr val="bg1"/>
                      </a:solidFill>
                      <a:prstDash val="solid"/>
                      <a:round/>
                      <a:headEnd type="none" w="med" len="med"/>
                      <a:tailEnd type="none" w="med" len="med"/>
                    </a:lnR>
                    <a:solidFill>
                      <a:schemeClr val="accent4"/>
                    </a:solidFill>
                  </a:tcPr>
                </a:tc>
                <a:tc>
                  <a:txBody>
                    <a:bodyPr/>
                    <a:lstStyle/>
                    <a:p>
                      <a:pPr algn="l" fontAlgn="ctr"/>
                      <a:r>
                        <a:rPr lang="en-US" sz="1600" b="0" i="0" u="none" strike="noStrike" dirty="0">
                          <a:solidFill>
                            <a:schemeClr val="tx1"/>
                          </a:solidFill>
                          <a:effectLst/>
                          <a:latin typeface="+mn-lt"/>
                        </a:rPr>
                        <a:t>Have a proactive approach to developing skills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6163563"/>
                  </a:ext>
                </a:extLst>
              </a:tr>
              <a:tr h="433682">
                <a:tc>
                  <a:txBody>
                    <a:bodyPr/>
                    <a:lstStyle/>
                    <a:p>
                      <a:endParaRPr lang="en-GB" dirty="0"/>
                    </a:p>
                  </a:txBody>
                  <a:tcPr>
                    <a:lnR w="12700" cap="flat" cmpd="sng" algn="ctr">
                      <a:solidFill>
                        <a:schemeClr val="bg1"/>
                      </a:solidFill>
                      <a:prstDash val="solid"/>
                      <a:round/>
                      <a:headEnd type="none" w="med" len="med"/>
                      <a:tailEnd type="none" w="med" len="med"/>
                    </a:lnR>
                    <a:solidFill>
                      <a:schemeClr val="accent5"/>
                    </a:solidFill>
                  </a:tcPr>
                </a:tc>
                <a:tc>
                  <a:txBody>
                    <a:bodyPr/>
                    <a:lstStyle/>
                    <a:p>
                      <a:pPr algn="l" fontAlgn="ctr"/>
                      <a:r>
                        <a:rPr lang="en-US" sz="1600" b="0" i="0" u="none" strike="noStrike" dirty="0">
                          <a:solidFill>
                            <a:schemeClr val="tx1"/>
                          </a:solidFill>
                          <a:effectLst/>
                          <a:latin typeface="+mn-lt"/>
                        </a:rPr>
                        <a:t>Show initiative, managing priorities and time</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9751604"/>
                  </a:ext>
                </a:extLst>
              </a:tr>
              <a:tr h="433682">
                <a:tc>
                  <a:txBody>
                    <a:bodyPr/>
                    <a:lstStyle/>
                    <a:p>
                      <a:endParaRPr lang="en-GB" dirty="0"/>
                    </a:p>
                  </a:txBody>
                  <a:tcPr>
                    <a:lnR w="12700" cap="flat" cmpd="sng" algn="ctr">
                      <a:solidFill>
                        <a:schemeClr val="bg1"/>
                      </a:solidFill>
                      <a:prstDash val="solid"/>
                      <a:round/>
                      <a:headEnd type="none" w="med" len="med"/>
                      <a:tailEnd type="none" w="med" len="med"/>
                    </a:lnR>
                    <a:solidFill>
                      <a:schemeClr val="accent3"/>
                    </a:solidFill>
                  </a:tcPr>
                </a:tc>
                <a:tc>
                  <a:txBody>
                    <a:bodyPr/>
                    <a:lstStyle/>
                    <a:p>
                      <a:pPr algn="l" fontAlgn="ctr"/>
                      <a:r>
                        <a:rPr lang="en-US" sz="1600" b="0" i="0" u="none" strike="noStrike">
                          <a:solidFill>
                            <a:schemeClr val="tx1"/>
                          </a:solidFill>
                          <a:effectLst/>
                          <a:latin typeface="+mn-lt"/>
                        </a:rPr>
                        <a:t>Show </a:t>
                      </a:r>
                      <a:r>
                        <a:rPr lang="en-US" sz="1600" b="0" i="0" u="none" strike="noStrike" dirty="0">
                          <a:solidFill>
                            <a:schemeClr val="tx1"/>
                          </a:solidFill>
                          <a:effectLst/>
                          <a:latin typeface="+mn-lt"/>
                        </a:rPr>
                        <a:t>problem-solving and decision-making skills, and the potential for people management responsibilities</a:t>
                      </a:r>
                    </a:p>
                  </a:txBody>
                  <a:tcPr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02892681"/>
                  </a:ext>
                </a:extLst>
              </a:tr>
            </a:tbl>
          </a:graphicData>
        </a:graphic>
      </p:graphicFrame>
    </p:spTree>
    <p:extLst>
      <p:ext uri="{BB962C8B-B14F-4D97-AF65-F5344CB8AC3E}">
        <p14:creationId xmlns:p14="http://schemas.microsoft.com/office/powerpoint/2010/main" val="61294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8310DB9-2AFE-44DF-AFAD-4A79F2065927}"/>
              </a:ext>
            </a:extLst>
          </p:cNvPr>
          <p:cNvSpPr>
            <a:spLocks noGrp="1"/>
          </p:cNvSpPr>
          <p:nvPr>
            <p:ph type="title"/>
          </p:nvPr>
        </p:nvSpPr>
        <p:spPr/>
        <p:txBody>
          <a:bodyPr/>
          <a:lstStyle/>
          <a:p>
            <a:r>
              <a:rPr lang="en-US" dirty="0"/>
              <a:t>Apprenticeship Overview</a:t>
            </a:r>
            <a:endParaRPr lang="en-GB" dirty="0"/>
          </a:p>
        </p:txBody>
      </p:sp>
      <p:sp>
        <p:nvSpPr>
          <p:cNvPr id="11" name="Content Placeholder 10">
            <a:extLst>
              <a:ext uri="{FF2B5EF4-FFF2-40B4-BE49-F238E27FC236}">
                <a16:creationId xmlns:a16="http://schemas.microsoft.com/office/drawing/2014/main" id="{74AEFDEC-9DD6-434A-A6DE-532402D734BA}"/>
              </a:ext>
            </a:extLst>
          </p:cNvPr>
          <p:cNvSpPr>
            <a:spLocks noGrp="1"/>
          </p:cNvSpPr>
          <p:nvPr>
            <p:ph idx="1"/>
          </p:nvPr>
        </p:nvSpPr>
        <p:spPr/>
        <p:txBody>
          <a:bodyPr>
            <a:normAutofit/>
          </a:bodyPr>
          <a:lstStyle/>
          <a:p>
            <a:r>
              <a:rPr lang="en-US" dirty="0"/>
              <a:t>Level: 3</a:t>
            </a:r>
          </a:p>
          <a:p>
            <a:r>
              <a:rPr lang="en-US" dirty="0"/>
              <a:t>Length: 16 months</a:t>
            </a:r>
          </a:p>
          <a:p>
            <a:r>
              <a:rPr lang="en-US" dirty="0"/>
              <a:t>Modules: 9 Business Administration + 5 AMSPAR</a:t>
            </a:r>
          </a:p>
          <a:p>
            <a:r>
              <a:rPr lang="en-US" dirty="0"/>
              <a:t>EPA </a:t>
            </a:r>
            <a:r>
              <a:rPr lang="en-US" dirty="0" err="1"/>
              <a:t>Organisation</a:t>
            </a:r>
            <a:r>
              <a:rPr lang="en-US" dirty="0"/>
              <a:t>: Pearson</a:t>
            </a:r>
          </a:p>
          <a:p>
            <a:r>
              <a:rPr lang="en-US" dirty="0"/>
              <a:t>Funding: Via Apprenticeship Levy or 5% co-investment</a:t>
            </a:r>
          </a:p>
          <a:p>
            <a:r>
              <a:rPr lang="en-US" dirty="0"/>
              <a:t>Non-fundable costs: £300+VAT</a:t>
            </a:r>
          </a:p>
        </p:txBody>
      </p:sp>
      <p:sp>
        <p:nvSpPr>
          <p:cNvPr id="3" name="Footer Placeholder 2">
            <a:extLst>
              <a:ext uri="{FF2B5EF4-FFF2-40B4-BE49-F238E27FC236}">
                <a16:creationId xmlns:a16="http://schemas.microsoft.com/office/drawing/2014/main" id="{EDC804E3-E73F-4CD3-B6B5-AB6BBE3D85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3E4DB0-0876-46CE-BB6D-047431777B47}"/>
              </a:ext>
            </a:extLst>
          </p:cNvPr>
          <p:cNvSpPr>
            <a:spLocks noGrp="1"/>
          </p:cNvSpPr>
          <p:nvPr>
            <p:ph type="sldNum" sz="quarter" idx="12"/>
          </p:nvPr>
        </p:nvSpPr>
        <p:spPr/>
        <p:txBody>
          <a:bodyPr/>
          <a:lstStyle/>
          <a:p>
            <a:fld id="{E2F28200-8294-492A-8C90-6131C9AA9578}" type="slidenum">
              <a:rPr lang="en-GB" smtClean="0"/>
              <a:t>9</a:t>
            </a:fld>
            <a:endParaRPr lang="en-GB"/>
          </a:p>
        </p:txBody>
      </p:sp>
    </p:spTree>
    <p:extLst>
      <p:ext uri="{BB962C8B-B14F-4D97-AF65-F5344CB8AC3E}">
        <p14:creationId xmlns:p14="http://schemas.microsoft.com/office/powerpoint/2010/main" val="3380445369"/>
      </p:ext>
    </p:extLst>
  </p:cSld>
  <p:clrMapOvr>
    <a:masterClrMapping/>
  </p:clrMapOvr>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F16726"/>
      </a:dk2>
      <a:lt2>
        <a:srgbClr val="F0F0F0"/>
      </a:lt2>
      <a:accent1>
        <a:srgbClr val="F16726"/>
      </a:accent1>
      <a:accent2>
        <a:srgbClr val="04A1AA"/>
      </a:accent2>
      <a:accent3>
        <a:srgbClr val="9FD356"/>
      </a:accent3>
      <a:accent4>
        <a:srgbClr val="3C91E6"/>
      </a:accent4>
      <a:accent5>
        <a:srgbClr val="330072"/>
      </a:accent5>
      <a:accent6>
        <a:srgbClr val="B4B4B4"/>
      </a:accent6>
      <a:hlink>
        <a:srgbClr val="15A4A9"/>
      </a:hlink>
      <a:folHlink>
        <a:srgbClr val="04A1AA"/>
      </a:folHlink>
    </a:clrScheme>
    <a:fontScheme name="Custom 4">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56C4C0-C502-4B11-9208-2CC2A1FCA434}" vid="{8C4980FF-257A-47C4-9086-346704A7A6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1529</Words>
  <Application>Microsoft Office PowerPoint</Application>
  <PresentationFormat>Widescreen</PresentationFormat>
  <Paragraphs>229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FS Albert</vt:lpstr>
      <vt:lpstr>Lato Heavy</vt:lpstr>
      <vt:lpstr>Office Theme</vt:lpstr>
      <vt:lpstr>Business administrator apprenticeship –        medical pathway</vt:lpstr>
      <vt:lpstr>Introduction to Damar</vt:lpstr>
      <vt:lpstr>What is an apprenticeship?</vt:lpstr>
      <vt:lpstr>Build the Future</vt:lpstr>
      <vt:lpstr>Benefits</vt:lpstr>
      <vt:lpstr>Maximising the Benefits</vt:lpstr>
      <vt:lpstr>Maximising the Benefits (2)</vt:lpstr>
      <vt:lpstr>Who is it for?</vt:lpstr>
      <vt:lpstr>Apprenticeship Overview</vt:lpstr>
      <vt:lpstr>How does it work?</vt:lpstr>
      <vt:lpstr>Technical Requirements</vt:lpstr>
      <vt:lpstr>The Role of the Supervisor</vt:lpstr>
      <vt:lpstr>On-Boarding and Launch</vt:lpstr>
      <vt:lpstr>Profiler </vt:lpstr>
      <vt:lpstr>Content – Apprenticeship Standard</vt:lpstr>
      <vt:lpstr>Content – AMSPAR Level 2 Award in Medical Terminology for Non-Clinical Professionals</vt:lpstr>
      <vt:lpstr>Modules and Objectives</vt:lpstr>
      <vt:lpstr>Role Requirements</vt:lpstr>
      <vt:lpstr>End-point assessment</vt:lpstr>
      <vt:lpstr>Functional Skills</vt:lpstr>
      <vt:lpstr>Functional Skills – Taking the Exams</vt:lpstr>
      <vt:lpstr>Other Components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GMP apprenticeship programme</dc:title>
  <dc:creator>Robin Lindsay</dc:creator>
  <cp:lastModifiedBy>Katrina Shawcross</cp:lastModifiedBy>
  <cp:revision>42</cp:revision>
  <dcterms:created xsi:type="dcterms:W3CDTF">2020-09-21T11:31:04Z</dcterms:created>
  <dcterms:modified xsi:type="dcterms:W3CDTF">2022-02-04T10:40:33Z</dcterms:modified>
</cp:coreProperties>
</file>