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64" r:id="rId3"/>
    <p:sldId id="258" r:id="rId4"/>
    <p:sldId id="267" r:id="rId5"/>
    <p:sldId id="265" r:id="rId6"/>
    <p:sldId id="266" r:id="rId7"/>
    <p:sldId id="281" r:id="rId8"/>
    <p:sldId id="282" r:id="rId9"/>
    <p:sldId id="285"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75" d="100"/>
          <a:sy n="75" d="100"/>
        </p:scale>
        <p:origin x="77" y="2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777EFD-F0C6-47D8-BDF7-7F38B0AFEC94}"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6256422-9DC6-4F42-B56E-E213A63B2649}">
      <dgm:prSet/>
      <dgm:spPr/>
      <dgm:t>
        <a:bodyPr/>
        <a:lstStyle/>
        <a:p>
          <a:r>
            <a:rPr lang="en-GB" dirty="0"/>
            <a:t>In line with the Ministerial announcement of £150m increased investment in continuing professional development (CPD) for Nursing Associates, Nurses, Midwives and Allied Health Professionals (AHPs)</a:t>
          </a:r>
          <a:endParaRPr lang="en-US" dirty="0"/>
        </a:p>
      </dgm:t>
    </dgm:pt>
    <dgm:pt modelId="{6EFFE6EC-CA9C-44BA-9FCF-B9DB2DE3F737}" type="parTrans" cxnId="{5E0BFA23-F5B4-4465-894D-543DAFF949E8}">
      <dgm:prSet/>
      <dgm:spPr/>
      <dgm:t>
        <a:bodyPr/>
        <a:lstStyle/>
        <a:p>
          <a:endParaRPr lang="en-US"/>
        </a:p>
      </dgm:t>
    </dgm:pt>
    <dgm:pt modelId="{12732CD6-016C-48BA-9A33-BA37F6B513D2}" type="sibTrans" cxnId="{5E0BFA23-F5B4-4465-894D-543DAFF949E8}">
      <dgm:prSet/>
      <dgm:spPr/>
      <dgm:t>
        <a:bodyPr/>
        <a:lstStyle/>
        <a:p>
          <a:endParaRPr lang="en-US"/>
        </a:p>
      </dgm:t>
    </dgm:pt>
    <dgm:pt modelId="{6F9473BC-37BC-48A7-B5CC-C7B12B968A75}">
      <dgm:prSet/>
      <dgm:spPr/>
      <dgm:t>
        <a:bodyPr/>
        <a:lstStyle/>
        <a:p>
          <a:r>
            <a:rPr lang="en-GB" dirty="0"/>
            <a:t>Funding is managed by the training Hubs and collaboration with all Practices and available for eligible frontline professionals. </a:t>
          </a:r>
          <a:endParaRPr lang="en-US" dirty="0"/>
        </a:p>
      </dgm:t>
    </dgm:pt>
    <dgm:pt modelId="{75A492B9-377A-4AFE-856C-0C397432FE18}" type="parTrans" cxnId="{71BDD635-4103-4EEF-8F88-8B6810A8E71C}">
      <dgm:prSet/>
      <dgm:spPr/>
      <dgm:t>
        <a:bodyPr/>
        <a:lstStyle/>
        <a:p>
          <a:endParaRPr lang="en-US"/>
        </a:p>
      </dgm:t>
    </dgm:pt>
    <dgm:pt modelId="{9798FA12-7F23-4C01-9A8B-814F9094F426}" type="sibTrans" cxnId="{71BDD635-4103-4EEF-8F88-8B6810A8E71C}">
      <dgm:prSet/>
      <dgm:spPr/>
      <dgm:t>
        <a:bodyPr/>
        <a:lstStyle/>
        <a:p>
          <a:endParaRPr lang="en-US"/>
        </a:p>
      </dgm:t>
    </dgm:pt>
    <dgm:pt modelId="{93B64BFD-1DF2-49CE-A429-EA5E2EBB7D4A}">
      <dgm:prSet/>
      <dgm:spPr/>
      <dgm:t>
        <a:bodyPr/>
        <a:lstStyle/>
        <a:p>
          <a:r>
            <a:rPr lang="en-GB" dirty="0"/>
            <a:t>The funding is intended to support CPD requirements of Nursing Associates, Nurses, Midwives and AHPs in NHS Trusts and GP Practices. </a:t>
          </a:r>
          <a:endParaRPr lang="en-US" dirty="0"/>
        </a:p>
      </dgm:t>
    </dgm:pt>
    <dgm:pt modelId="{303A22BA-A0B3-4DAF-9375-E56F59B439B1}" type="parTrans" cxnId="{EE8E4D49-1D32-499A-8B05-50C90ACF8924}">
      <dgm:prSet/>
      <dgm:spPr/>
      <dgm:t>
        <a:bodyPr/>
        <a:lstStyle/>
        <a:p>
          <a:endParaRPr lang="en-US"/>
        </a:p>
      </dgm:t>
    </dgm:pt>
    <dgm:pt modelId="{38582BDA-FB7C-4859-91A4-B8AFA2E4C1D5}" type="sibTrans" cxnId="{EE8E4D49-1D32-499A-8B05-50C90ACF8924}">
      <dgm:prSet/>
      <dgm:spPr/>
      <dgm:t>
        <a:bodyPr/>
        <a:lstStyle/>
        <a:p>
          <a:endParaRPr lang="en-US"/>
        </a:p>
      </dgm:t>
    </dgm:pt>
    <dgm:pt modelId="{224E3BCD-BF54-4A6C-A37C-1845DD52653D}">
      <dgm:prSet/>
      <dgm:spPr/>
      <dgm:t>
        <a:bodyPr/>
        <a:lstStyle/>
        <a:p>
          <a:r>
            <a:rPr lang="en-GB" dirty="0"/>
            <a:t>This investment will allow access to funding linked to personal professional requirements as well as system and population health priorities. </a:t>
          </a:r>
          <a:endParaRPr lang="en-US" dirty="0"/>
        </a:p>
      </dgm:t>
    </dgm:pt>
    <dgm:pt modelId="{CBFAD939-C84B-4B91-866A-6C864C65EFBB}" type="parTrans" cxnId="{E91C0425-13FC-4E73-9DEF-22C714419412}">
      <dgm:prSet/>
      <dgm:spPr/>
      <dgm:t>
        <a:bodyPr/>
        <a:lstStyle/>
        <a:p>
          <a:endParaRPr lang="en-US"/>
        </a:p>
      </dgm:t>
    </dgm:pt>
    <dgm:pt modelId="{21D5F33F-7DAA-4CDF-8529-354847229425}" type="sibTrans" cxnId="{E91C0425-13FC-4E73-9DEF-22C714419412}">
      <dgm:prSet/>
      <dgm:spPr/>
      <dgm:t>
        <a:bodyPr/>
        <a:lstStyle/>
        <a:p>
          <a:endParaRPr lang="en-US"/>
        </a:p>
      </dgm:t>
    </dgm:pt>
    <dgm:pt modelId="{540AEE61-7694-40F4-AD1F-B21F5F510C5C}">
      <dgm:prSet/>
      <dgm:spPr/>
      <dgm:t>
        <a:bodyPr/>
        <a:lstStyle/>
        <a:p>
          <a:r>
            <a:rPr lang="en-GB" dirty="0"/>
            <a:t>This funding aims to support the NHS, and support building skills and expertise of our workforce vital to services and communities. </a:t>
          </a:r>
          <a:endParaRPr lang="en-US" dirty="0"/>
        </a:p>
      </dgm:t>
    </dgm:pt>
    <dgm:pt modelId="{5ED36A6D-E0E3-46B0-882E-823F1C006B84}" type="parTrans" cxnId="{B25FF963-9517-46C0-9DDB-9E49B02F43C2}">
      <dgm:prSet/>
      <dgm:spPr/>
      <dgm:t>
        <a:bodyPr/>
        <a:lstStyle/>
        <a:p>
          <a:endParaRPr lang="en-US"/>
        </a:p>
      </dgm:t>
    </dgm:pt>
    <dgm:pt modelId="{30125A3D-77CA-40E3-8B9A-A98B16BFF1E2}" type="sibTrans" cxnId="{B25FF963-9517-46C0-9DDB-9E49B02F43C2}">
      <dgm:prSet/>
      <dgm:spPr/>
      <dgm:t>
        <a:bodyPr/>
        <a:lstStyle/>
        <a:p>
          <a:endParaRPr lang="en-US"/>
        </a:p>
      </dgm:t>
    </dgm:pt>
    <dgm:pt modelId="{3BD7C3E8-F718-4E02-8778-DC6E11DE5357}" type="pres">
      <dgm:prSet presAssocID="{10777EFD-F0C6-47D8-BDF7-7F38B0AFEC94}" presName="linear" presStyleCnt="0">
        <dgm:presLayoutVars>
          <dgm:animLvl val="lvl"/>
          <dgm:resizeHandles val="exact"/>
        </dgm:presLayoutVars>
      </dgm:prSet>
      <dgm:spPr/>
    </dgm:pt>
    <dgm:pt modelId="{01AE32D5-1304-48EC-9E55-34B2BF0A250D}" type="pres">
      <dgm:prSet presAssocID="{26256422-9DC6-4F42-B56E-E213A63B2649}" presName="parentText" presStyleLbl="node1" presStyleIdx="0" presStyleCnt="5">
        <dgm:presLayoutVars>
          <dgm:chMax val="0"/>
          <dgm:bulletEnabled val="1"/>
        </dgm:presLayoutVars>
      </dgm:prSet>
      <dgm:spPr/>
    </dgm:pt>
    <dgm:pt modelId="{7BF71FBA-5107-4A8B-818F-F575CD89F022}" type="pres">
      <dgm:prSet presAssocID="{12732CD6-016C-48BA-9A33-BA37F6B513D2}" presName="spacer" presStyleCnt="0"/>
      <dgm:spPr/>
    </dgm:pt>
    <dgm:pt modelId="{386455EB-1826-4279-8CF7-0A9395D06222}" type="pres">
      <dgm:prSet presAssocID="{6F9473BC-37BC-48A7-B5CC-C7B12B968A75}" presName="parentText" presStyleLbl="node1" presStyleIdx="1" presStyleCnt="5">
        <dgm:presLayoutVars>
          <dgm:chMax val="0"/>
          <dgm:bulletEnabled val="1"/>
        </dgm:presLayoutVars>
      </dgm:prSet>
      <dgm:spPr/>
    </dgm:pt>
    <dgm:pt modelId="{7111F530-0FBC-4687-8207-0A8A4D608420}" type="pres">
      <dgm:prSet presAssocID="{9798FA12-7F23-4C01-9A8B-814F9094F426}" presName="spacer" presStyleCnt="0"/>
      <dgm:spPr/>
    </dgm:pt>
    <dgm:pt modelId="{478C9E9C-2CBA-46EA-8DDF-D42BB5DF4D98}" type="pres">
      <dgm:prSet presAssocID="{93B64BFD-1DF2-49CE-A429-EA5E2EBB7D4A}" presName="parentText" presStyleLbl="node1" presStyleIdx="2" presStyleCnt="5">
        <dgm:presLayoutVars>
          <dgm:chMax val="0"/>
          <dgm:bulletEnabled val="1"/>
        </dgm:presLayoutVars>
      </dgm:prSet>
      <dgm:spPr/>
    </dgm:pt>
    <dgm:pt modelId="{2B463C5F-F5A5-4E19-8561-D351679C6489}" type="pres">
      <dgm:prSet presAssocID="{38582BDA-FB7C-4859-91A4-B8AFA2E4C1D5}" presName="spacer" presStyleCnt="0"/>
      <dgm:spPr/>
    </dgm:pt>
    <dgm:pt modelId="{E53728DD-D343-44F7-8008-2FFC393AD4CA}" type="pres">
      <dgm:prSet presAssocID="{224E3BCD-BF54-4A6C-A37C-1845DD52653D}" presName="parentText" presStyleLbl="node1" presStyleIdx="3" presStyleCnt="5">
        <dgm:presLayoutVars>
          <dgm:chMax val="0"/>
          <dgm:bulletEnabled val="1"/>
        </dgm:presLayoutVars>
      </dgm:prSet>
      <dgm:spPr/>
    </dgm:pt>
    <dgm:pt modelId="{EDDB2463-FDFA-4F0A-8C0A-AE10566B5AC4}" type="pres">
      <dgm:prSet presAssocID="{21D5F33F-7DAA-4CDF-8529-354847229425}" presName="spacer" presStyleCnt="0"/>
      <dgm:spPr/>
    </dgm:pt>
    <dgm:pt modelId="{AB237F13-EADE-4CEF-BE57-403CA135418E}" type="pres">
      <dgm:prSet presAssocID="{540AEE61-7694-40F4-AD1F-B21F5F510C5C}" presName="parentText" presStyleLbl="node1" presStyleIdx="4" presStyleCnt="5">
        <dgm:presLayoutVars>
          <dgm:chMax val="0"/>
          <dgm:bulletEnabled val="1"/>
        </dgm:presLayoutVars>
      </dgm:prSet>
      <dgm:spPr/>
    </dgm:pt>
  </dgm:ptLst>
  <dgm:cxnLst>
    <dgm:cxn modelId="{E4024E17-96DC-4468-B333-631CC60C765E}" type="presOf" srcId="{224E3BCD-BF54-4A6C-A37C-1845DD52653D}" destId="{E53728DD-D343-44F7-8008-2FFC393AD4CA}" srcOrd="0" destOrd="0" presId="urn:microsoft.com/office/officeart/2005/8/layout/vList2"/>
    <dgm:cxn modelId="{5E0BFA23-F5B4-4465-894D-543DAFF949E8}" srcId="{10777EFD-F0C6-47D8-BDF7-7F38B0AFEC94}" destId="{26256422-9DC6-4F42-B56E-E213A63B2649}" srcOrd="0" destOrd="0" parTransId="{6EFFE6EC-CA9C-44BA-9FCF-B9DB2DE3F737}" sibTransId="{12732CD6-016C-48BA-9A33-BA37F6B513D2}"/>
    <dgm:cxn modelId="{E91C0425-13FC-4E73-9DEF-22C714419412}" srcId="{10777EFD-F0C6-47D8-BDF7-7F38B0AFEC94}" destId="{224E3BCD-BF54-4A6C-A37C-1845DD52653D}" srcOrd="3" destOrd="0" parTransId="{CBFAD939-C84B-4B91-866A-6C864C65EFBB}" sibTransId="{21D5F33F-7DAA-4CDF-8529-354847229425}"/>
    <dgm:cxn modelId="{8155BD33-5123-4835-943B-28EE5EC096E6}" type="presOf" srcId="{10777EFD-F0C6-47D8-BDF7-7F38B0AFEC94}" destId="{3BD7C3E8-F718-4E02-8778-DC6E11DE5357}" srcOrd="0" destOrd="0" presId="urn:microsoft.com/office/officeart/2005/8/layout/vList2"/>
    <dgm:cxn modelId="{71BDD635-4103-4EEF-8F88-8B6810A8E71C}" srcId="{10777EFD-F0C6-47D8-BDF7-7F38B0AFEC94}" destId="{6F9473BC-37BC-48A7-B5CC-C7B12B968A75}" srcOrd="1" destOrd="0" parTransId="{75A492B9-377A-4AFE-856C-0C397432FE18}" sibTransId="{9798FA12-7F23-4C01-9A8B-814F9094F426}"/>
    <dgm:cxn modelId="{B25FF963-9517-46C0-9DDB-9E49B02F43C2}" srcId="{10777EFD-F0C6-47D8-BDF7-7F38B0AFEC94}" destId="{540AEE61-7694-40F4-AD1F-B21F5F510C5C}" srcOrd="4" destOrd="0" parTransId="{5ED36A6D-E0E3-46B0-882E-823F1C006B84}" sibTransId="{30125A3D-77CA-40E3-8B9A-A98B16BFF1E2}"/>
    <dgm:cxn modelId="{5740C946-6DF8-40D6-8576-663A5CB3109D}" type="presOf" srcId="{93B64BFD-1DF2-49CE-A429-EA5E2EBB7D4A}" destId="{478C9E9C-2CBA-46EA-8DDF-D42BB5DF4D98}" srcOrd="0" destOrd="0" presId="urn:microsoft.com/office/officeart/2005/8/layout/vList2"/>
    <dgm:cxn modelId="{EE8E4D49-1D32-499A-8B05-50C90ACF8924}" srcId="{10777EFD-F0C6-47D8-BDF7-7F38B0AFEC94}" destId="{93B64BFD-1DF2-49CE-A429-EA5E2EBB7D4A}" srcOrd="2" destOrd="0" parTransId="{303A22BA-A0B3-4DAF-9375-E56F59B439B1}" sibTransId="{38582BDA-FB7C-4859-91A4-B8AFA2E4C1D5}"/>
    <dgm:cxn modelId="{714DD34D-52AF-4DB4-B8AC-6A9E8028D9A8}" type="presOf" srcId="{6F9473BC-37BC-48A7-B5CC-C7B12B968A75}" destId="{386455EB-1826-4279-8CF7-0A9395D06222}" srcOrd="0" destOrd="0" presId="urn:microsoft.com/office/officeart/2005/8/layout/vList2"/>
    <dgm:cxn modelId="{808C1EB5-8A2E-4511-918F-E6C9E4700B22}" type="presOf" srcId="{540AEE61-7694-40F4-AD1F-B21F5F510C5C}" destId="{AB237F13-EADE-4CEF-BE57-403CA135418E}" srcOrd="0" destOrd="0" presId="urn:microsoft.com/office/officeart/2005/8/layout/vList2"/>
    <dgm:cxn modelId="{4627A8C9-47F1-4ADC-81A3-C11AA873191D}" type="presOf" srcId="{26256422-9DC6-4F42-B56E-E213A63B2649}" destId="{01AE32D5-1304-48EC-9E55-34B2BF0A250D}" srcOrd="0" destOrd="0" presId="urn:microsoft.com/office/officeart/2005/8/layout/vList2"/>
    <dgm:cxn modelId="{E20AC240-249F-4574-A87E-244BE2E9AE3E}" type="presParOf" srcId="{3BD7C3E8-F718-4E02-8778-DC6E11DE5357}" destId="{01AE32D5-1304-48EC-9E55-34B2BF0A250D}" srcOrd="0" destOrd="0" presId="urn:microsoft.com/office/officeart/2005/8/layout/vList2"/>
    <dgm:cxn modelId="{E67052BE-472B-4D83-8FD1-6BFB666F1EEB}" type="presParOf" srcId="{3BD7C3E8-F718-4E02-8778-DC6E11DE5357}" destId="{7BF71FBA-5107-4A8B-818F-F575CD89F022}" srcOrd="1" destOrd="0" presId="urn:microsoft.com/office/officeart/2005/8/layout/vList2"/>
    <dgm:cxn modelId="{0770E05E-F4F6-43BF-A5F0-ED2447A0414F}" type="presParOf" srcId="{3BD7C3E8-F718-4E02-8778-DC6E11DE5357}" destId="{386455EB-1826-4279-8CF7-0A9395D06222}" srcOrd="2" destOrd="0" presId="urn:microsoft.com/office/officeart/2005/8/layout/vList2"/>
    <dgm:cxn modelId="{76D5673C-F28A-4472-8CAB-99399404D150}" type="presParOf" srcId="{3BD7C3E8-F718-4E02-8778-DC6E11DE5357}" destId="{7111F530-0FBC-4687-8207-0A8A4D608420}" srcOrd="3" destOrd="0" presId="urn:microsoft.com/office/officeart/2005/8/layout/vList2"/>
    <dgm:cxn modelId="{F01F328A-42AD-462C-AC0C-6C82D92FB571}" type="presParOf" srcId="{3BD7C3E8-F718-4E02-8778-DC6E11DE5357}" destId="{478C9E9C-2CBA-46EA-8DDF-D42BB5DF4D98}" srcOrd="4" destOrd="0" presId="urn:microsoft.com/office/officeart/2005/8/layout/vList2"/>
    <dgm:cxn modelId="{173B4CC2-48EE-4F45-B3B5-5E5129F0AA76}" type="presParOf" srcId="{3BD7C3E8-F718-4E02-8778-DC6E11DE5357}" destId="{2B463C5F-F5A5-4E19-8561-D351679C6489}" srcOrd="5" destOrd="0" presId="urn:microsoft.com/office/officeart/2005/8/layout/vList2"/>
    <dgm:cxn modelId="{70D52C60-6DD2-4625-9E25-B2C15B532225}" type="presParOf" srcId="{3BD7C3E8-F718-4E02-8778-DC6E11DE5357}" destId="{E53728DD-D343-44F7-8008-2FFC393AD4CA}" srcOrd="6" destOrd="0" presId="urn:microsoft.com/office/officeart/2005/8/layout/vList2"/>
    <dgm:cxn modelId="{657DF059-CC0B-45EC-9585-FAB96D9157B7}" type="presParOf" srcId="{3BD7C3E8-F718-4E02-8778-DC6E11DE5357}" destId="{EDDB2463-FDFA-4F0A-8C0A-AE10566B5AC4}" srcOrd="7" destOrd="0" presId="urn:microsoft.com/office/officeart/2005/8/layout/vList2"/>
    <dgm:cxn modelId="{59335A48-0775-4713-8647-8B3794F0F2F2}" type="presParOf" srcId="{3BD7C3E8-F718-4E02-8778-DC6E11DE5357}" destId="{AB237F13-EADE-4CEF-BE57-403CA135418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41150C-A204-481C-9CBF-E4A09BDD11DE}"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D6CB8C24-F5BC-4B0F-8E3C-BA7CB4BC6EE0}">
      <dgm:prSet/>
      <dgm:spPr/>
      <dgm:t>
        <a:bodyPr/>
        <a:lstStyle/>
        <a:p>
          <a:r>
            <a:rPr lang="en-GB" dirty="0"/>
            <a:t>The CPD funding will provide an individual development fund for frontline clinical professionals to:</a:t>
          </a:r>
          <a:endParaRPr lang="en-US" dirty="0"/>
        </a:p>
      </dgm:t>
    </dgm:pt>
    <dgm:pt modelId="{BF7D603D-9707-4D43-BD03-40491BB175DF}" type="parTrans" cxnId="{40D74431-9B04-4DF1-AAE4-6AC8247E89D0}">
      <dgm:prSet/>
      <dgm:spPr/>
      <dgm:t>
        <a:bodyPr/>
        <a:lstStyle/>
        <a:p>
          <a:endParaRPr lang="en-US"/>
        </a:p>
      </dgm:t>
    </dgm:pt>
    <dgm:pt modelId="{C5A78D2D-395D-416A-8A73-FD7847FFC3F4}" type="sibTrans" cxnId="{40D74431-9B04-4DF1-AAE4-6AC8247E89D0}">
      <dgm:prSet/>
      <dgm:spPr/>
      <dgm:t>
        <a:bodyPr/>
        <a:lstStyle/>
        <a:p>
          <a:endParaRPr lang="en-US"/>
        </a:p>
      </dgm:t>
    </dgm:pt>
    <dgm:pt modelId="{1C08291B-C223-4BCE-8BCD-A53C3E0BBDEA}">
      <dgm:prSet/>
      <dgm:spPr/>
      <dgm:t>
        <a:bodyPr/>
        <a:lstStyle/>
        <a:p>
          <a:r>
            <a:rPr lang="en-GB" dirty="0"/>
            <a:t>• Equip them with new clinical skills to enhance the care they provide to patients and develop their careers </a:t>
          </a:r>
          <a:endParaRPr lang="en-US" dirty="0"/>
        </a:p>
      </dgm:t>
    </dgm:pt>
    <dgm:pt modelId="{31C2ABE0-B72E-4A1A-98F3-7829BFA05C04}" type="parTrans" cxnId="{A0ACBFE7-B72A-426F-A8CF-7DE19AD92884}">
      <dgm:prSet/>
      <dgm:spPr/>
      <dgm:t>
        <a:bodyPr/>
        <a:lstStyle/>
        <a:p>
          <a:endParaRPr lang="en-US"/>
        </a:p>
      </dgm:t>
    </dgm:pt>
    <dgm:pt modelId="{1EA92AA2-E927-42CF-B4E9-C36469E75B40}" type="sibTrans" cxnId="{A0ACBFE7-B72A-426F-A8CF-7DE19AD92884}">
      <dgm:prSet/>
      <dgm:spPr/>
      <dgm:t>
        <a:bodyPr/>
        <a:lstStyle/>
        <a:p>
          <a:endParaRPr lang="en-US"/>
        </a:p>
      </dgm:t>
    </dgm:pt>
    <dgm:pt modelId="{0E12E7B3-0642-4231-8392-D5E6DE889B20}">
      <dgm:prSet/>
      <dgm:spPr/>
      <dgm:t>
        <a:bodyPr/>
        <a:lstStyle/>
        <a:p>
          <a:r>
            <a:rPr lang="en-GB" dirty="0"/>
            <a:t>• Support staff in moving between sectors, for example by enabling nurses and AHPs in hospitals to move to new roles in primary care and community care, supporting improved primary care access and out of hospital care </a:t>
          </a:r>
          <a:endParaRPr lang="en-US" dirty="0"/>
        </a:p>
      </dgm:t>
    </dgm:pt>
    <dgm:pt modelId="{7958BBB0-2368-458B-89DC-4A8B9669BCF4}" type="parTrans" cxnId="{D89E50CB-50A8-4023-BD80-97D3D80A5AA6}">
      <dgm:prSet/>
      <dgm:spPr/>
      <dgm:t>
        <a:bodyPr/>
        <a:lstStyle/>
        <a:p>
          <a:endParaRPr lang="en-US"/>
        </a:p>
      </dgm:t>
    </dgm:pt>
    <dgm:pt modelId="{2E346DF8-33B6-4D5B-8FEA-980CCB2A1ED0}" type="sibTrans" cxnId="{D89E50CB-50A8-4023-BD80-97D3D80A5AA6}">
      <dgm:prSet/>
      <dgm:spPr/>
      <dgm:t>
        <a:bodyPr/>
        <a:lstStyle/>
        <a:p>
          <a:endParaRPr lang="en-US"/>
        </a:p>
      </dgm:t>
    </dgm:pt>
    <dgm:pt modelId="{A38231CC-1F0C-47FB-A7F8-8C23C57D772F}">
      <dgm:prSet/>
      <dgm:spPr/>
      <dgm:t>
        <a:bodyPr/>
        <a:lstStyle/>
        <a:p>
          <a:r>
            <a:rPr lang="en-GB" dirty="0"/>
            <a:t>• Support the maintenance of their continuing professional registration by helping them to meet requirements from their professional regulators</a:t>
          </a:r>
          <a:endParaRPr lang="en-US" dirty="0"/>
        </a:p>
      </dgm:t>
    </dgm:pt>
    <dgm:pt modelId="{26426207-063B-4DDC-9F62-50891BE1305A}" type="parTrans" cxnId="{EFC3672D-A909-4D2A-BD7E-755F1EA74F9F}">
      <dgm:prSet/>
      <dgm:spPr/>
      <dgm:t>
        <a:bodyPr/>
        <a:lstStyle/>
        <a:p>
          <a:endParaRPr lang="en-US"/>
        </a:p>
      </dgm:t>
    </dgm:pt>
    <dgm:pt modelId="{D077BAD0-90DA-46B6-860E-036F203480A9}" type="sibTrans" cxnId="{EFC3672D-A909-4D2A-BD7E-755F1EA74F9F}">
      <dgm:prSet/>
      <dgm:spPr/>
      <dgm:t>
        <a:bodyPr/>
        <a:lstStyle/>
        <a:p>
          <a:endParaRPr lang="en-US"/>
        </a:p>
      </dgm:t>
    </dgm:pt>
    <dgm:pt modelId="{A15B8581-2BC0-41A8-946A-EABA6AEFF0D1}" type="pres">
      <dgm:prSet presAssocID="{D141150C-A204-481C-9CBF-E4A09BDD11DE}" presName="linear" presStyleCnt="0">
        <dgm:presLayoutVars>
          <dgm:animLvl val="lvl"/>
          <dgm:resizeHandles val="exact"/>
        </dgm:presLayoutVars>
      </dgm:prSet>
      <dgm:spPr/>
    </dgm:pt>
    <dgm:pt modelId="{175CEC34-9E43-439F-986E-840FBEB4AC46}" type="pres">
      <dgm:prSet presAssocID="{D6CB8C24-F5BC-4B0F-8E3C-BA7CB4BC6EE0}" presName="parentText" presStyleLbl="node1" presStyleIdx="0" presStyleCnt="4">
        <dgm:presLayoutVars>
          <dgm:chMax val="0"/>
          <dgm:bulletEnabled val="1"/>
        </dgm:presLayoutVars>
      </dgm:prSet>
      <dgm:spPr/>
    </dgm:pt>
    <dgm:pt modelId="{DE6D4B57-1351-46FF-B29C-B06E588C0F91}" type="pres">
      <dgm:prSet presAssocID="{C5A78D2D-395D-416A-8A73-FD7847FFC3F4}" presName="spacer" presStyleCnt="0"/>
      <dgm:spPr/>
    </dgm:pt>
    <dgm:pt modelId="{EEF7B166-5BD3-45F9-94EE-6806DB56395F}" type="pres">
      <dgm:prSet presAssocID="{1C08291B-C223-4BCE-8BCD-A53C3E0BBDEA}" presName="parentText" presStyleLbl="node1" presStyleIdx="1" presStyleCnt="4">
        <dgm:presLayoutVars>
          <dgm:chMax val="0"/>
          <dgm:bulletEnabled val="1"/>
        </dgm:presLayoutVars>
      </dgm:prSet>
      <dgm:spPr/>
    </dgm:pt>
    <dgm:pt modelId="{02EE418C-84B0-411E-A44B-3EB81258B5BD}" type="pres">
      <dgm:prSet presAssocID="{1EA92AA2-E927-42CF-B4E9-C36469E75B40}" presName="spacer" presStyleCnt="0"/>
      <dgm:spPr/>
    </dgm:pt>
    <dgm:pt modelId="{21847E0A-AD02-414A-BB3E-863D4E625747}" type="pres">
      <dgm:prSet presAssocID="{0E12E7B3-0642-4231-8392-D5E6DE889B20}" presName="parentText" presStyleLbl="node1" presStyleIdx="2" presStyleCnt="4">
        <dgm:presLayoutVars>
          <dgm:chMax val="0"/>
          <dgm:bulletEnabled val="1"/>
        </dgm:presLayoutVars>
      </dgm:prSet>
      <dgm:spPr/>
    </dgm:pt>
    <dgm:pt modelId="{72A43930-EB82-4EAE-BB0E-905045082846}" type="pres">
      <dgm:prSet presAssocID="{2E346DF8-33B6-4D5B-8FEA-980CCB2A1ED0}" presName="spacer" presStyleCnt="0"/>
      <dgm:spPr/>
    </dgm:pt>
    <dgm:pt modelId="{2505E719-9639-4767-9D41-86DBBFBBCF2D}" type="pres">
      <dgm:prSet presAssocID="{A38231CC-1F0C-47FB-A7F8-8C23C57D772F}" presName="parentText" presStyleLbl="node1" presStyleIdx="3" presStyleCnt="4">
        <dgm:presLayoutVars>
          <dgm:chMax val="0"/>
          <dgm:bulletEnabled val="1"/>
        </dgm:presLayoutVars>
      </dgm:prSet>
      <dgm:spPr/>
    </dgm:pt>
  </dgm:ptLst>
  <dgm:cxnLst>
    <dgm:cxn modelId="{EFC3672D-A909-4D2A-BD7E-755F1EA74F9F}" srcId="{D141150C-A204-481C-9CBF-E4A09BDD11DE}" destId="{A38231CC-1F0C-47FB-A7F8-8C23C57D772F}" srcOrd="3" destOrd="0" parTransId="{26426207-063B-4DDC-9F62-50891BE1305A}" sibTransId="{D077BAD0-90DA-46B6-860E-036F203480A9}"/>
    <dgm:cxn modelId="{40D74431-9B04-4DF1-AAE4-6AC8247E89D0}" srcId="{D141150C-A204-481C-9CBF-E4A09BDD11DE}" destId="{D6CB8C24-F5BC-4B0F-8E3C-BA7CB4BC6EE0}" srcOrd="0" destOrd="0" parTransId="{BF7D603D-9707-4D43-BD03-40491BB175DF}" sibTransId="{C5A78D2D-395D-416A-8A73-FD7847FFC3F4}"/>
    <dgm:cxn modelId="{43EC1175-0948-4D01-8A98-03DDBF132F6E}" type="presOf" srcId="{1C08291B-C223-4BCE-8BCD-A53C3E0BBDEA}" destId="{EEF7B166-5BD3-45F9-94EE-6806DB56395F}" srcOrd="0" destOrd="0" presId="urn:microsoft.com/office/officeart/2005/8/layout/vList2"/>
    <dgm:cxn modelId="{36048180-7440-40E4-8D74-A900EEB6BCD5}" type="presOf" srcId="{D141150C-A204-481C-9CBF-E4A09BDD11DE}" destId="{A15B8581-2BC0-41A8-946A-EABA6AEFF0D1}" srcOrd="0" destOrd="0" presId="urn:microsoft.com/office/officeart/2005/8/layout/vList2"/>
    <dgm:cxn modelId="{7D1B32B7-3DA5-4271-B82A-81946CB44633}" type="presOf" srcId="{D6CB8C24-F5BC-4B0F-8E3C-BA7CB4BC6EE0}" destId="{175CEC34-9E43-439F-986E-840FBEB4AC46}" srcOrd="0" destOrd="0" presId="urn:microsoft.com/office/officeart/2005/8/layout/vList2"/>
    <dgm:cxn modelId="{D89E50CB-50A8-4023-BD80-97D3D80A5AA6}" srcId="{D141150C-A204-481C-9CBF-E4A09BDD11DE}" destId="{0E12E7B3-0642-4231-8392-D5E6DE889B20}" srcOrd="2" destOrd="0" parTransId="{7958BBB0-2368-458B-89DC-4A8B9669BCF4}" sibTransId="{2E346DF8-33B6-4D5B-8FEA-980CCB2A1ED0}"/>
    <dgm:cxn modelId="{030FD9D1-B0CD-4C82-9000-8D3669C60EE0}" type="presOf" srcId="{A38231CC-1F0C-47FB-A7F8-8C23C57D772F}" destId="{2505E719-9639-4767-9D41-86DBBFBBCF2D}" srcOrd="0" destOrd="0" presId="urn:microsoft.com/office/officeart/2005/8/layout/vList2"/>
    <dgm:cxn modelId="{A19BE1E4-3E60-442D-A82B-DE39BAE04D3F}" type="presOf" srcId="{0E12E7B3-0642-4231-8392-D5E6DE889B20}" destId="{21847E0A-AD02-414A-BB3E-863D4E625747}" srcOrd="0" destOrd="0" presId="urn:microsoft.com/office/officeart/2005/8/layout/vList2"/>
    <dgm:cxn modelId="{A0ACBFE7-B72A-426F-A8CF-7DE19AD92884}" srcId="{D141150C-A204-481C-9CBF-E4A09BDD11DE}" destId="{1C08291B-C223-4BCE-8BCD-A53C3E0BBDEA}" srcOrd="1" destOrd="0" parTransId="{31C2ABE0-B72E-4A1A-98F3-7829BFA05C04}" sibTransId="{1EA92AA2-E927-42CF-B4E9-C36469E75B40}"/>
    <dgm:cxn modelId="{15292AE6-6727-469D-B541-C0102DC2A27E}" type="presParOf" srcId="{A15B8581-2BC0-41A8-946A-EABA6AEFF0D1}" destId="{175CEC34-9E43-439F-986E-840FBEB4AC46}" srcOrd="0" destOrd="0" presId="urn:microsoft.com/office/officeart/2005/8/layout/vList2"/>
    <dgm:cxn modelId="{FB4C7B0B-C644-42C1-86DD-02A5C6225E22}" type="presParOf" srcId="{A15B8581-2BC0-41A8-946A-EABA6AEFF0D1}" destId="{DE6D4B57-1351-46FF-B29C-B06E588C0F91}" srcOrd="1" destOrd="0" presId="urn:microsoft.com/office/officeart/2005/8/layout/vList2"/>
    <dgm:cxn modelId="{0B58373E-5138-48EB-BA77-A58EE0F954FE}" type="presParOf" srcId="{A15B8581-2BC0-41A8-946A-EABA6AEFF0D1}" destId="{EEF7B166-5BD3-45F9-94EE-6806DB56395F}" srcOrd="2" destOrd="0" presId="urn:microsoft.com/office/officeart/2005/8/layout/vList2"/>
    <dgm:cxn modelId="{BE739B7C-1490-497A-8163-91098A0AE200}" type="presParOf" srcId="{A15B8581-2BC0-41A8-946A-EABA6AEFF0D1}" destId="{02EE418C-84B0-411E-A44B-3EB81258B5BD}" srcOrd="3" destOrd="0" presId="urn:microsoft.com/office/officeart/2005/8/layout/vList2"/>
    <dgm:cxn modelId="{F7D0A466-6140-4993-88AB-A2EBFAA239F7}" type="presParOf" srcId="{A15B8581-2BC0-41A8-946A-EABA6AEFF0D1}" destId="{21847E0A-AD02-414A-BB3E-863D4E625747}" srcOrd="4" destOrd="0" presId="urn:microsoft.com/office/officeart/2005/8/layout/vList2"/>
    <dgm:cxn modelId="{E55A21F8-A589-48F6-808A-437D92662F6B}" type="presParOf" srcId="{A15B8581-2BC0-41A8-946A-EABA6AEFF0D1}" destId="{72A43930-EB82-4EAE-BB0E-905045082846}" srcOrd="5" destOrd="0" presId="urn:microsoft.com/office/officeart/2005/8/layout/vList2"/>
    <dgm:cxn modelId="{C1ED6EE0-6F56-40F2-AC6F-F13990B3AB47}" type="presParOf" srcId="{A15B8581-2BC0-41A8-946A-EABA6AEFF0D1}" destId="{2505E719-9639-4767-9D41-86DBBFBBCF2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38AFCF-D621-43B9-9F47-FBC187666FC1}"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047DD48F-0B9F-474C-924D-C241D6B232CB}">
      <dgm:prSet/>
      <dgm:spPr/>
      <dgm:t>
        <a:bodyPr/>
        <a:lstStyle/>
        <a:p>
          <a:r>
            <a:rPr lang="en-GB" dirty="0"/>
            <a:t>Nursing Associates, Registered Nursing, Midwifery and Allied Health Professionals in the NHS (in England) are eligible for the CPD funding. This funding settlement has been secured and agreed with HM Treasury specifically as part of the Department of Health and Social Care’s negotiations for the NHS workforce in England. </a:t>
          </a:r>
          <a:endParaRPr lang="en-US" dirty="0"/>
        </a:p>
      </dgm:t>
    </dgm:pt>
    <dgm:pt modelId="{D00F7DF9-812C-41EF-9825-1A64539C0C3C}" type="parTrans" cxnId="{A7B77556-DF76-4DAB-9AB9-4DEC4AAD2723}">
      <dgm:prSet/>
      <dgm:spPr/>
      <dgm:t>
        <a:bodyPr/>
        <a:lstStyle/>
        <a:p>
          <a:endParaRPr lang="en-US"/>
        </a:p>
      </dgm:t>
    </dgm:pt>
    <dgm:pt modelId="{ECF764B1-F81F-4D26-9D42-F049E2F7A296}" type="sibTrans" cxnId="{A7B77556-DF76-4DAB-9AB9-4DEC4AAD2723}">
      <dgm:prSet/>
      <dgm:spPr/>
      <dgm:t>
        <a:bodyPr/>
        <a:lstStyle/>
        <a:p>
          <a:endParaRPr lang="en-US"/>
        </a:p>
      </dgm:t>
    </dgm:pt>
    <dgm:pt modelId="{DB07E095-6187-4F73-ACA2-E1DEBF69D338}">
      <dgm:prSet/>
      <dgm:spPr/>
      <dgm:t>
        <a:bodyPr/>
        <a:lstStyle/>
        <a:p>
          <a:r>
            <a:rPr lang="en-GB" dirty="0"/>
            <a:t>This funding is not available for Nursing, Midwifery and Allied Health Professionals in Social Care, local government or in other sectors outside of NHS in England (including CICs and social enterprises).</a:t>
          </a:r>
          <a:endParaRPr lang="en-US" dirty="0"/>
        </a:p>
      </dgm:t>
    </dgm:pt>
    <dgm:pt modelId="{2669B74D-C8EF-40A0-843D-9C8217836D97}" type="parTrans" cxnId="{FB9AFD76-4F13-4173-9520-15CB5F8D33E4}">
      <dgm:prSet/>
      <dgm:spPr/>
      <dgm:t>
        <a:bodyPr/>
        <a:lstStyle/>
        <a:p>
          <a:endParaRPr lang="en-US"/>
        </a:p>
      </dgm:t>
    </dgm:pt>
    <dgm:pt modelId="{428D778C-68E7-4B60-9630-95D7BADFF5B5}" type="sibTrans" cxnId="{FB9AFD76-4F13-4173-9520-15CB5F8D33E4}">
      <dgm:prSet/>
      <dgm:spPr/>
      <dgm:t>
        <a:bodyPr/>
        <a:lstStyle/>
        <a:p>
          <a:endParaRPr lang="en-US"/>
        </a:p>
      </dgm:t>
    </dgm:pt>
    <dgm:pt modelId="{FEB80A74-C49D-4A3A-9D98-0FF0E7AAA0C0}" type="pres">
      <dgm:prSet presAssocID="{8C38AFCF-D621-43B9-9F47-FBC187666FC1}" presName="linear" presStyleCnt="0">
        <dgm:presLayoutVars>
          <dgm:animLvl val="lvl"/>
          <dgm:resizeHandles val="exact"/>
        </dgm:presLayoutVars>
      </dgm:prSet>
      <dgm:spPr/>
    </dgm:pt>
    <dgm:pt modelId="{94C37B80-2F36-44EB-AFF0-0690459D013E}" type="pres">
      <dgm:prSet presAssocID="{047DD48F-0B9F-474C-924D-C241D6B232CB}" presName="parentText" presStyleLbl="node1" presStyleIdx="0" presStyleCnt="2">
        <dgm:presLayoutVars>
          <dgm:chMax val="0"/>
          <dgm:bulletEnabled val="1"/>
        </dgm:presLayoutVars>
      </dgm:prSet>
      <dgm:spPr/>
    </dgm:pt>
    <dgm:pt modelId="{1F285C86-35C4-47B4-A12B-45D6601697ED}" type="pres">
      <dgm:prSet presAssocID="{ECF764B1-F81F-4D26-9D42-F049E2F7A296}" presName="spacer" presStyleCnt="0"/>
      <dgm:spPr/>
    </dgm:pt>
    <dgm:pt modelId="{2E274CA8-274D-4786-98BD-764B1E722D26}" type="pres">
      <dgm:prSet presAssocID="{DB07E095-6187-4F73-ACA2-E1DEBF69D338}" presName="parentText" presStyleLbl="node1" presStyleIdx="1" presStyleCnt="2">
        <dgm:presLayoutVars>
          <dgm:chMax val="0"/>
          <dgm:bulletEnabled val="1"/>
        </dgm:presLayoutVars>
      </dgm:prSet>
      <dgm:spPr/>
    </dgm:pt>
  </dgm:ptLst>
  <dgm:cxnLst>
    <dgm:cxn modelId="{362C5235-7D50-41B1-8040-ECE75A6A75F4}" type="presOf" srcId="{047DD48F-0B9F-474C-924D-C241D6B232CB}" destId="{94C37B80-2F36-44EB-AFF0-0690459D013E}" srcOrd="0" destOrd="0" presId="urn:microsoft.com/office/officeart/2005/8/layout/vList2"/>
    <dgm:cxn modelId="{A7B77556-DF76-4DAB-9AB9-4DEC4AAD2723}" srcId="{8C38AFCF-D621-43B9-9F47-FBC187666FC1}" destId="{047DD48F-0B9F-474C-924D-C241D6B232CB}" srcOrd="0" destOrd="0" parTransId="{D00F7DF9-812C-41EF-9825-1A64539C0C3C}" sibTransId="{ECF764B1-F81F-4D26-9D42-F049E2F7A296}"/>
    <dgm:cxn modelId="{FB9AFD76-4F13-4173-9520-15CB5F8D33E4}" srcId="{8C38AFCF-D621-43B9-9F47-FBC187666FC1}" destId="{DB07E095-6187-4F73-ACA2-E1DEBF69D338}" srcOrd="1" destOrd="0" parTransId="{2669B74D-C8EF-40A0-843D-9C8217836D97}" sibTransId="{428D778C-68E7-4B60-9630-95D7BADFF5B5}"/>
    <dgm:cxn modelId="{BAE23F83-28FB-4AF6-BD8E-95477BD9543C}" type="presOf" srcId="{DB07E095-6187-4F73-ACA2-E1DEBF69D338}" destId="{2E274CA8-274D-4786-98BD-764B1E722D26}" srcOrd="0" destOrd="0" presId="urn:microsoft.com/office/officeart/2005/8/layout/vList2"/>
    <dgm:cxn modelId="{3D968BA2-4E81-489D-B6AC-6769CB2D703E}" type="presOf" srcId="{8C38AFCF-D621-43B9-9F47-FBC187666FC1}" destId="{FEB80A74-C49D-4A3A-9D98-0FF0E7AAA0C0}" srcOrd="0" destOrd="0" presId="urn:microsoft.com/office/officeart/2005/8/layout/vList2"/>
    <dgm:cxn modelId="{CC86D79C-F13B-441D-89BF-B9715FD1A8EF}" type="presParOf" srcId="{FEB80A74-C49D-4A3A-9D98-0FF0E7AAA0C0}" destId="{94C37B80-2F36-44EB-AFF0-0690459D013E}" srcOrd="0" destOrd="0" presId="urn:microsoft.com/office/officeart/2005/8/layout/vList2"/>
    <dgm:cxn modelId="{2812928C-A4BF-4F52-8449-E34261B8CA66}" type="presParOf" srcId="{FEB80A74-C49D-4A3A-9D98-0FF0E7AAA0C0}" destId="{1F285C86-35C4-47B4-A12B-45D6601697ED}" srcOrd="1" destOrd="0" presId="urn:microsoft.com/office/officeart/2005/8/layout/vList2"/>
    <dgm:cxn modelId="{3E8ED60A-67BF-4959-8D89-48C2E8062586}" type="presParOf" srcId="{FEB80A74-C49D-4A3A-9D98-0FF0E7AAA0C0}" destId="{2E274CA8-274D-4786-98BD-764B1E722D2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932EDDD-6D22-4D67-85DF-5A68F4A5659A}"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7C3FBDEE-B42E-4E03-89C8-06EF88D9C372}">
      <dgm:prSet/>
      <dgm:spPr/>
      <dgm:t>
        <a:bodyPr/>
        <a:lstStyle/>
        <a:p>
          <a:r>
            <a:rPr lang="en-GB" dirty="0"/>
            <a:t>It covers all 14 AHP professions listed below: </a:t>
          </a:r>
          <a:endParaRPr lang="en-US" dirty="0"/>
        </a:p>
      </dgm:t>
    </dgm:pt>
    <dgm:pt modelId="{0816BADC-7161-403B-A2B6-2CD33B0377C2}" type="parTrans" cxnId="{3AEAFF82-E255-4F3A-A6BB-30B4F04DEFE1}">
      <dgm:prSet/>
      <dgm:spPr/>
      <dgm:t>
        <a:bodyPr/>
        <a:lstStyle/>
        <a:p>
          <a:endParaRPr lang="en-US"/>
        </a:p>
      </dgm:t>
    </dgm:pt>
    <dgm:pt modelId="{6FB7B7F6-EE44-402C-B619-0A3A10C8378D}" type="sibTrans" cxnId="{3AEAFF82-E255-4F3A-A6BB-30B4F04DEFE1}">
      <dgm:prSet/>
      <dgm:spPr/>
      <dgm:t>
        <a:bodyPr/>
        <a:lstStyle/>
        <a:p>
          <a:endParaRPr lang="en-US"/>
        </a:p>
      </dgm:t>
    </dgm:pt>
    <dgm:pt modelId="{0822C6EA-CCB1-4763-8E1D-15848D3B7EA9}">
      <dgm:prSet/>
      <dgm:spPr/>
      <dgm:t>
        <a:bodyPr/>
        <a:lstStyle/>
        <a:p>
          <a:r>
            <a:rPr lang="en-GB" dirty="0"/>
            <a:t>Art Therapist </a:t>
          </a:r>
          <a:endParaRPr lang="en-US" dirty="0"/>
        </a:p>
      </dgm:t>
    </dgm:pt>
    <dgm:pt modelId="{0661F7DA-C381-4670-8B7C-0E259320C292}" type="parTrans" cxnId="{D18FDD57-D14B-4851-8206-1EF62016BA6C}">
      <dgm:prSet/>
      <dgm:spPr/>
      <dgm:t>
        <a:bodyPr/>
        <a:lstStyle/>
        <a:p>
          <a:endParaRPr lang="en-US"/>
        </a:p>
      </dgm:t>
    </dgm:pt>
    <dgm:pt modelId="{500745A5-3BB3-4886-9D0E-30DAEB1D0A8E}" type="sibTrans" cxnId="{D18FDD57-D14B-4851-8206-1EF62016BA6C}">
      <dgm:prSet/>
      <dgm:spPr/>
      <dgm:t>
        <a:bodyPr/>
        <a:lstStyle/>
        <a:p>
          <a:endParaRPr lang="en-US"/>
        </a:p>
      </dgm:t>
    </dgm:pt>
    <dgm:pt modelId="{0E5DFF8B-CD23-4792-A867-09819AF23201}">
      <dgm:prSet/>
      <dgm:spPr/>
      <dgm:t>
        <a:bodyPr/>
        <a:lstStyle/>
        <a:p>
          <a:r>
            <a:rPr lang="en-GB" dirty="0"/>
            <a:t>Occupational Therapist </a:t>
          </a:r>
          <a:endParaRPr lang="en-US" dirty="0"/>
        </a:p>
      </dgm:t>
    </dgm:pt>
    <dgm:pt modelId="{AF626162-8945-4CD1-B408-3E0F6802460C}" type="parTrans" cxnId="{A1CA79AD-129D-4F4D-A919-5C6A94387470}">
      <dgm:prSet/>
      <dgm:spPr/>
      <dgm:t>
        <a:bodyPr/>
        <a:lstStyle/>
        <a:p>
          <a:endParaRPr lang="en-US"/>
        </a:p>
      </dgm:t>
    </dgm:pt>
    <dgm:pt modelId="{41C604FB-8267-4A77-8B5F-12DE8682855C}" type="sibTrans" cxnId="{A1CA79AD-129D-4F4D-A919-5C6A94387470}">
      <dgm:prSet/>
      <dgm:spPr/>
      <dgm:t>
        <a:bodyPr/>
        <a:lstStyle/>
        <a:p>
          <a:endParaRPr lang="en-US"/>
        </a:p>
      </dgm:t>
    </dgm:pt>
    <dgm:pt modelId="{C47C3228-D059-461C-AC0D-CDFDD3D55FB0}">
      <dgm:prSet/>
      <dgm:spPr/>
      <dgm:t>
        <a:bodyPr/>
        <a:lstStyle/>
        <a:p>
          <a:r>
            <a:rPr lang="en-GB" dirty="0"/>
            <a:t>Physiotherapist </a:t>
          </a:r>
          <a:endParaRPr lang="en-US" dirty="0"/>
        </a:p>
      </dgm:t>
    </dgm:pt>
    <dgm:pt modelId="{12AE6058-7F02-441C-AD47-EAAE76C7670F}" type="parTrans" cxnId="{57F741EB-CABA-4C39-8E92-E0E4A1720FBD}">
      <dgm:prSet/>
      <dgm:spPr/>
      <dgm:t>
        <a:bodyPr/>
        <a:lstStyle/>
        <a:p>
          <a:endParaRPr lang="en-US"/>
        </a:p>
      </dgm:t>
    </dgm:pt>
    <dgm:pt modelId="{865AF0A7-BBD7-4040-8AAA-C85038B39608}" type="sibTrans" cxnId="{57F741EB-CABA-4C39-8E92-E0E4A1720FBD}">
      <dgm:prSet/>
      <dgm:spPr/>
      <dgm:t>
        <a:bodyPr/>
        <a:lstStyle/>
        <a:p>
          <a:endParaRPr lang="en-US"/>
        </a:p>
      </dgm:t>
    </dgm:pt>
    <dgm:pt modelId="{770DDCD2-4A85-4186-9A16-9E896438BBA1}">
      <dgm:prSet/>
      <dgm:spPr/>
      <dgm:t>
        <a:bodyPr/>
        <a:lstStyle/>
        <a:p>
          <a:r>
            <a:rPr lang="en-GB" dirty="0"/>
            <a:t>Radiographer</a:t>
          </a:r>
          <a:endParaRPr lang="en-US" dirty="0"/>
        </a:p>
      </dgm:t>
    </dgm:pt>
    <dgm:pt modelId="{963652BF-AF9D-4249-B55D-DDCCAD4E49DE}" type="parTrans" cxnId="{94BAA38B-30E7-4BD0-8033-81239FE5A9A4}">
      <dgm:prSet/>
      <dgm:spPr/>
      <dgm:t>
        <a:bodyPr/>
        <a:lstStyle/>
        <a:p>
          <a:endParaRPr lang="en-US"/>
        </a:p>
      </dgm:t>
    </dgm:pt>
    <dgm:pt modelId="{EF25929B-4BD7-4252-A8DD-734151097676}" type="sibTrans" cxnId="{94BAA38B-30E7-4BD0-8033-81239FE5A9A4}">
      <dgm:prSet/>
      <dgm:spPr/>
      <dgm:t>
        <a:bodyPr/>
        <a:lstStyle/>
        <a:p>
          <a:endParaRPr lang="en-US"/>
        </a:p>
      </dgm:t>
    </dgm:pt>
    <dgm:pt modelId="{C374E76B-DAC0-474D-9C07-14992844FFFB}">
      <dgm:prSet/>
      <dgm:spPr/>
      <dgm:t>
        <a:bodyPr/>
        <a:lstStyle/>
        <a:p>
          <a:r>
            <a:rPr lang="en-GB" dirty="0"/>
            <a:t>Operating Department Practitioner </a:t>
          </a:r>
          <a:endParaRPr lang="en-US" dirty="0"/>
        </a:p>
      </dgm:t>
    </dgm:pt>
    <dgm:pt modelId="{861B2DC4-1F19-4D96-9862-501A025ED56D}" type="parTrans" cxnId="{427F3BED-2590-49D3-9D41-7121B3C677CC}">
      <dgm:prSet/>
      <dgm:spPr/>
      <dgm:t>
        <a:bodyPr/>
        <a:lstStyle/>
        <a:p>
          <a:endParaRPr lang="en-US"/>
        </a:p>
      </dgm:t>
    </dgm:pt>
    <dgm:pt modelId="{F70FA974-0F6F-4CE3-BA6D-54BBB8F6DF53}" type="sibTrans" cxnId="{427F3BED-2590-49D3-9D41-7121B3C677CC}">
      <dgm:prSet/>
      <dgm:spPr/>
      <dgm:t>
        <a:bodyPr/>
        <a:lstStyle/>
        <a:p>
          <a:endParaRPr lang="en-US"/>
        </a:p>
      </dgm:t>
    </dgm:pt>
    <dgm:pt modelId="{1D3F4FC1-60B5-4D0E-8E7A-6D45E862011B}">
      <dgm:prSet/>
      <dgm:spPr/>
      <dgm:t>
        <a:bodyPr/>
        <a:lstStyle/>
        <a:p>
          <a:r>
            <a:rPr lang="en-GB" dirty="0"/>
            <a:t>Chiropodist/Podiatrist</a:t>
          </a:r>
          <a:endParaRPr lang="en-US" dirty="0"/>
        </a:p>
      </dgm:t>
    </dgm:pt>
    <dgm:pt modelId="{9147AD83-9A6E-47AD-B77A-7FE3C25A445E}" type="parTrans" cxnId="{88C9AB71-DF3A-480D-A030-B98932C9964B}">
      <dgm:prSet/>
      <dgm:spPr/>
      <dgm:t>
        <a:bodyPr/>
        <a:lstStyle/>
        <a:p>
          <a:endParaRPr lang="en-US"/>
        </a:p>
      </dgm:t>
    </dgm:pt>
    <dgm:pt modelId="{BC4CFC34-6049-4499-ADE8-25C5C801723C}" type="sibTrans" cxnId="{88C9AB71-DF3A-480D-A030-B98932C9964B}">
      <dgm:prSet/>
      <dgm:spPr/>
      <dgm:t>
        <a:bodyPr/>
        <a:lstStyle/>
        <a:p>
          <a:endParaRPr lang="en-US"/>
        </a:p>
      </dgm:t>
    </dgm:pt>
    <dgm:pt modelId="{B82F07AA-85CB-4F98-81A8-9F9F3460D076}">
      <dgm:prSet/>
      <dgm:spPr/>
      <dgm:t>
        <a:bodyPr/>
        <a:lstStyle/>
        <a:p>
          <a:r>
            <a:rPr lang="en-GB" dirty="0"/>
            <a:t>Dietitian </a:t>
          </a:r>
          <a:endParaRPr lang="en-US" dirty="0"/>
        </a:p>
      </dgm:t>
    </dgm:pt>
    <dgm:pt modelId="{25C07913-3ADE-4B28-B077-C3BC8F10996D}" type="parTrans" cxnId="{FDC2712E-634B-4897-861C-F1DA9708873D}">
      <dgm:prSet/>
      <dgm:spPr/>
      <dgm:t>
        <a:bodyPr/>
        <a:lstStyle/>
        <a:p>
          <a:endParaRPr lang="en-US"/>
        </a:p>
      </dgm:t>
    </dgm:pt>
    <dgm:pt modelId="{FCAC2B80-B7BD-4EC2-A37E-96B05DC19179}" type="sibTrans" cxnId="{FDC2712E-634B-4897-861C-F1DA9708873D}">
      <dgm:prSet/>
      <dgm:spPr/>
      <dgm:t>
        <a:bodyPr/>
        <a:lstStyle/>
        <a:p>
          <a:endParaRPr lang="en-US"/>
        </a:p>
      </dgm:t>
    </dgm:pt>
    <dgm:pt modelId="{D8A96429-B5CB-455C-A5D8-6F6031147232}">
      <dgm:prSet/>
      <dgm:spPr/>
      <dgm:t>
        <a:bodyPr/>
        <a:lstStyle/>
        <a:p>
          <a:r>
            <a:rPr lang="en-GB" dirty="0"/>
            <a:t>Orthoptist </a:t>
          </a:r>
          <a:endParaRPr lang="en-US" dirty="0"/>
        </a:p>
      </dgm:t>
    </dgm:pt>
    <dgm:pt modelId="{6CF6F00F-EF7E-4563-9FC1-DC94F5B30596}" type="parTrans" cxnId="{65D269EA-F98E-4F5F-A463-41AB63783127}">
      <dgm:prSet/>
      <dgm:spPr/>
      <dgm:t>
        <a:bodyPr/>
        <a:lstStyle/>
        <a:p>
          <a:endParaRPr lang="en-US"/>
        </a:p>
      </dgm:t>
    </dgm:pt>
    <dgm:pt modelId="{60343F77-EECB-4212-9E7A-095C9A35CA60}" type="sibTrans" cxnId="{65D269EA-F98E-4F5F-A463-41AB63783127}">
      <dgm:prSet/>
      <dgm:spPr/>
      <dgm:t>
        <a:bodyPr/>
        <a:lstStyle/>
        <a:p>
          <a:endParaRPr lang="en-US"/>
        </a:p>
      </dgm:t>
    </dgm:pt>
    <dgm:pt modelId="{E5234E9C-B3C3-42BC-A52A-3E4E5BD88039}">
      <dgm:prSet/>
      <dgm:spPr/>
      <dgm:t>
        <a:bodyPr/>
        <a:lstStyle/>
        <a:p>
          <a:r>
            <a:rPr lang="en-GB" dirty="0"/>
            <a:t>Prosthetist/Orthotist </a:t>
          </a:r>
          <a:endParaRPr lang="en-US" dirty="0"/>
        </a:p>
      </dgm:t>
    </dgm:pt>
    <dgm:pt modelId="{15FEEAAA-C76E-4CAA-B1EB-29FAF2652C4A}" type="parTrans" cxnId="{53B57DCA-21DD-41E0-9D1C-BC68E5DE8AF6}">
      <dgm:prSet/>
      <dgm:spPr/>
      <dgm:t>
        <a:bodyPr/>
        <a:lstStyle/>
        <a:p>
          <a:endParaRPr lang="en-US"/>
        </a:p>
      </dgm:t>
    </dgm:pt>
    <dgm:pt modelId="{57E53A64-3786-45E9-96D4-B482C55BE034}" type="sibTrans" cxnId="{53B57DCA-21DD-41E0-9D1C-BC68E5DE8AF6}">
      <dgm:prSet/>
      <dgm:spPr/>
      <dgm:t>
        <a:bodyPr/>
        <a:lstStyle/>
        <a:p>
          <a:endParaRPr lang="en-US"/>
        </a:p>
      </dgm:t>
    </dgm:pt>
    <dgm:pt modelId="{99BDD619-52A4-4FC0-AB0E-63B49D76306B}">
      <dgm:prSet/>
      <dgm:spPr/>
      <dgm:t>
        <a:bodyPr/>
        <a:lstStyle/>
        <a:p>
          <a:r>
            <a:rPr lang="en-GB" dirty="0"/>
            <a:t>Drama Therapist </a:t>
          </a:r>
          <a:endParaRPr lang="en-US" dirty="0"/>
        </a:p>
      </dgm:t>
    </dgm:pt>
    <dgm:pt modelId="{9E5E5A09-81EE-41B8-81EE-11227FDE62D9}" type="parTrans" cxnId="{41D740AE-5A7F-42F0-B8D1-1FDDF90C0EAB}">
      <dgm:prSet/>
      <dgm:spPr/>
      <dgm:t>
        <a:bodyPr/>
        <a:lstStyle/>
        <a:p>
          <a:endParaRPr lang="en-US"/>
        </a:p>
      </dgm:t>
    </dgm:pt>
    <dgm:pt modelId="{9C9D4D4B-3912-49FC-9DBF-833D3748D2EB}" type="sibTrans" cxnId="{41D740AE-5A7F-42F0-B8D1-1FDDF90C0EAB}">
      <dgm:prSet/>
      <dgm:spPr/>
      <dgm:t>
        <a:bodyPr/>
        <a:lstStyle/>
        <a:p>
          <a:endParaRPr lang="en-US"/>
        </a:p>
      </dgm:t>
    </dgm:pt>
    <dgm:pt modelId="{6C03B79C-96EF-47AD-9A00-7FAFF6818FA5}">
      <dgm:prSet/>
      <dgm:spPr/>
      <dgm:t>
        <a:bodyPr/>
        <a:lstStyle/>
        <a:p>
          <a:r>
            <a:rPr lang="en-GB" dirty="0"/>
            <a:t>Osteopath </a:t>
          </a:r>
          <a:endParaRPr lang="en-US" dirty="0"/>
        </a:p>
      </dgm:t>
    </dgm:pt>
    <dgm:pt modelId="{9461BC36-6089-4FF9-B852-CFE21B6AAA21}" type="parTrans" cxnId="{965118F7-BB17-4D4C-B5D9-61C1637E688C}">
      <dgm:prSet/>
      <dgm:spPr/>
      <dgm:t>
        <a:bodyPr/>
        <a:lstStyle/>
        <a:p>
          <a:endParaRPr lang="en-US"/>
        </a:p>
      </dgm:t>
    </dgm:pt>
    <dgm:pt modelId="{B5144CB9-D06A-42EB-9420-CFEAA007E91B}" type="sibTrans" cxnId="{965118F7-BB17-4D4C-B5D9-61C1637E688C}">
      <dgm:prSet/>
      <dgm:spPr/>
      <dgm:t>
        <a:bodyPr/>
        <a:lstStyle/>
        <a:p>
          <a:endParaRPr lang="en-US"/>
        </a:p>
      </dgm:t>
    </dgm:pt>
    <dgm:pt modelId="{EB86B343-EE59-4FA3-819C-803D34A17825}">
      <dgm:prSet/>
      <dgm:spPr/>
      <dgm:t>
        <a:bodyPr/>
        <a:lstStyle/>
        <a:p>
          <a:r>
            <a:rPr lang="en-GB" dirty="0"/>
            <a:t>Speech and Language Therapist </a:t>
          </a:r>
          <a:endParaRPr lang="en-US" dirty="0"/>
        </a:p>
      </dgm:t>
    </dgm:pt>
    <dgm:pt modelId="{B728454D-8544-4B26-B9FB-AA467DE950D3}" type="parTrans" cxnId="{23B866BA-773A-4F0A-8448-8FD7DCF78423}">
      <dgm:prSet/>
      <dgm:spPr/>
      <dgm:t>
        <a:bodyPr/>
        <a:lstStyle/>
        <a:p>
          <a:endParaRPr lang="en-US"/>
        </a:p>
      </dgm:t>
    </dgm:pt>
    <dgm:pt modelId="{7399557B-AB65-4293-A2EC-116B2E664D68}" type="sibTrans" cxnId="{23B866BA-773A-4F0A-8448-8FD7DCF78423}">
      <dgm:prSet/>
      <dgm:spPr/>
      <dgm:t>
        <a:bodyPr/>
        <a:lstStyle/>
        <a:p>
          <a:endParaRPr lang="en-US"/>
        </a:p>
      </dgm:t>
    </dgm:pt>
    <dgm:pt modelId="{FFD5DD59-0A57-4FE2-A767-916484D353E9}">
      <dgm:prSet/>
      <dgm:spPr/>
      <dgm:t>
        <a:bodyPr/>
        <a:lstStyle/>
        <a:p>
          <a:r>
            <a:rPr lang="en-GB" dirty="0"/>
            <a:t>Music Therapist</a:t>
          </a:r>
          <a:endParaRPr lang="en-US" dirty="0"/>
        </a:p>
      </dgm:t>
    </dgm:pt>
    <dgm:pt modelId="{ABA014EF-0438-4D4F-A400-D22805842685}" type="parTrans" cxnId="{DB7A76C3-EDD7-4ECA-AAA9-BD2884DE9E30}">
      <dgm:prSet/>
      <dgm:spPr/>
      <dgm:t>
        <a:bodyPr/>
        <a:lstStyle/>
        <a:p>
          <a:endParaRPr lang="en-US"/>
        </a:p>
      </dgm:t>
    </dgm:pt>
    <dgm:pt modelId="{A257343A-147C-44F6-AC91-596189BCF6E6}" type="sibTrans" cxnId="{DB7A76C3-EDD7-4ECA-AAA9-BD2884DE9E30}">
      <dgm:prSet/>
      <dgm:spPr/>
      <dgm:t>
        <a:bodyPr/>
        <a:lstStyle/>
        <a:p>
          <a:endParaRPr lang="en-US"/>
        </a:p>
      </dgm:t>
    </dgm:pt>
    <dgm:pt modelId="{B8D972FB-4A46-4F67-8F4E-3FA2D37644C2}">
      <dgm:prSet/>
      <dgm:spPr/>
      <dgm:t>
        <a:bodyPr/>
        <a:lstStyle/>
        <a:p>
          <a:r>
            <a:rPr lang="en-GB" dirty="0"/>
            <a:t>Paramedic </a:t>
          </a:r>
          <a:endParaRPr lang="en-US" dirty="0"/>
        </a:p>
      </dgm:t>
    </dgm:pt>
    <dgm:pt modelId="{4FC14871-EEB5-4949-8D6A-BDCAE24019BD}" type="parTrans" cxnId="{7F16C858-23E2-4731-8A7E-20D0A6707A05}">
      <dgm:prSet/>
      <dgm:spPr/>
      <dgm:t>
        <a:bodyPr/>
        <a:lstStyle/>
        <a:p>
          <a:endParaRPr lang="en-US"/>
        </a:p>
      </dgm:t>
    </dgm:pt>
    <dgm:pt modelId="{F01CD2C3-62B9-4EED-B045-A9E51BB2FC3C}" type="sibTrans" cxnId="{7F16C858-23E2-4731-8A7E-20D0A6707A05}">
      <dgm:prSet/>
      <dgm:spPr/>
      <dgm:t>
        <a:bodyPr/>
        <a:lstStyle/>
        <a:p>
          <a:endParaRPr lang="en-US"/>
        </a:p>
      </dgm:t>
    </dgm:pt>
    <dgm:pt modelId="{A06B69ED-C133-4F2C-B41E-0BB84ECF2BDC}" type="pres">
      <dgm:prSet presAssocID="{4932EDDD-6D22-4D67-85DF-5A68F4A5659A}" presName="linear" presStyleCnt="0">
        <dgm:presLayoutVars>
          <dgm:animLvl val="lvl"/>
          <dgm:resizeHandles val="exact"/>
        </dgm:presLayoutVars>
      </dgm:prSet>
      <dgm:spPr/>
    </dgm:pt>
    <dgm:pt modelId="{28EF9280-539A-47BA-B2E6-6A25EC305F40}" type="pres">
      <dgm:prSet presAssocID="{7C3FBDEE-B42E-4E03-89C8-06EF88D9C372}" presName="parentText" presStyleLbl="node1" presStyleIdx="0" presStyleCnt="15">
        <dgm:presLayoutVars>
          <dgm:chMax val="0"/>
          <dgm:bulletEnabled val="1"/>
        </dgm:presLayoutVars>
      </dgm:prSet>
      <dgm:spPr/>
    </dgm:pt>
    <dgm:pt modelId="{21360D9A-11E0-4362-8011-F9F141E7AD18}" type="pres">
      <dgm:prSet presAssocID="{6FB7B7F6-EE44-402C-B619-0A3A10C8378D}" presName="spacer" presStyleCnt="0"/>
      <dgm:spPr/>
    </dgm:pt>
    <dgm:pt modelId="{2B83CF1E-6D72-493A-B312-2700A0C96249}" type="pres">
      <dgm:prSet presAssocID="{0822C6EA-CCB1-4763-8E1D-15848D3B7EA9}" presName="parentText" presStyleLbl="node1" presStyleIdx="1" presStyleCnt="15">
        <dgm:presLayoutVars>
          <dgm:chMax val="0"/>
          <dgm:bulletEnabled val="1"/>
        </dgm:presLayoutVars>
      </dgm:prSet>
      <dgm:spPr/>
    </dgm:pt>
    <dgm:pt modelId="{37085FD4-FC60-4503-919D-940220BB03DD}" type="pres">
      <dgm:prSet presAssocID="{500745A5-3BB3-4886-9D0E-30DAEB1D0A8E}" presName="spacer" presStyleCnt="0"/>
      <dgm:spPr/>
    </dgm:pt>
    <dgm:pt modelId="{08D71D9A-BC22-4090-8327-146AFCA7FF50}" type="pres">
      <dgm:prSet presAssocID="{0E5DFF8B-CD23-4792-A867-09819AF23201}" presName="parentText" presStyleLbl="node1" presStyleIdx="2" presStyleCnt="15">
        <dgm:presLayoutVars>
          <dgm:chMax val="0"/>
          <dgm:bulletEnabled val="1"/>
        </dgm:presLayoutVars>
      </dgm:prSet>
      <dgm:spPr/>
    </dgm:pt>
    <dgm:pt modelId="{A36E91E0-CC28-47B8-B773-C25BCC543F0D}" type="pres">
      <dgm:prSet presAssocID="{41C604FB-8267-4A77-8B5F-12DE8682855C}" presName="spacer" presStyleCnt="0"/>
      <dgm:spPr/>
    </dgm:pt>
    <dgm:pt modelId="{36B47ADC-BEF8-4DF1-9781-8736638989FB}" type="pres">
      <dgm:prSet presAssocID="{C47C3228-D059-461C-AC0D-CDFDD3D55FB0}" presName="parentText" presStyleLbl="node1" presStyleIdx="3" presStyleCnt="15">
        <dgm:presLayoutVars>
          <dgm:chMax val="0"/>
          <dgm:bulletEnabled val="1"/>
        </dgm:presLayoutVars>
      </dgm:prSet>
      <dgm:spPr/>
    </dgm:pt>
    <dgm:pt modelId="{3A41D4CB-D5B1-43A1-9EF0-80B23B8AB192}" type="pres">
      <dgm:prSet presAssocID="{865AF0A7-BBD7-4040-8AAA-C85038B39608}" presName="spacer" presStyleCnt="0"/>
      <dgm:spPr/>
    </dgm:pt>
    <dgm:pt modelId="{075EB365-D27C-4815-8460-8CAD497A1C51}" type="pres">
      <dgm:prSet presAssocID="{770DDCD2-4A85-4186-9A16-9E896438BBA1}" presName="parentText" presStyleLbl="node1" presStyleIdx="4" presStyleCnt="15">
        <dgm:presLayoutVars>
          <dgm:chMax val="0"/>
          <dgm:bulletEnabled val="1"/>
        </dgm:presLayoutVars>
      </dgm:prSet>
      <dgm:spPr/>
    </dgm:pt>
    <dgm:pt modelId="{B0684565-BD26-430F-B7A0-53E365395205}" type="pres">
      <dgm:prSet presAssocID="{EF25929B-4BD7-4252-A8DD-734151097676}" presName="spacer" presStyleCnt="0"/>
      <dgm:spPr/>
    </dgm:pt>
    <dgm:pt modelId="{976C1CAF-0720-442A-B191-04F690BF9F2C}" type="pres">
      <dgm:prSet presAssocID="{C374E76B-DAC0-474D-9C07-14992844FFFB}" presName="parentText" presStyleLbl="node1" presStyleIdx="5" presStyleCnt="15">
        <dgm:presLayoutVars>
          <dgm:chMax val="0"/>
          <dgm:bulletEnabled val="1"/>
        </dgm:presLayoutVars>
      </dgm:prSet>
      <dgm:spPr/>
    </dgm:pt>
    <dgm:pt modelId="{F4161B48-3EDC-4C12-931C-AFD36B8C628C}" type="pres">
      <dgm:prSet presAssocID="{F70FA974-0F6F-4CE3-BA6D-54BBB8F6DF53}" presName="spacer" presStyleCnt="0"/>
      <dgm:spPr/>
    </dgm:pt>
    <dgm:pt modelId="{674BCB51-0EE4-4B3C-B815-A238F6262C34}" type="pres">
      <dgm:prSet presAssocID="{1D3F4FC1-60B5-4D0E-8E7A-6D45E862011B}" presName="parentText" presStyleLbl="node1" presStyleIdx="6" presStyleCnt="15">
        <dgm:presLayoutVars>
          <dgm:chMax val="0"/>
          <dgm:bulletEnabled val="1"/>
        </dgm:presLayoutVars>
      </dgm:prSet>
      <dgm:spPr/>
    </dgm:pt>
    <dgm:pt modelId="{24356376-2339-42BD-ACB7-D2008AC753C3}" type="pres">
      <dgm:prSet presAssocID="{BC4CFC34-6049-4499-ADE8-25C5C801723C}" presName="spacer" presStyleCnt="0"/>
      <dgm:spPr/>
    </dgm:pt>
    <dgm:pt modelId="{4D494E9C-9342-4F23-923E-3ECBA9C30A30}" type="pres">
      <dgm:prSet presAssocID="{B82F07AA-85CB-4F98-81A8-9F9F3460D076}" presName="parentText" presStyleLbl="node1" presStyleIdx="7" presStyleCnt="15">
        <dgm:presLayoutVars>
          <dgm:chMax val="0"/>
          <dgm:bulletEnabled val="1"/>
        </dgm:presLayoutVars>
      </dgm:prSet>
      <dgm:spPr/>
    </dgm:pt>
    <dgm:pt modelId="{8D6747C9-ECB7-4087-A210-D7BA099E7DF5}" type="pres">
      <dgm:prSet presAssocID="{FCAC2B80-B7BD-4EC2-A37E-96B05DC19179}" presName="spacer" presStyleCnt="0"/>
      <dgm:spPr/>
    </dgm:pt>
    <dgm:pt modelId="{8E463ED5-9FC9-4773-A0E5-6772DDE13E9E}" type="pres">
      <dgm:prSet presAssocID="{D8A96429-B5CB-455C-A5D8-6F6031147232}" presName="parentText" presStyleLbl="node1" presStyleIdx="8" presStyleCnt="15">
        <dgm:presLayoutVars>
          <dgm:chMax val="0"/>
          <dgm:bulletEnabled val="1"/>
        </dgm:presLayoutVars>
      </dgm:prSet>
      <dgm:spPr/>
    </dgm:pt>
    <dgm:pt modelId="{366A8207-DA34-441C-8FDE-98D572BBA985}" type="pres">
      <dgm:prSet presAssocID="{60343F77-EECB-4212-9E7A-095C9A35CA60}" presName="spacer" presStyleCnt="0"/>
      <dgm:spPr/>
    </dgm:pt>
    <dgm:pt modelId="{E1235B9D-A233-455C-83C2-DBE884F6B331}" type="pres">
      <dgm:prSet presAssocID="{E5234E9C-B3C3-42BC-A52A-3E4E5BD88039}" presName="parentText" presStyleLbl="node1" presStyleIdx="9" presStyleCnt="15">
        <dgm:presLayoutVars>
          <dgm:chMax val="0"/>
          <dgm:bulletEnabled val="1"/>
        </dgm:presLayoutVars>
      </dgm:prSet>
      <dgm:spPr/>
    </dgm:pt>
    <dgm:pt modelId="{27BAE611-3AC7-47E0-8EBA-B2848DC394B2}" type="pres">
      <dgm:prSet presAssocID="{57E53A64-3786-45E9-96D4-B482C55BE034}" presName="spacer" presStyleCnt="0"/>
      <dgm:spPr/>
    </dgm:pt>
    <dgm:pt modelId="{87D02475-7E1C-4D1D-85AE-A0579218E456}" type="pres">
      <dgm:prSet presAssocID="{99BDD619-52A4-4FC0-AB0E-63B49D76306B}" presName="parentText" presStyleLbl="node1" presStyleIdx="10" presStyleCnt="15">
        <dgm:presLayoutVars>
          <dgm:chMax val="0"/>
          <dgm:bulletEnabled val="1"/>
        </dgm:presLayoutVars>
      </dgm:prSet>
      <dgm:spPr/>
    </dgm:pt>
    <dgm:pt modelId="{20A817FE-64F6-46E6-ACBD-EFCA559694C7}" type="pres">
      <dgm:prSet presAssocID="{9C9D4D4B-3912-49FC-9DBF-833D3748D2EB}" presName="spacer" presStyleCnt="0"/>
      <dgm:spPr/>
    </dgm:pt>
    <dgm:pt modelId="{D62F9D92-34A3-41AE-865D-3872B936AA21}" type="pres">
      <dgm:prSet presAssocID="{6C03B79C-96EF-47AD-9A00-7FAFF6818FA5}" presName="parentText" presStyleLbl="node1" presStyleIdx="11" presStyleCnt="15">
        <dgm:presLayoutVars>
          <dgm:chMax val="0"/>
          <dgm:bulletEnabled val="1"/>
        </dgm:presLayoutVars>
      </dgm:prSet>
      <dgm:spPr/>
    </dgm:pt>
    <dgm:pt modelId="{81A7A05B-18E4-484B-A4F8-34BB93FD2DC7}" type="pres">
      <dgm:prSet presAssocID="{B5144CB9-D06A-42EB-9420-CFEAA007E91B}" presName="spacer" presStyleCnt="0"/>
      <dgm:spPr/>
    </dgm:pt>
    <dgm:pt modelId="{46F47581-5C9B-4EEF-9B84-866D062AD5A8}" type="pres">
      <dgm:prSet presAssocID="{EB86B343-EE59-4FA3-819C-803D34A17825}" presName="parentText" presStyleLbl="node1" presStyleIdx="12" presStyleCnt="15">
        <dgm:presLayoutVars>
          <dgm:chMax val="0"/>
          <dgm:bulletEnabled val="1"/>
        </dgm:presLayoutVars>
      </dgm:prSet>
      <dgm:spPr/>
    </dgm:pt>
    <dgm:pt modelId="{AE61459B-A5A9-46EB-B5AA-AC4F3F2693C6}" type="pres">
      <dgm:prSet presAssocID="{7399557B-AB65-4293-A2EC-116B2E664D68}" presName="spacer" presStyleCnt="0"/>
      <dgm:spPr/>
    </dgm:pt>
    <dgm:pt modelId="{ABA4E853-E7A5-438F-88B9-499EB77CA76C}" type="pres">
      <dgm:prSet presAssocID="{FFD5DD59-0A57-4FE2-A767-916484D353E9}" presName="parentText" presStyleLbl="node1" presStyleIdx="13" presStyleCnt="15">
        <dgm:presLayoutVars>
          <dgm:chMax val="0"/>
          <dgm:bulletEnabled val="1"/>
        </dgm:presLayoutVars>
      </dgm:prSet>
      <dgm:spPr/>
    </dgm:pt>
    <dgm:pt modelId="{0379DF63-0EA1-4717-B11E-68570A1661E4}" type="pres">
      <dgm:prSet presAssocID="{A257343A-147C-44F6-AC91-596189BCF6E6}" presName="spacer" presStyleCnt="0"/>
      <dgm:spPr/>
    </dgm:pt>
    <dgm:pt modelId="{EC6CB8CC-0F5C-47BD-A750-431E6A01EA87}" type="pres">
      <dgm:prSet presAssocID="{B8D972FB-4A46-4F67-8F4E-3FA2D37644C2}" presName="parentText" presStyleLbl="node1" presStyleIdx="14" presStyleCnt="15">
        <dgm:presLayoutVars>
          <dgm:chMax val="0"/>
          <dgm:bulletEnabled val="1"/>
        </dgm:presLayoutVars>
      </dgm:prSet>
      <dgm:spPr/>
    </dgm:pt>
  </dgm:ptLst>
  <dgm:cxnLst>
    <dgm:cxn modelId="{5F1FFF18-24D0-4274-9C07-B12553B79861}" type="presOf" srcId="{EB86B343-EE59-4FA3-819C-803D34A17825}" destId="{46F47581-5C9B-4EEF-9B84-866D062AD5A8}" srcOrd="0" destOrd="0" presId="urn:microsoft.com/office/officeart/2005/8/layout/vList2"/>
    <dgm:cxn modelId="{DDC91119-BB5E-45B7-B938-1AEF23C07069}" type="presOf" srcId="{0E5DFF8B-CD23-4792-A867-09819AF23201}" destId="{08D71D9A-BC22-4090-8327-146AFCA7FF50}" srcOrd="0" destOrd="0" presId="urn:microsoft.com/office/officeart/2005/8/layout/vList2"/>
    <dgm:cxn modelId="{4AE39E27-CFA9-49C1-9466-BBE2D6880E40}" type="presOf" srcId="{7C3FBDEE-B42E-4E03-89C8-06EF88D9C372}" destId="{28EF9280-539A-47BA-B2E6-6A25EC305F40}" srcOrd="0" destOrd="0" presId="urn:microsoft.com/office/officeart/2005/8/layout/vList2"/>
    <dgm:cxn modelId="{FDC2712E-634B-4897-861C-F1DA9708873D}" srcId="{4932EDDD-6D22-4D67-85DF-5A68F4A5659A}" destId="{B82F07AA-85CB-4F98-81A8-9F9F3460D076}" srcOrd="7" destOrd="0" parTransId="{25C07913-3ADE-4B28-B077-C3BC8F10996D}" sibTransId="{FCAC2B80-B7BD-4EC2-A37E-96B05DC19179}"/>
    <dgm:cxn modelId="{FE44AE69-BDAF-4DDA-B3B6-32B89FBE9059}" type="presOf" srcId="{1D3F4FC1-60B5-4D0E-8E7A-6D45E862011B}" destId="{674BCB51-0EE4-4B3C-B815-A238F6262C34}" srcOrd="0" destOrd="0" presId="urn:microsoft.com/office/officeart/2005/8/layout/vList2"/>
    <dgm:cxn modelId="{9700116C-A6A6-4400-BA88-01A785C077D4}" type="presOf" srcId="{C47C3228-D059-461C-AC0D-CDFDD3D55FB0}" destId="{36B47ADC-BEF8-4DF1-9781-8736638989FB}" srcOrd="0" destOrd="0" presId="urn:microsoft.com/office/officeart/2005/8/layout/vList2"/>
    <dgm:cxn modelId="{D1B5CC4C-17C9-4A9C-9173-9982857158FE}" type="presOf" srcId="{6C03B79C-96EF-47AD-9A00-7FAFF6818FA5}" destId="{D62F9D92-34A3-41AE-865D-3872B936AA21}" srcOrd="0" destOrd="0" presId="urn:microsoft.com/office/officeart/2005/8/layout/vList2"/>
    <dgm:cxn modelId="{88C9AB71-DF3A-480D-A030-B98932C9964B}" srcId="{4932EDDD-6D22-4D67-85DF-5A68F4A5659A}" destId="{1D3F4FC1-60B5-4D0E-8E7A-6D45E862011B}" srcOrd="6" destOrd="0" parTransId="{9147AD83-9A6E-47AD-B77A-7FE3C25A445E}" sibTransId="{BC4CFC34-6049-4499-ADE8-25C5C801723C}"/>
    <dgm:cxn modelId="{3145FE52-E82E-4B00-924E-B66CD434851B}" type="presOf" srcId="{770DDCD2-4A85-4186-9A16-9E896438BBA1}" destId="{075EB365-D27C-4815-8460-8CAD497A1C51}" srcOrd="0" destOrd="0" presId="urn:microsoft.com/office/officeart/2005/8/layout/vList2"/>
    <dgm:cxn modelId="{E8938256-B8E2-4DA6-9DD7-9BA1A12170FF}" type="presOf" srcId="{E5234E9C-B3C3-42BC-A52A-3E4E5BD88039}" destId="{E1235B9D-A233-455C-83C2-DBE884F6B331}" srcOrd="0" destOrd="0" presId="urn:microsoft.com/office/officeart/2005/8/layout/vList2"/>
    <dgm:cxn modelId="{D18FDD57-D14B-4851-8206-1EF62016BA6C}" srcId="{4932EDDD-6D22-4D67-85DF-5A68F4A5659A}" destId="{0822C6EA-CCB1-4763-8E1D-15848D3B7EA9}" srcOrd="1" destOrd="0" parTransId="{0661F7DA-C381-4670-8B7C-0E259320C292}" sibTransId="{500745A5-3BB3-4886-9D0E-30DAEB1D0A8E}"/>
    <dgm:cxn modelId="{7F16C858-23E2-4731-8A7E-20D0A6707A05}" srcId="{4932EDDD-6D22-4D67-85DF-5A68F4A5659A}" destId="{B8D972FB-4A46-4F67-8F4E-3FA2D37644C2}" srcOrd="14" destOrd="0" parTransId="{4FC14871-EEB5-4949-8D6A-BDCAE24019BD}" sibTransId="{F01CD2C3-62B9-4EED-B045-A9E51BB2FC3C}"/>
    <dgm:cxn modelId="{7C2CC880-3257-415B-BB9A-357BB72E1A47}" type="presOf" srcId="{B8D972FB-4A46-4F67-8F4E-3FA2D37644C2}" destId="{EC6CB8CC-0F5C-47BD-A750-431E6A01EA87}" srcOrd="0" destOrd="0" presId="urn:microsoft.com/office/officeart/2005/8/layout/vList2"/>
    <dgm:cxn modelId="{3AEAFF82-E255-4F3A-A6BB-30B4F04DEFE1}" srcId="{4932EDDD-6D22-4D67-85DF-5A68F4A5659A}" destId="{7C3FBDEE-B42E-4E03-89C8-06EF88D9C372}" srcOrd="0" destOrd="0" parTransId="{0816BADC-7161-403B-A2B6-2CD33B0377C2}" sibTransId="{6FB7B7F6-EE44-402C-B619-0A3A10C8378D}"/>
    <dgm:cxn modelId="{94BAA38B-30E7-4BD0-8033-81239FE5A9A4}" srcId="{4932EDDD-6D22-4D67-85DF-5A68F4A5659A}" destId="{770DDCD2-4A85-4186-9A16-9E896438BBA1}" srcOrd="4" destOrd="0" parTransId="{963652BF-AF9D-4249-B55D-DDCCAD4E49DE}" sibTransId="{EF25929B-4BD7-4252-A8DD-734151097676}"/>
    <dgm:cxn modelId="{E2842C90-EAFB-438F-852A-D2BC21F3EAE4}" type="presOf" srcId="{4932EDDD-6D22-4D67-85DF-5A68F4A5659A}" destId="{A06B69ED-C133-4F2C-B41E-0BB84ECF2BDC}" srcOrd="0" destOrd="0" presId="urn:microsoft.com/office/officeart/2005/8/layout/vList2"/>
    <dgm:cxn modelId="{F8DCB4A0-8495-46C2-9FBF-E1C5B34ED1AB}" type="presOf" srcId="{FFD5DD59-0A57-4FE2-A767-916484D353E9}" destId="{ABA4E853-E7A5-438F-88B9-499EB77CA76C}" srcOrd="0" destOrd="0" presId="urn:microsoft.com/office/officeart/2005/8/layout/vList2"/>
    <dgm:cxn modelId="{A1CA79AD-129D-4F4D-A919-5C6A94387470}" srcId="{4932EDDD-6D22-4D67-85DF-5A68F4A5659A}" destId="{0E5DFF8B-CD23-4792-A867-09819AF23201}" srcOrd="2" destOrd="0" parTransId="{AF626162-8945-4CD1-B408-3E0F6802460C}" sibTransId="{41C604FB-8267-4A77-8B5F-12DE8682855C}"/>
    <dgm:cxn modelId="{41D740AE-5A7F-42F0-B8D1-1FDDF90C0EAB}" srcId="{4932EDDD-6D22-4D67-85DF-5A68F4A5659A}" destId="{99BDD619-52A4-4FC0-AB0E-63B49D76306B}" srcOrd="10" destOrd="0" parTransId="{9E5E5A09-81EE-41B8-81EE-11227FDE62D9}" sibTransId="{9C9D4D4B-3912-49FC-9DBF-833D3748D2EB}"/>
    <dgm:cxn modelId="{23B866BA-773A-4F0A-8448-8FD7DCF78423}" srcId="{4932EDDD-6D22-4D67-85DF-5A68F4A5659A}" destId="{EB86B343-EE59-4FA3-819C-803D34A17825}" srcOrd="12" destOrd="0" parTransId="{B728454D-8544-4B26-B9FB-AA467DE950D3}" sibTransId="{7399557B-AB65-4293-A2EC-116B2E664D68}"/>
    <dgm:cxn modelId="{7C9A1FBD-495A-4526-825A-BDD0FDAD3A98}" type="presOf" srcId="{0822C6EA-CCB1-4763-8E1D-15848D3B7EA9}" destId="{2B83CF1E-6D72-493A-B312-2700A0C96249}" srcOrd="0" destOrd="0" presId="urn:microsoft.com/office/officeart/2005/8/layout/vList2"/>
    <dgm:cxn modelId="{DB7A76C3-EDD7-4ECA-AAA9-BD2884DE9E30}" srcId="{4932EDDD-6D22-4D67-85DF-5A68F4A5659A}" destId="{FFD5DD59-0A57-4FE2-A767-916484D353E9}" srcOrd="13" destOrd="0" parTransId="{ABA014EF-0438-4D4F-A400-D22805842685}" sibTransId="{A257343A-147C-44F6-AC91-596189BCF6E6}"/>
    <dgm:cxn modelId="{53B57DCA-21DD-41E0-9D1C-BC68E5DE8AF6}" srcId="{4932EDDD-6D22-4D67-85DF-5A68F4A5659A}" destId="{E5234E9C-B3C3-42BC-A52A-3E4E5BD88039}" srcOrd="9" destOrd="0" parTransId="{15FEEAAA-C76E-4CAA-B1EB-29FAF2652C4A}" sibTransId="{57E53A64-3786-45E9-96D4-B482C55BE034}"/>
    <dgm:cxn modelId="{D4F057E2-266A-4D3F-9D18-B983076D46A6}" type="presOf" srcId="{D8A96429-B5CB-455C-A5D8-6F6031147232}" destId="{8E463ED5-9FC9-4773-A0E5-6772DDE13E9E}" srcOrd="0" destOrd="0" presId="urn:microsoft.com/office/officeart/2005/8/layout/vList2"/>
    <dgm:cxn modelId="{0978F0E3-C49B-482D-B0FB-80EB7AF79E02}" type="presOf" srcId="{B82F07AA-85CB-4F98-81A8-9F9F3460D076}" destId="{4D494E9C-9342-4F23-923E-3ECBA9C30A30}" srcOrd="0" destOrd="0" presId="urn:microsoft.com/office/officeart/2005/8/layout/vList2"/>
    <dgm:cxn modelId="{65D269EA-F98E-4F5F-A463-41AB63783127}" srcId="{4932EDDD-6D22-4D67-85DF-5A68F4A5659A}" destId="{D8A96429-B5CB-455C-A5D8-6F6031147232}" srcOrd="8" destOrd="0" parTransId="{6CF6F00F-EF7E-4563-9FC1-DC94F5B30596}" sibTransId="{60343F77-EECB-4212-9E7A-095C9A35CA60}"/>
    <dgm:cxn modelId="{57F741EB-CABA-4C39-8E92-E0E4A1720FBD}" srcId="{4932EDDD-6D22-4D67-85DF-5A68F4A5659A}" destId="{C47C3228-D059-461C-AC0D-CDFDD3D55FB0}" srcOrd="3" destOrd="0" parTransId="{12AE6058-7F02-441C-AD47-EAAE76C7670F}" sibTransId="{865AF0A7-BBD7-4040-8AAA-C85038B39608}"/>
    <dgm:cxn modelId="{427F3BED-2590-49D3-9D41-7121B3C677CC}" srcId="{4932EDDD-6D22-4D67-85DF-5A68F4A5659A}" destId="{C374E76B-DAC0-474D-9C07-14992844FFFB}" srcOrd="5" destOrd="0" parTransId="{861B2DC4-1F19-4D96-9862-501A025ED56D}" sibTransId="{F70FA974-0F6F-4CE3-BA6D-54BBB8F6DF53}"/>
    <dgm:cxn modelId="{8BE5EFED-1273-446F-A7AB-BD3D829B7E40}" type="presOf" srcId="{C374E76B-DAC0-474D-9C07-14992844FFFB}" destId="{976C1CAF-0720-442A-B191-04F690BF9F2C}" srcOrd="0" destOrd="0" presId="urn:microsoft.com/office/officeart/2005/8/layout/vList2"/>
    <dgm:cxn modelId="{D0ED2FF5-387A-4D65-B0CE-638560E01D42}" type="presOf" srcId="{99BDD619-52A4-4FC0-AB0E-63B49D76306B}" destId="{87D02475-7E1C-4D1D-85AE-A0579218E456}" srcOrd="0" destOrd="0" presId="urn:microsoft.com/office/officeart/2005/8/layout/vList2"/>
    <dgm:cxn modelId="{965118F7-BB17-4D4C-B5D9-61C1637E688C}" srcId="{4932EDDD-6D22-4D67-85DF-5A68F4A5659A}" destId="{6C03B79C-96EF-47AD-9A00-7FAFF6818FA5}" srcOrd="11" destOrd="0" parTransId="{9461BC36-6089-4FF9-B852-CFE21B6AAA21}" sibTransId="{B5144CB9-D06A-42EB-9420-CFEAA007E91B}"/>
    <dgm:cxn modelId="{C9E75BB2-418B-45C4-8D9E-21C0751EECEE}" type="presParOf" srcId="{A06B69ED-C133-4F2C-B41E-0BB84ECF2BDC}" destId="{28EF9280-539A-47BA-B2E6-6A25EC305F40}" srcOrd="0" destOrd="0" presId="urn:microsoft.com/office/officeart/2005/8/layout/vList2"/>
    <dgm:cxn modelId="{5DA902C3-B988-451F-86D6-6AAE36043DC5}" type="presParOf" srcId="{A06B69ED-C133-4F2C-B41E-0BB84ECF2BDC}" destId="{21360D9A-11E0-4362-8011-F9F141E7AD18}" srcOrd="1" destOrd="0" presId="urn:microsoft.com/office/officeart/2005/8/layout/vList2"/>
    <dgm:cxn modelId="{8C0F8AEF-EAC8-4A5D-A7BA-27B176CF7CA8}" type="presParOf" srcId="{A06B69ED-C133-4F2C-B41E-0BB84ECF2BDC}" destId="{2B83CF1E-6D72-493A-B312-2700A0C96249}" srcOrd="2" destOrd="0" presId="urn:microsoft.com/office/officeart/2005/8/layout/vList2"/>
    <dgm:cxn modelId="{4DA4BEE2-460F-4BDE-8C4E-10F00E2BEE4F}" type="presParOf" srcId="{A06B69ED-C133-4F2C-B41E-0BB84ECF2BDC}" destId="{37085FD4-FC60-4503-919D-940220BB03DD}" srcOrd="3" destOrd="0" presId="urn:microsoft.com/office/officeart/2005/8/layout/vList2"/>
    <dgm:cxn modelId="{B4380F26-3600-454A-A3E1-BFD4E1C71221}" type="presParOf" srcId="{A06B69ED-C133-4F2C-B41E-0BB84ECF2BDC}" destId="{08D71D9A-BC22-4090-8327-146AFCA7FF50}" srcOrd="4" destOrd="0" presId="urn:microsoft.com/office/officeart/2005/8/layout/vList2"/>
    <dgm:cxn modelId="{E20E7904-78ED-49A1-B4C8-AFC1B8F42EE7}" type="presParOf" srcId="{A06B69ED-C133-4F2C-B41E-0BB84ECF2BDC}" destId="{A36E91E0-CC28-47B8-B773-C25BCC543F0D}" srcOrd="5" destOrd="0" presId="urn:microsoft.com/office/officeart/2005/8/layout/vList2"/>
    <dgm:cxn modelId="{BC10A623-37D7-4DD9-AC91-652734D9A55E}" type="presParOf" srcId="{A06B69ED-C133-4F2C-B41E-0BB84ECF2BDC}" destId="{36B47ADC-BEF8-4DF1-9781-8736638989FB}" srcOrd="6" destOrd="0" presId="urn:microsoft.com/office/officeart/2005/8/layout/vList2"/>
    <dgm:cxn modelId="{327BB55D-E2AC-4A53-B829-9317630DCFCA}" type="presParOf" srcId="{A06B69ED-C133-4F2C-B41E-0BB84ECF2BDC}" destId="{3A41D4CB-D5B1-43A1-9EF0-80B23B8AB192}" srcOrd="7" destOrd="0" presId="urn:microsoft.com/office/officeart/2005/8/layout/vList2"/>
    <dgm:cxn modelId="{62597D52-A4BB-4EE0-A49C-E1D0B6D1DE9B}" type="presParOf" srcId="{A06B69ED-C133-4F2C-B41E-0BB84ECF2BDC}" destId="{075EB365-D27C-4815-8460-8CAD497A1C51}" srcOrd="8" destOrd="0" presId="urn:microsoft.com/office/officeart/2005/8/layout/vList2"/>
    <dgm:cxn modelId="{3E7D0852-03DB-478D-8FCA-A6CBF0987D06}" type="presParOf" srcId="{A06B69ED-C133-4F2C-B41E-0BB84ECF2BDC}" destId="{B0684565-BD26-430F-B7A0-53E365395205}" srcOrd="9" destOrd="0" presId="urn:microsoft.com/office/officeart/2005/8/layout/vList2"/>
    <dgm:cxn modelId="{D3D8FD2E-1500-493E-865B-D5898F55B1FE}" type="presParOf" srcId="{A06B69ED-C133-4F2C-B41E-0BB84ECF2BDC}" destId="{976C1CAF-0720-442A-B191-04F690BF9F2C}" srcOrd="10" destOrd="0" presId="urn:microsoft.com/office/officeart/2005/8/layout/vList2"/>
    <dgm:cxn modelId="{1C560BEB-E6EC-4695-BDC9-A294225FD2B7}" type="presParOf" srcId="{A06B69ED-C133-4F2C-B41E-0BB84ECF2BDC}" destId="{F4161B48-3EDC-4C12-931C-AFD36B8C628C}" srcOrd="11" destOrd="0" presId="urn:microsoft.com/office/officeart/2005/8/layout/vList2"/>
    <dgm:cxn modelId="{48D402B5-794F-4D4B-9ACA-94A55510EF9D}" type="presParOf" srcId="{A06B69ED-C133-4F2C-B41E-0BB84ECF2BDC}" destId="{674BCB51-0EE4-4B3C-B815-A238F6262C34}" srcOrd="12" destOrd="0" presId="urn:microsoft.com/office/officeart/2005/8/layout/vList2"/>
    <dgm:cxn modelId="{E529E44D-A49F-41F8-89F5-64FA3C33B277}" type="presParOf" srcId="{A06B69ED-C133-4F2C-B41E-0BB84ECF2BDC}" destId="{24356376-2339-42BD-ACB7-D2008AC753C3}" srcOrd="13" destOrd="0" presId="urn:microsoft.com/office/officeart/2005/8/layout/vList2"/>
    <dgm:cxn modelId="{7863FEC8-6E8A-4F21-9597-8665E09998CB}" type="presParOf" srcId="{A06B69ED-C133-4F2C-B41E-0BB84ECF2BDC}" destId="{4D494E9C-9342-4F23-923E-3ECBA9C30A30}" srcOrd="14" destOrd="0" presId="urn:microsoft.com/office/officeart/2005/8/layout/vList2"/>
    <dgm:cxn modelId="{0AD64E63-7685-45CC-A7C7-EDC3ACECCA90}" type="presParOf" srcId="{A06B69ED-C133-4F2C-B41E-0BB84ECF2BDC}" destId="{8D6747C9-ECB7-4087-A210-D7BA099E7DF5}" srcOrd="15" destOrd="0" presId="urn:microsoft.com/office/officeart/2005/8/layout/vList2"/>
    <dgm:cxn modelId="{13BBC0B3-8F2B-4302-A8CB-A75D29ACDFAB}" type="presParOf" srcId="{A06B69ED-C133-4F2C-B41E-0BB84ECF2BDC}" destId="{8E463ED5-9FC9-4773-A0E5-6772DDE13E9E}" srcOrd="16" destOrd="0" presId="urn:microsoft.com/office/officeart/2005/8/layout/vList2"/>
    <dgm:cxn modelId="{3D935ECF-4684-47F4-95A4-C4AD7F715366}" type="presParOf" srcId="{A06B69ED-C133-4F2C-B41E-0BB84ECF2BDC}" destId="{366A8207-DA34-441C-8FDE-98D572BBA985}" srcOrd="17" destOrd="0" presId="urn:microsoft.com/office/officeart/2005/8/layout/vList2"/>
    <dgm:cxn modelId="{0D9B6925-1AB0-4504-AA41-5DF6F7A9D789}" type="presParOf" srcId="{A06B69ED-C133-4F2C-B41E-0BB84ECF2BDC}" destId="{E1235B9D-A233-455C-83C2-DBE884F6B331}" srcOrd="18" destOrd="0" presId="urn:microsoft.com/office/officeart/2005/8/layout/vList2"/>
    <dgm:cxn modelId="{6AD430D5-D898-4741-82A2-7BE16A016F33}" type="presParOf" srcId="{A06B69ED-C133-4F2C-B41E-0BB84ECF2BDC}" destId="{27BAE611-3AC7-47E0-8EBA-B2848DC394B2}" srcOrd="19" destOrd="0" presId="urn:microsoft.com/office/officeart/2005/8/layout/vList2"/>
    <dgm:cxn modelId="{33F8D53B-797F-496C-BC4D-306D3F23E34E}" type="presParOf" srcId="{A06B69ED-C133-4F2C-B41E-0BB84ECF2BDC}" destId="{87D02475-7E1C-4D1D-85AE-A0579218E456}" srcOrd="20" destOrd="0" presId="urn:microsoft.com/office/officeart/2005/8/layout/vList2"/>
    <dgm:cxn modelId="{123B5206-F957-406F-9FB8-4449D472DB56}" type="presParOf" srcId="{A06B69ED-C133-4F2C-B41E-0BB84ECF2BDC}" destId="{20A817FE-64F6-46E6-ACBD-EFCA559694C7}" srcOrd="21" destOrd="0" presId="urn:microsoft.com/office/officeart/2005/8/layout/vList2"/>
    <dgm:cxn modelId="{C13D73E6-F3BC-4AA2-863A-79BF38DF6A5F}" type="presParOf" srcId="{A06B69ED-C133-4F2C-B41E-0BB84ECF2BDC}" destId="{D62F9D92-34A3-41AE-865D-3872B936AA21}" srcOrd="22" destOrd="0" presId="urn:microsoft.com/office/officeart/2005/8/layout/vList2"/>
    <dgm:cxn modelId="{923821DC-5792-4BF9-BAAD-BB1AE7889EDF}" type="presParOf" srcId="{A06B69ED-C133-4F2C-B41E-0BB84ECF2BDC}" destId="{81A7A05B-18E4-484B-A4F8-34BB93FD2DC7}" srcOrd="23" destOrd="0" presId="urn:microsoft.com/office/officeart/2005/8/layout/vList2"/>
    <dgm:cxn modelId="{C365E3E8-0A18-400C-AB81-D98885E2D022}" type="presParOf" srcId="{A06B69ED-C133-4F2C-B41E-0BB84ECF2BDC}" destId="{46F47581-5C9B-4EEF-9B84-866D062AD5A8}" srcOrd="24" destOrd="0" presId="urn:microsoft.com/office/officeart/2005/8/layout/vList2"/>
    <dgm:cxn modelId="{38EEB64E-CEF2-426C-A0A2-663A8CBE6BFB}" type="presParOf" srcId="{A06B69ED-C133-4F2C-B41E-0BB84ECF2BDC}" destId="{AE61459B-A5A9-46EB-B5AA-AC4F3F2693C6}" srcOrd="25" destOrd="0" presId="urn:microsoft.com/office/officeart/2005/8/layout/vList2"/>
    <dgm:cxn modelId="{F9D2C751-4EBB-4CDE-8162-C0CC2255A041}" type="presParOf" srcId="{A06B69ED-C133-4F2C-B41E-0BB84ECF2BDC}" destId="{ABA4E853-E7A5-438F-88B9-499EB77CA76C}" srcOrd="26" destOrd="0" presId="urn:microsoft.com/office/officeart/2005/8/layout/vList2"/>
    <dgm:cxn modelId="{E6032B0C-CC76-471B-9B1A-595A16F0C483}" type="presParOf" srcId="{A06B69ED-C133-4F2C-B41E-0BB84ECF2BDC}" destId="{0379DF63-0EA1-4717-B11E-68570A1661E4}" srcOrd="27" destOrd="0" presId="urn:microsoft.com/office/officeart/2005/8/layout/vList2"/>
    <dgm:cxn modelId="{B3177FC7-70FF-4C7A-B445-7DF1D0B032B8}" type="presParOf" srcId="{A06B69ED-C133-4F2C-B41E-0BB84ECF2BDC}" destId="{EC6CB8CC-0F5C-47BD-A750-431E6A01EA87}" srcOrd="2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AE32D5-1304-48EC-9E55-34B2BF0A250D}">
      <dsp:nvSpPr>
        <dsp:cNvPr id="0" name=""/>
        <dsp:cNvSpPr/>
      </dsp:nvSpPr>
      <dsp:spPr>
        <a:xfrm>
          <a:off x="0" y="460583"/>
          <a:ext cx="6263640" cy="87984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In line with the Ministerial announcement of £150m increased investment in continuing professional development (CPD) for Nursing Associates, Nurses, Midwives and Allied Health Professionals (AHPs)</a:t>
          </a:r>
          <a:endParaRPr lang="en-US" sz="1600" kern="1200" dirty="0"/>
        </a:p>
      </dsp:txBody>
      <dsp:txXfrm>
        <a:off x="42950" y="503533"/>
        <a:ext cx="6177740" cy="793940"/>
      </dsp:txXfrm>
    </dsp:sp>
    <dsp:sp modelId="{386455EB-1826-4279-8CF7-0A9395D06222}">
      <dsp:nvSpPr>
        <dsp:cNvPr id="0" name=""/>
        <dsp:cNvSpPr/>
      </dsp:nvSpPr>
      <dsp:spPr>
        <a:xfrm>
          <a:off x="0" y="1386503"/>
          <a:ext cx="6263640" cy="879840"/>
        </a:xfrm>
        <a:prstGeom prst="roundRect">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Funding is managed by the training Hubs and collaboration with all Practices and available for eligible frontline professionals. </a:t>
          </a:r>
          <a:endParaRPr lang="en-US" sz="1600" kern="1200" dirty="0"/>
        </a:p>
      </dsp:txBody>
      <dsp:txXfrm>
        <a:off x="42950" y="1429453"/>
        <a:ext cx="6177740" cy="793940"/>
      </dsp:txXfrm>
    </dsp:sp>
    <dsp:sp modelId="{478C9E9C-2CBA-46EA-8DDF-D42BB5DF4D98}">
      <dsp:nvSpPr>
        <dsp:cNvPr id="0" name=""/>
        <dsp:cNvSpPr/>
      </dsp:nvSpPr>
      <dsp:spPr>
        <a:xfrm>
          <a:off x="0" y="2312423"/>
          <a:ext cx="6263640" cy="87984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The funding is intended to support CPD requirements of Nursing Associates, Nurses, Midwives and AHPs in NHS Trusts and GP Practices. </a:t>
          </a:r>
          <a:endParaRPr lang="en-US" sz="1600" kern="1200" dirty="0"/>
        </a:p>
      </dsp:txBody>
      <dsp:txXfrm>
        <a:off x="42950" y="2355373"/>
        <a:ext cx="6177740" cy="793940"/>
      </dsp:txXfrm>
    </dsp:sp>
    <dsp:sp modelId="{E53728DD-D343-44F7-8008-2FFC393AD4CA}">
      <dsp:nvSpPr>
        <dsp:cNvPr id="0" name=""/>
        <dsp:cNvSpPr/>
      </dsp:nvSpPr>
      <dsp:spPr>
        <a:xfrm>
          <a:off x="0" y="3238344"/>
          <a:ext cx="6263640" cy="879840"/>
        </a:xfrm>
        <a:prstGeom prst="roundRect">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This investment will allow access to funding linked to personal professional requirements as well as system and population health priorities. </a:t>
          </a:r>
          <a:endParaRPr lang="en-US" sz="1600" kern="1200" dirty="0"/>
        </a:p>
      </dsp:txBody>
      <dsp:txXfrm>
        <a:off x="42950" y="3281294"/>
        <a:ext cx="6177740" cy="793940"/>
      </dsp:txXfrm>
    </dsp:sp>
    <dsp:sp modelId="{AB237F13-EADE-4CEF-BE57-403CA135418E}">
      <dsp:nvSpPr>
        <dsp:cNvPr id="0" name=""/>
        <dsp:cNvSpPr/>
      </dsp:nvSpPr>
      <dsp:spPr>
        <a:xfrm>
          <a:off x="0" y="4164264"/>
          <a:ext cx="6263640" cy="87984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This funding aims to support the NHS, and support building skills and expertise of our workforce vital to services and communities. </a:t>
          </a:r>
          <a:endParaRPr lang="en-US" sz="1600" kern="1200" dirty="0"/>
        </a:p>
      </dsp:txBody>
      <dsp:txXfrm>
        <a:off x="42950" y="4207214"/>
        <a:ext cx="6177740" cy="7939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5CEC34-9E43-439F-986E-840FBEB4AC46}">
      <dsp:nvSpPr>
        <dsp:cNvPr id="0" name=""/>
        <dsp:cNvSpPr/>
      </dsp:nvSpPr>
      <dsp:spPr>
        <a:xfrm>
          <a:off x="0" y="123691"/>
          <a:ext cx="6263640" cy="127544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The CPD funding will provide an individual development fund for frontline clinical professionals to:</a:t>
          </a:r>
          <a:endParaRPr lang="en-US" sz="1800" kern="1200" dirty="0"/>
        </a:p>
      </dsp:txBody>
      <dsp:txXfrm>
        <a:off x="62262" y="185953"/>
        <a:ext cx="6139116" cy="1150922"/>
      </dsp:txXfrm>
    </dsp:sp>
    <dsp:sp modelId="{EEF7B166-5BD3-45F9-94EE-6806DB56395F}">
      <dsp:nvSpPr>
        <dsp:cNvPr id="0" name=""/>
        <dsp:cNvSpPr/>
      </dsp:nvSpPr>
      <dsp:spPr>
        <a:xfrm>
          <a:off x="0" y="1450977"/>
          <a:ext cx="6263640" cy="1275446"/>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 Equip them with new clinical skills to enhance the care they provide to patients and develop their careers </a:t>
          </a:r>
          <a:endParaRPr lang="en-US" sz="1800" kern="1200" dirty="0"/>
        </a:p>
      </dsp:txBody>
      <dsp:txXfrm>
        <a:off x="62262" y="1513239"/>
        <a:ext cx="6139116" cy="1150922"/>
      </dsp:txXfrm>
    </dsp:sp>
    <dsp:sp modelId="{21847E0A-AD02-414A-BB3E-863D4E625747}">
      <dsp:nvSpPr>
        <dsp:cNvPr id="0" name=""/>
        <dsp:cNvSpPr/>
      </dsp:nvSpPr>
      <dsp:spPr>
        <a:xfrm>
          <a:off x="0" y="2778263"/>
          <a:ext cx="6263640" cy="1275446"/>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 Support staff in moving between sectors, for example by enabling nurses and AHPs in hospitals to move to new roles in primary care and community care, supporting improved primary care access and out of hospital care </a:t>
          </a:r>
          <a:endParaRPr lang="en-US" sz="1800" kern="1200" dirty="0"/>
        </a:p>
      </dsp:txBody>
      <dsp:txXfrm>
        <a:off x="62262" y="2840525"/>
        <a:ext cx="6139116" cy="1150922"/>
      </dsp:txXfrm>
    </dsp:sp>
    <dsp:sp modelId="{2505E719-9639-4767-9D41-86DBBFBBCF2D}">
      <dsp:nvSpPr>
        <dsp:cNvPr id="0" name=""/>
        <dsp:cNvSpPr/>
      </dsp:nvSpPr>
      <dsp:spPr>
        <a:xfrm>
          <a:off x="0" y="4105550"/>
          <a:ext cx="6263640" cy="1275446"/>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 Support the maintenance of their continuing professional registration by helping them to meet requirements from their professional regulators</a:t>
          </a:r>
          <a:endParaRPr lang="en-US" sz="1800" kern="1200" dirty="0"/>
        </a:p>
      </dsp:txBody>
      <dsp:txXfrm>
        <a:off x="62262" y="4167812"/>
        <a:ext cx="6139116" cy="11509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C37B80-2F36-44EB-AFF0-0690459D013E}">
      <dsp:nvSpPr>
        <dsp:cNvPr id="0" name=""/>
        <dsp:cNvSpPr/>
      </dsp:nvSpPr>
      <dsp:spPr>
        <a:xfrm>
          <a:off x="0" y="146663"/>
          <a:ext cx="6263640" cy="25740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Nursing Associates, Registered Nursing, Midwifery and Allied Health Professionals in the NHS (in England) are eligible for the CPD funding. This funding settlement has been secured and agreed with HM Treasury specifically as part of the Department of Health and Social Care’s negotiations for the NHS workforce in England. </a:t>
          </a:r>
          <a:endParaRPr lang="en-US" sz="2200" kern="1200" dirty="0"/>
        </a:p>
      </dsp:txBody>
      <dsp:txXfrm>
        <a:off x="125652" y="272315"/>
        <a:ext cx="6012336" cy="2322696"/>
      </dsp:txXfrm>
    </dsp:sp>
    <dsp:sp modelId="{2E274CA8-274D-4786-98BD-764B1E722D26}">
      <dsp:nvSpPr>
        <dsp:cNvPr id="0" name=""/>
        <dsp:cNvSpPr/>
      </dsp:nvSpPr>
      <dsp:spPr>
        <a:xfrm>
          <a:off x="0" y="2784023"/>
          <a:ext cx="6263640" cy="25740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This funding is not available for Nursing, Midwifery and Allied Health Professionals in Social Care, local government or in other sectors outside of NHS in England (including CICs and social enterprises).</a:t>
          </a:r>
          <a:endParaRPr lang="en-US" sz="2200" kern="1200" dirty="0"/>
        </a:p>
      </dsp:txBody>
      <dsp:txXfrm>
        <a:off x="125652" y="2909675"/>
        <a:ext cx="6012336" cy="23226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EF9280-539A-47BA-B2E6-6A25EC305F40}">
      <dsp:nvSpPr>
        <dsp:cNvPr id="0" name=""/>
        <dsp:cNvSpPr/>
      </dsp:nvSpPr>
      <dsp:spPr>
        <a:xfrm>
          <a:off x="0" y="151726"/>
          <a:ext cx="6263640" cy="31180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It covers all 14 AHP professions listed below: </a:t>
          </a:r>
          <a:endParaRPr lang="en-US" sz="1300" kern="1200" dirty="0"/>
        </a:p>
      </dsp:txBody>
      <dsp:txXfrm>
        <a:off x="15221" y="166947"/>
        <a:ext cx="6233198" cy="281363"/>
      </dsp:txXfrm>
    </dsp:sp>
    <dsp:sp modelId="{2B83CF1E-6D72-493A-B312-2700A0C96249}">
      <dsp:nvSpPr>
        <dsp:cNvPr id="0" name=""/>
        <dsp:cNvSpPr/>
      </dsp:nvSpPr>
      <dsp:spPr>
        <a:xfrm>
          <a:off x="0" y="500971"/>
          <a:ext cx="6263640" cy="311805"/>
        </a:xfrm>
        <a:prstGeom prst="roundRect">
          <a:avLst/>
        </a:prstGeom>
        <a:solidFill>
          <a:schemeClr val="accent5">
            <a:hueOff val="-482753"/>
            <a:satOff val="-1244"/>
            <a:lumOff val="-84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Art Therapist </a:t>
          </a:r>
          <a:endParaRPr lang="en-US" sz="1300" kern="1200" dirty="0"/>
        </a:p>
      </dsp:txBody>
      <dsp:txXfrm>
        <a:off x="15221" y="516192"/>
        <a:ext cx="6233198" cy="281363"/>
      </dsp:txXfrm>
    </dsp:sp>
    <dsp:sp modelId="{08D71D9A-BC22-4090-8327-146AFCA7FF50}">
      <dsp:nvSpPr>
        <dsp:cNvPr id="0" name=""/>
        <dsp:cNvSpPr/>
      </dsp:nvSpPr>
      <dsp:spPr>
        <a:xfrm>
          <a:off x="0" y="850216"/>
          <a:ext cx="6263640" cy="311805"/>
        </a:xfrm>
        <a:prstGeom prst="roundRect">
          <a:avLst/>
        </a:prstGeom>
        <a:solidFill>
          <a:schemeClr val="accent5">
            <a:hueOff val="-965506"/>
            <a:satOff val="-2488"/>
            <a:lumOff val="-16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Occupational Therapist </a:t>
          </a:r>
          <a:endParaRPr lang="en-US" sz="1300" kern="1200" dirty="0"/>
        </a:p>
      </dsp:txBody>
      <dsp:txXfrm>
        <a:off x="15221" y="865437"/>
        <a:ext cx="6233198" cy="281363"/>
      </dsp:txXfrm>
    </dsp:sp>
    <dsp:sp modelId="{36B47ADC-BEF8-4DF1-9781-8736638989FB}">
      <dsp:nvSpPr>
        <dsp:cNvPr id="0" name=""/>
        <dsp:cNvSpPr/>
      </dsp:nvSpPr>
      <dsp:spPr>
        <a:xfrm>
          <a:off x="0" y="1199461"/>
          <a:ext cx="6263640" cy="311805"/>
        </a:xfrm>
        <a:prstGeom prst="roundRect">
          <a:avLst/>
        </a:prstGeom>
        <a:solidFill>
          <a:schemeClr val="accent5">
            <a:hueOff val="-1448259"/>
            <a:satOff val="-3733"/>
            <a:lumOff val="-252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Physiotherapist </a:t>
          </a:r>
          <a:endParaRPr lang="en-US" sz="1300" kern="1200" dirty="0"/>
        </a:p>
      </dsp:txBody>
      <dsp:txXfrm>
        <a:off x="15221" y="1214682"/>
        <a:ext cx="6233198" cy="281363"/>
      </dsp:txXfrm>
    </dsp:sp>
    <dsp:sp modelId="{075EB365-D27C-4815-8460-8CAD497A1C51}">
      <dsp:nvSpPr>
        <dsp:cNvPr id="0" name=""/>
        <dsp:cNvSpPr/>
      </dsp:nvSpPr>
      <dsp:spPr>
        <a:xfrm>
          <a:off x="0" y="1548706"/>
          <a:ext cx="6263640" cy="311805"/>
        </a:xfrm>
        <a:prstGeom prst="roundRect">
          <a:avLst/>
        </a:prstGeom>
        <a:solidFill>
          <a:schemeClr val="accent5">
            <a:hueOff val="-1931012"/>
            <a:satOff val="-4977"/>
            <a:lumOff val="-33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Radiographer</a:t>
          </a:r>
          <a:endParaRPr lang="en-US" sz="1300" kern="1200" dirty="0"/>
        </a:p>
      </dsp:txBody>
      <dsp:txXfrm>
        <a:off x="15221" y="1563927"/>
        <a:ext cx="6233198" cy="281363"/>
      </dsp:txXfrm>
    </dsp:sp>
    <dsp:sp modelId="{976C1CAF-0720-442A-B191-04F690BF9F2C}">
      <dsp:nvSpPr>
        <dsp:cNvPr id="0" name=""/>
        <dsp:cNvSpPr/>
      </dsp:nvSpPr>
      <dsp:spPr>
        <a:xfrm>
          <a:off x="0" y="1897951"/>
          <a:ext cx="6263640" cy="311805"/>
        </a:xfrm>
        <a:prstGeom prst="roundRect">
          <a:avLst/>
        </a:prstGeom>
        <a:solidFill>
          <a:schemeClr val="accent5">
            <a:hueOff val="-2413765"/>
            <a:satOff val="-6221"/>
            <a:lumOff val="-42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Operating Department Practitioner </a:t>
          </a:r>
          <a:endParaRPr lang="en-US" sz="1300" kern="1200" dirty="0"/>
        </a:p>
      </dsp:txBody>
      <dsp:txXfrm>
        <a:off x="15221" y="1913172"/>
        <a:ext cx="6233198" cy="281363"/>
      </dsp:txXfrm>
    </dsp:sp>
    <dsp:sp modelId="{674BCB51-0EE4-4B3C-B815-A238F6262C34}">
      <dsp:nvSpPr>
        <dsp:cNvPr id="0" name=""/>
        <dsp:cNvSpPr/>
      </dsp:nvSpPr>
      <dsp:spPr>
        <a:xfrm>
          <a:off x="0" y="2247196"/>
          <a:ext cx="6263640" cy="311805"/>
        </a:xfrm>
        <a:prstGeom prst="roundRect">
          <a:avLst/>
        </a:prstGeom>
        <a:solidFill>
          <a:schemeClr val="accent5">
            <a:hueOff val="-2896518"/>
            <a:satOff val="-7465"/>
            <a:lumOff val="-50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Chiropodist/Podiatrist</a:t>
          </a:r>
          <a:endParaRPr lang="en-US" sz="1300" kern="1200" dirty="0"/>
        </a:p>
      </dsp:txBody>
      <dsp:txXfrm>
        <a:off x="15221" y="2262417"/>
        <a:ext cx="6233198" cy="281363"/>
      </dsp:txXfrm>
    </dsp:sp>
    <dsp:sp modelId="{4D494E9C-9342-4F23-923E-3ECBA9C30A30}">
      <dsp:nvSpPr>
        <dsp:cNvPr id="0" name=""/>
        <dsp:cNvSpPr/>
      </dsp:nvSpPr>
      <dsp:spPr>
        <a:xfrm>
          <a:off x="0" y="2596441"/>
          <a:ext cx="6263640" cy="311805"/>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Dietitian </a:t>
          </a:r>
          <a:endParaRPr lang="en-US" sz="1300" kern="1200" dirty="0"/>
        </a:p>
      </dsp:txBody>
      <dsp:txXfrm>
        <a:off x="15221" y="2611662"/>
        <a:ext cx="6233198" cy="281363"/>
      </dsp:txXfrm>
    </dsp:sp>
    <dsp:sp modelId="{8E463ED5-9FC9-4773-A0E5-6772DDE13E9E}">
      <dsp:nvSpPr>
        <dsp:cNvPr id="0" name=""/>
        <dsp:cNvSpPr/>
      </dsp:nvSpPr>
      <dsp:spPr>
        <a:xfrm>
          <a:off x="0" y="2945686"/>
          <a:ext cx="6263640" cy="311805"/>
        </a:xfrm>
        <a:prstGeom prst="roundRect">
          <a:avLst/>
        </a:prstGeom>
        <a:solidFill>
          <a:schemeClr val="accent5">
            <a:hueOff val="-3862025"/>
            <a:satOff val="-9954"/>
            <a:lumOff val="-67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Orthoptist </a:t>
          </a:r>
          <a:endParaRPr lang="en-US" sz="1300" kern="1200" dirty="0"/>
        </a:p>
      </dsp:txBody>
      <dsp:txXfrm>
        <a:off x="15221" y="2960907"/>
        <a:ext cx="6233198" cy="281363"/>
      </dsp:txXfrm>
    </dsp:sp>
    <dsp:sp modelId="{E1235B9D-A233-455C-83C2-DBE884F6B331}">
      <dsp:nvSpPr>
        <dsp:cNvPr id="0" name=""/>
        <dsp:cNvSpPr/>
      </dsp:nvSpPr>
      <dsp:spPr>
        <a:xfrm>
          <a:off x="0" y="3294931"/>
          <a:ext cx="6263640" cy="311805"/>
        </a:xfrm>
        <a:prstGeom prst="roundRect">
          <a:avLst/>
        </a:prstGeom>
        <a:solidFill>
          <a:schemeClr val="accent5">
            <a:hueOff val="-4344777"/>
            <a:satOff val="-11198"/>
            <a:lumOff val="-75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Prosthetist/Orthotist </a:t>
          </a:r>
          <a:endParaRPr lang="en-US" sz="1300" kern="1200" dirty="0"/>
        </a:p>
      </dsp:txBody>
      <dsp:txXfrm>
        <a:off x="15221" y="3310152"/>
        <a:ext cx="6233198" cy="281363"/>
      </dsp:txXfrm>
    </dsp:sp>
    <dsp:sp modelId="{87D02475-7E1C-4D1D-85AE-A0579218E456}">
      <dsp:nvSpPr>
        <dsp:cNvPr id="0" name=""/>
        <dsp:cNvSpPr/>
      </dsp:nvSpPr>
      <dsp:spPr>
        <a:xfrm>
          <a:off x="0" y="3644176"/>
          <a:ext cx="6263640" cy="311805"/>
        </a:xfrm>
        <a:prstGeom prst="roundRect">
          <a:avLst/>
        </a:prstGeom>
        <a:solidFill>
          <a:schemeClr val="accent5">
            <a:hueOff val="-4827531"/>
            <a:satOff val="-12442"/>
            <a:lumOff val="-84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Drama Therapist </a:t>
          </a:r>
          <a:endParaRPr lang="en-US" sz="1300" kern="1200" dirty="0"/>
        </a:p>
      </dsp:txBody>
      <dsp:txXfrm>
        <a:off x="15221" y="3659397"/>
        <a:ext cx="6233198" cy="281363"/>
      </dsp:txXfrm>
    </dsp:sp>
    <dsp:sp modelId="{D62F9D92-34A3-41AE-865D-3872B936AA21}">
      <dsp:nvSpPr>
        <dsp:cNvPr id="0" name=""/>
        <dsp:cNvSpPr/>
      </dsp:nvSpPr>
      <dsp:spPr>
        <a:xfrm>
          <a:off x="0" y="3993421"/>
          <a:ext cx="6263640" cy="311805"/>
        </a:xfrm>
        <a:prstGeom prst="roundRect">
          <a:avLst/>
        </a:prstGeom>
        <a:solidFill>
          <a:schemeClr val="accent5">
            <a:hueOff val="-5310283"/>
            <a:satOff val="-13686"/>
            <a:lumOff val="-924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Osteopath </a:t>
          </a:r>
          <a:endParaRPr lang="en-US" sz="1300" kern="1200" dirty="0"/>
        </a:p>
      </dsp:txBody>
      <dsp:txXfrm>
        <a:off x="15221" y="4008642"/>
        <a:ext cx="6233198" cy="281363"/>
      </dsp:txXfrm>
    </dsp:sp>
    <dsp:sp modelId="{46F47581-5C9B-4EEF-9B84-866D062AD5A8}">
      <dsp:nvSpPr>
        <dsp:cNvPr id="0" name=""/>
        <dsp:cNvSpPr/>
      </dsp:nvSpPr>
      <dsp:spPr>
        <a:xfrm>
          <a:off x="0" y="4342666"/>
          <a:ext cx="6263640" cy="311805"/>
        </a:xfrm>
        <a:prstGeom prst="roundRect">
          <a:avLst/>
        </a:prstGeom>
        <a:solidFill>
          <a:schemeClr val="accent5">
            <a:hueOff val="-5793037"/>
            <a:satOff val="-14931"/>
            <a:lumOff val="-100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Speech and Language Therapist </a:t>
          </a:r>
          <a:endParaRPr lang="en-US" sz="1300" kern="1200" dirty="0"/>
        </a:p>
      </dsp:txBody>
      <dsp:txXfrm>
        <a:off x="15221" y="4357887"/>
        <a:ext cx="6233198" cy="281363"/>
      </dsp:txXfrm>
    </dsp:sp>
    <dsp:sp modelId="{ABA4E853-E7A5-438F-88B9-499EB77CA76C}">
      <dsp:nvSpPr>
        <dsp:cNvPr id="0" name=""/>
        <dsp:cNvSpPr/>
      </dsp:nvSpPr>
      <dsp:spPr>
        <a:xfrm>
          <a:off x="0" y="4691911"/>
          <a:ext cx="6263640" cy="311805"/>
        </a:xfrm>
        <a:prstGeom prst="roundRect">
          <a:avLst/>
        </a:prstGeom>
        <a:solidFill>
          <a:schemeClr val="accent5">
            <a:hueOff val="-6275789"/>
            <a:satOff val="-16175"/>
            <a:lumOff val="-1092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Music Therapist</a:t>
          </a:r>
          <a:endParaRPr lang="en-US" sz="1300" kern="1200" dirty="0"/>
        </a:p>
      </dsp:txBody>
      <dsp:txXfrm>
        <a:off x="15221" y="4707132"/>
        <a:ext cx="6233198" cy="281363"/>
      </dsp:txXfrm>
    </dsp:sp>
    <dsp:sp modelId="{EC6CB8CC-0F5C-47BD-A750-431E6A01EA87}">
      <dsp:nvSpPr>
        <dsp:cNvPr id="0" name=""/>
        <dsp:cNvSpPr/>
      </dsp:nvSpPr>
      <dsp:spPr>
        <a:xfrm>
          <a:off x="0" y="5041156"/>
          <a:ext cx="6263640" cy="311805"/>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Paramedic </a:t>
          </a:r>
          <a:endParaRPr lang="en-US" sz="1300" kern="1200" dirty="0"/>
        </a:p>
      </dsp:txBody>
      <dsp:txXfrm>
        <a:off x="15221" y="5056377"/>
        <a:ext cx="6233198" cy="28136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19F36-B7DB-4B35-8D9B-99B59C4628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371F99A-A3A9-450E-B2E6-F9A5F24C70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03507AB-A194-41A7-8C91-FC6966C79669}"/>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5" name="Footer Placeholder 4">
            <a:extLst>
              <a:ext uri="{FF2B5EF4-FFF2-40B4-BE49-F238E27FC236}">
                <a16:creationId xmlns:a16="http://schemas.microsoft.com/office/drawing/2014/main" id="{073868E8-D551-4F41-B204-59358FDDD47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FF0A101-35F5-40EC-B863-8E16109BFE1B}"/>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3404880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4F0F2-3AC9-4C24-BD59-6ADBBDC15AD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DCFDCC1-C42A-4A50-BE97-AEEADC8974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C01E96-5E4E-4E17-8A32-11C4FFE62CDA}"/>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5" name="Footer Placeholder 4">
            <a:extLst>
              <a:ext uri="{FF2B5EF4-FFF2-40B4-BE49-F238E27FC236}">
                <a16:creationId xmlns:a16="http://schemas.microsoft.com/office/drawing/2014/main" id="{58621772-F632-4E68-9D52-D06D43372FA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FC107F5-424B-4F10-850D-E6A3E8B3F51F}"/>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3612179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C17728-C8BC-4660-9536-81CFB1BF8B9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54E403-A75E-4FFA-9541-CDB3D8FE63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83632D-57D1-466D-BE51-9F2FE655E864}"/>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5" name="Footer Placeholder 4">
            <a:extLst>
              <a:ext uri="{FF2B5EF4-FFF2-40B4-BE49-F238E27FC236}">
                <a16:creationId xmlns:a16="http://schemas.microsoft.com/office/drawing/2014/main" id="{8F425707-EFFE-4D12-98DB-59CFBDFFBA8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DA47D6A-97F8-4092-A941-8276AC6B121D}"/>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1998664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DA4A0-6092-4C6C-A51F-92C7A8B2407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0053848-BFD7-4D0C-87BD-B089C40342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F6A63C-9805-4B8B-AB94-C48CB7BEC5D4}"/>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5" name="Footer Placeholder 4">
            <a:extLst>
              <a:ext uri="{FF2B5EF4-FFF2-40B4-BE49-F238E27FC236}">
                <a16:creationId xmlns:a16="http://schemas.microsoft.com/office/drawing/2014/main" id="{B732819A-3B09-4642-9413-739135A1482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07999CA-F441-4E8A-9593-08FAE11BF4CF}"/>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3875624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2F2C4-0DE6-402B-ADE2-815974EC6F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2CE298A-170C-49C7-819A-BFA4D5A6A3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3AE5C5-38D1-4562-A27A-36B12773FD1F}"/>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5" name="Footer Placeholder 4">
            <a:extLst>
              <a:ext uri="{FF2B5EF4-FFF2-40B4-BE49-F238E27FC236}">
                <a16:creationId xmlns:a16="http://schemas.microsoft.com/office/drawing/2014/main" id="{4BF82103-70A4-47C5-B242-9963CC9A85A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2BA1018-B80A-4056-95D1-2CB755AECC10}"/>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2281023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D194B-3C9B-450C-B92D-8EF3E58AC2E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7BB5D5-6965-468E-89B5-C3173D0FB0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822CF6-74D5-45AB-89C3-F49FA6923F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D1316E6-0A01-4D61-AAA8-9A9B01FA72B2}"/>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6" name="Footer Placeholder 5">
            <a:extLst>
              <a:ext uri="{FF2B5EF4-FFF2-40B4-BE49-F238E27FC236}">
                <a16:creationId xmlns:a16="http://schemas.microsoft.com/office/drawing/2014/main" id="{91F709B8-A5B5-4738-ACF4-7EE4F3443C3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87BB023-0EBA-44C7-A958-1221E88370F6}"/>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2861648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69040-CBB9-448B-9A4D-C5ED9EEC178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EB58D3-53DD-4304-B3A0-C9BCE38BC2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A62444-2EAD-49E3-9B54-EDB50F02B8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630C859-EDB7-4770-B50F-5F160A60E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78A024-3693-46DC-8838-CB9451E97B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8EA27FD-2527-4407-950F-3E24B5132C38}"/>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8" name="Footer Placeholder 7">
            <a:extLst>
              <a:ext uri="{FF2B5EF4-FFF2-40B4-BE49-F238E27FC236}">
                <a16:creationId xmlns:a16="http://schemas.microsoft.com/office/drawing/2014/main" id="{2EB9DBF4-BC19-43C8-91C0-FFAFF52FBB8F}"/>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49679817-B3E2-40FF-92A0-D5FACFFC49AC}"/>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1723303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6BFE8-BD00-40BD-B63F-EF72B38A85E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9CC546E-3173-4757-BD3A-BD03F822A154}"/>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4" name="Footer Placeholder 3">
            <a:extLst>
              <a:ext uri="{FF2B5EF4-FFF2-40B4-BE49-F238E27FC236}">
                <a16:creationId xmlns:a16="http://schemas.microsoft.com/office/drawing/2014/main" id="{197FDAE8-EA05-4168-9442-156120C81D13}"/>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B96AB79-5EFE-4F07-B5D5-14C6A15491DC}"/>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2606863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923F55-A0AD-41F4-B090-D075206C3AC9}"/>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3" name="Footer Placeholder 2">
            <a:extLst>
              <a:ext uri="{FF2B5EF4-FFF2-40B4-BE49-F238E27FC236}">
                <a16:creationId xmlns:a16="http://schemas.microsoft.com/office/drawing/2014/main" id="{E532F54A-4E1A-4805-BA4D-0BF0652A1F81}"/>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8F34705D-BFE0-4032-B2E0-00AF540917DD}"/>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1378261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12D8D-80A8-4EB0-AB98-1D2D01FC9D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91D20F4-CC8B-4BFB-8A86-42BAEF97DF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6385F71-CE5B-4127-A6EB-D351AC2EA8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F94327-FBB9-4A63-84CB-1DAB5BD00827}"/>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6" name="Footer Placeholder 5">
            <a:extLst>
              <a:ext uri="{FF2B5EF4-FFF2-40B4-BE49-F238E27FC236}">
                <a16:creationId xmlns:a16="http://schemas.microsoft.com/office/drawing/2014/main" id="{0155D9E4-7BCC-4923-B5A5-1DC0DE6E7B5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38AAF04-9A26-4241-BF1E-0FE23548FCF0}"/>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1343736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0374E-8288-45E1-8879-38F4F6CF8C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95D3E79-BD03-4707-A3AB-A0A4EE5C96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83E9E4B-AD88-44EA-B374-40E8F511AE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16D764-4D60-49EF-8774-5B331C0DC2FE}"/>
              </a:ext>
            </a:extLst>
          </p:cNvPr>
          <p:cNvSpPr>
            <a:spLocks noGrp="1"/>
          </p:cNvSpPr>
          <p:nvPr>
            <p:ph type="dt" sz="half" idx="10"/>
          </p:nvPr>
        </p:nvSpPr>
        <p:spPr/>
        <p:txBody>
          <a:bodyPr/>
          <a:lstStyle/>
          <a:p>
            <a:fld id="{1B659026-B7C1-432D-9CFE-354299A00B46}" type="datetimeFigureOut">
              <a:rPr lang="en-GB" smtClean="0"/>
              <a:t>22/09/2022</a:t>
            </a:fld>
            <a:endParaRPr lang="en-GB" dirty="0"/>
          </a:p>
        </p:txBody>
      </p:sp>
      <p:sp>
        <p:nvSpPr>
          <p:cNvPr id="6" name="Footer Placeholder 5">
            <a:extLst>
              <a:ext uri="{FF2B5EF4-FFF2-40B4-BE49-F238E27FC236}">
                <a16:creationId xmlns:a16="http://schemas.microsoft.com/office/drawing/2014/main" id="{6BC67708-1D3A-4345-9AC4-48867D12FE4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2C6ED4B-1330-44AA-AFAD-89F65A31F528}"/>
              </a:ext>
            </a:extLst>
          </p:cNvPr>
          <p:cNvSpPr>
            <a:spLocks noGrp="1"/>
          </p:cNvSpPr>
          <p:nvPr>
            <p:ph type="sldNum" sz="quarter" idx="12"/>
          </p:nvPr>
        </p:nvSpPr>
        <p:spPr/>
        <p:txBody>
          <a:bodyPr/>
          <a:lstStyle/>
          <a:p>
            <a:fld id="{175BFA6A-0389-4DC8-8789-FD14860B802F}" type="slidenum">
              <a:rPr lang="en-GB" smtClean="0"/>
              <a:t>‹#›</a:t>
            </a:fld>
            <a:endParaRPr lang="en-GB" dirty="0"/>
          </a:p>
        </p:txBody>
      </p:sp>
    </p:spTree>
    <p:extLst>
      <p:ext uri="{BB962C8B-B14F-4D97-AF65-F5344CB8AC3E}">
        <p14:creationId xmlns:p14="http://schemas.microsoft.com/office/powerpoint/2010/main" val="69775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8EFFB0-D4C9-4002-AEA8-EC0B986C55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347BFF-65BD-48AE-A9C8-39FC7F250D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8155C6-8765-490F-8BF9-9E2108757C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659026-B7C1-432D-9CFE-354299A00B46}" type="datetimeFigureOut">
              <a:rPr lang="en-GB" smtClean="0"/>
              <a:t>22/09/2022</a:t>
            </a:fld>
            <a:endParaRPr lang="en-GB" dirty="0"/>
          </a:p>
        </p:txBody>
      </p:sp>
      <p:sp>
        <p:nvSpPr>
          <p:cNvPr id="5" name="Footer Placeholder 4">
            <a:extLst>
              <a:ext uri="{FF2B5EF4-FFF2-40B4-BE49-F238E27FC236}">
                <a16:creationId xmlns:a16="http://schemas.microsoft.com/office/drawing/2014/main" id="{D6DABB9E-7274-4120-9C03-25953B2FD0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F8A8EC8D-2976-4D3F-9183-F90E4C7E21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5BFA6A-0389-4DC8-8789-FD14860B802F}" type="slidenum">
              <a:rPr lang="en-GB" smtClean="0"/>
              <a:t>‹#›</a:t>
            </a:fld>
            <a:endParaRPr lang="en-GB" dirty="0"/>
          </a:p>
        </p:txBody>
      </p:sp>
    </p:spTree>
    <p:extLst>
      <p:ext uri="{BB962C8B-B14F-4D97-AF65-F5344CB8AC3E}">
        <p14:creationId xmlns:p14="http://schemas.microsoft.com/office/powerpoint/2010/main" val="3027552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hyperlink" Target="mailto:marijke.fenney@nhs.net" TargetMode="External"/><Relationship Id="rId7" Type="http://schemas.openxmlformats.org/officeDocument/2006/relationships/package" Target="../embeddings/Microsoft_Word_Document.docx"/><Relationship Id="rId2" Type="http://schemas.openxmlformats.org/officeDocument/2006/relationships/hyperlink" Target="mailto:hanna.mogra@nhs.net" TargetMode="External"/><Relationship Id="rId1" Type="http://schemas.openxmlformats.org/officeDocument/2006/relationships/slideLayout" Target="../slideLayouts/slideLayout2.xml"/><Relationship Id="rId6" Type="http://schemas.openxmlformats.org/officeDocument/2006/relationships/hyperlink" Target="mailto:monique.marcolini@nhs.net" TargetMode="External"/><Relationship Id="rId5" Type="http://schemas.openxmlformats.org/officeDocument/2006/relationships/hyperlink" Target="mailto:thomas.coulton@nhs.net" TargetMode="External"/><Relationship Id="rId4" Type="http://schemas.openxmlformats.org/officeDocument/2006/relationships/hyperlink" Target="mailto:laurajane.lloyd@nhs.net" TargetMode="External"/><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1F82B7-3874-4B2C-BC23-9241E1BB62B1}"/>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CPD Funding  </a:t>
            </a:r>
          </a:p>
        </p:txBody>
      </p:sp>
      <p:pic>
        <p:nvPicPr>
          <p:cNvPr id="6" name="Content Placeholder 5">
            <a:extLst>
              <a:ext uri="{FF2B5EF4-FFF2-40B4-BE49-F238E27FC236}">
                <a16:creationId xmlns:a16="http://schemas.microsoft.com/office/drawing/2014/main" id="{B8BD5B3E-B6B5-B868-ABFD-9BB8C6BFE012}"/>
              </a:ext>
            </a:extLst>
          </p:cNvPr>
          <p:cNvPicPr>
            <a:picLocks noGrp="1" noChangeAspect="1"/>
          </p:cNvPicPr>
          <p:nvPr>
            <p:ph idx="1"/>
          </p:nvPr>
        </p:nvPicPr>
        <p:blipFill>
          <a:blip r:embed="rId2"/>
          <a:stretch>
            <a:fillRect/>
          </a:stretch>
        </p:blipFill>
        <p:spPr>
          <a:xfrm>
            <a:off x="643467" y="1991203"/>
            <a:ext cx="10905066" cy="3762246"/>
          </a:xfrm>
          <a:prstGeom prst="rect">
            <a:avLst/>
          </a:prstGeom>
        </p:spPr>
      </p:pic>
    </p:spTree>
    <p:extLst>
      <p:ext uri="{BB962C8B-B14F-4D97-AF65-F5344CB8AC3E}">
        <p14:creationId xmlns:p14="http://schemas.microsoft.com/office/powerpoint/2010/main" val="2893431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365051"/>
            <a:ext cx="10972800" cy="864096"/>
          </a:xfrm>
        </p:spPr>
        <p:txBody>
          <a:bodyPr/>
          <a:lstStyle/>
          <a:p>
            <a:r>
              <a:rPr lang="en-GB" b="1" dirty="0">
                <a:latin typeface="Arial" panose="020B0604020202020204" pitchFamily="34" charset="0"/>
                <a:cs typeface="Arial" panose="020B0604020202020204" pitchFamily="34" charset="0"/>
              </a:rPr>
              <a:t>CPD Contacts at Locality Training Hubs  </a:t>
            </a:r>
            <a:endParaRPr lang="en-GB" dirty="0"/>
          </a:p>
        </p:txBody>
      </p:sp>
      <p:sp>
        <p:nvSpPr>
          <p:cNvPr id="3" name="Content Placeholder 2"/>
          <p:cNvSpPr>
            <a:spLocks noGrp="1"/>
          </p:cNvSpPr>
          <p:nvPr>
            <p:ph idx="1"/>
          </p:nvPr>
        </p:nvSpPr>
        <p:spPr>
          <a:xfrm>
            <a:off x="365464" y="2549027"/>
            <a:ext cx="11461072" cy="3785190"/>
          </a:xfrm>
        </p:spPr>
        <p:txBody>
          <a:bodyPr>
            <a:normAutofit/>
          </a:bodyPr>
          <a:lstStyle/>
          <a:p>
            <a:r>
              <a:rPr lang="en-GB" sz="2800" dirty="0"/>
              <a:t>Please complete individual request form and discuss with your Practice before emailing your Training Hub </a:t>
            </a:r>
          </a:p>
          <a:p>
            <a:r>
              <a:rPr lang="en-GB" sz="2800" dirty="0"/>
              <a:t>Greater Preston &amp; Chorley South Ribble </a:t>
            </a:r>
            <a:r>
              <a:rPr lang="en-GB" sz="2800" dirty="0">
                <a:hlinkClick r:id="rId2"/>
              </a:rPr>
              <a:t>hanna.mogra@nhs.net</a:t>
            </a:r>
            <a:r>
              <a:rPr lang="en-GB" sz="2800" dirty="0"/>
              <a:t>    </a:t>
            </a:r>
          </a:p>
          <a:p>
            <a:r>
              <a:rPr lang="en-GB" sz="2800" dirty="0"/>
              <a:t>West Lancashire </a:t>
            </a:r>
            <a:r>
              <a:rPr lang="en-GB" sz="2800" dirty="0">
                <a:hlinkClick r:id="rId3"/>
              </a:rPr>
              <a:t>marijke.fenney@nhs.net</a:t>
            </a:r>
            <a:r>
              <a:rPr lang="en-GB" sz="2800" dirty="0"/>
              <a:t>     </a:t>
            </a:r>
          </a:p>
          <a:p>
            <a:r>
              <a:rPr lang="en-GB" sz="2800" dirty="0"/>
              <a:t>Fylde </a:t>
            </a:r>
            <a:r>
              <a:rPr lang="en-GB" sz="2800" dirty="0">
                <a:hlinkClick r:id="rId4"/>
              </a:rPr>
              <a:t>laurajane.lloyd@nhs.net</a:t>
            </a:r>
            <a:r>
              <a:rPr lang="en-GB" sz="2800" dirty="0"/>
              <a:t>              </a:t>
            </a:r>
          </a:p>
          <a:p>
            <a:r>
              <a:rPr lang="en-GB" sz="2800" dirty="0"/>
              <a:t>Morecambe Bay </a:t>
            </a:r>
            <a:r>
              <a:rPr lang="en-GB" sz="2800" dirty="0">
                <a:hlinkClick r:id="rId5"/>
              </a:rPr>
              <a:t>thomas.coulton@nhs.net</a:t>
            </a:r>
            <a:endParaRPr lang="en-GB" sz="2800" dirty="0"/>
          </a:p>
          <a:p>
            <a:r>
              <a:rPr lang="en-GB" sz="2800" dirty="0"/>
              <a:t>Pennine Lancashire </a:t>
            </a:r>
            <a:r>
              <a:rPr lang="en-GB" sz="2800" dirty="0">
                <a:hlinkClick r:id="rId6"/>
              </a:rPr>
              <a:t>monique.marcolini@nhs.net</a:t>
            </a:r>
            <a:endParaRPr lang="en-GB" sz="2800" dirty="0"/>
          </a:p>
        </p:txBody>
      </p:sp>
      <p:sp>
        <p:nvSpPr>
          <p:cNvPr id="5" name="Rectangle 4">
            <a:extLst>
              <a:ext uri="{FF2B5EF4-FFF2-40B4-BE49-F238E27FC236}">
                <a16:creationId xmlns:a16="http://schemas.microsoft.com/office/drawing/2014/main" id="{8771CF5A-E1B5-4D3D-B86B-111D99690BD1}"/>
              </a:ext>
            </a:extLst>
          </p:cNvPr>
          <p:cNvSpPr/>
          <p:nvPr/>
        </p:nvSpPr>
        <p:spPr>
          <a:xfrm>
            <a:off x="8210549" y="-4763"/>
            <a:ext cx="3917156" cy="904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Manjari"/>
              <a:ea typeface="+mn-ea"/>
              <a:cs typeface="+mn-cs"/>
            </a:endParaRPr>
          </a:p>
        </p:txBody>
      </p:sp>
      <p:sp>
        <p:nvSpPr>
          <p:cNvPr id="4" name="Rectangle 2">
            <a:extLst>
              <a:ext uri="{FF2B5EF4-FFF2-40B4-BE49-F238E27FC236}">
                <a16:creationId xmlns:a16="http://schemas.microsoft.com/office/drawing/2014/main" id="{36AC9785-7363-4A08-B9C0-60B7D052690D}"/>
              </a:ext>
            </a:extLst>
          </p:cNvPr>
          <p:cNvSpPr>
            <a:spLocks noChangeArrowheads="1"/>
          </p:cNvSpPr>
          <p:nvPr/>
        </p:nvSpPr>
        <p:spPr bwMode="auto">
          <a:xfrm>
            <a:off x="85725" y="-16827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6" name="Object 5">
            <a:extLst>
              <a:ext uri="{FF2B5EF4-FFF2-40B4-BE49-F238E27FC236}">
                <a16:creationId xmlns:a16="http://schemas.microsoft.com/office/drawing/2014/main" id="{E80CB402-4D68-4BD8-B28E-FAC2854658C7}"/>
              </a:ext>
            </a:extLst>
          </p:cNvPr>
          <p:cNvGraphicFramePr>
            <a:graphicFrameLocks noChangeAspect="1"/>
          </p:cNvGraphicFramePr>
          <p:nvPr/>
        </p:nvGraphicFramePr>
        <p:xfrm>
          <a:off x="9042069" y="4509114"/>
          <a:ext cx="2254116" cy="1455937"/>
        </p:xfrm>
        <a:graphic>
          <a:graphicData uri="http://schemas.openxmlformats.org/presentationml/2006/ole">
            <mc:AlternateContent xmlns:mc="http://schemas.openxmlformats.org/markup-compatibility/2006">
              <mc:Choice xmlns:v="urn:schemas-microsoft-com:vml" Requires="v">
                <p:oleObj name="Document" showAsIcon="1" r:id="rId7" imgW="965436" imgH="626553" progId="Word.Document.12">
                  <p:embed/>
                </p:oleObj>
              </mc:Choice>
              <mc:Fallback>
                <p:oleObj name="Document" showAsIcon="1" r:id="rId7" imgW="965436" imgH="626553" progId="Word.Document.12">
                  <p:embed/>
                  <p:pic>
                    <p:nvPicPr>
                      <p:cNvPr id="6" name="Object 5">
                        <a:extLst>
                          <a:ext uri="{FF2B5EF4-FFF2-40B4-BE49-F238E27FC236}">
                            <a16:creationId xmlns:a16="http://schemas.microsoft.com/office/drawing/2014/main" id="{E80CB402-4D68-4BD8-B28E-FAC2854658C7}"/>
                          </a:ext>
                        </a:extLst>
                      </p:cNvPr>
                      <p:cNvPicPr>
                        <a:picLocks noChangeAspect="1" noChangeArrowheads="1"/>
                      </p:cNvPicPr>
                      <p:nvPr/>
                    </p:nvPicPr>
                    <p:blipFill>
                      <a:blip r:embed="rId8"/>
                      <a:srcRect/>
                      <a:stretch>
                        <a:fillRect/>
                      </a:stretch>
                    </p:blipFill>
                    <p:spPr bwMode="auto">
                      <a:xfrm>
                        <a:off x="9042069" y="4509114"/>
                        <a:ext cx="2254116" cy="1455937"/>
                      </a:xfrm>
                      <a:prstGeom prst="rect">
                        <a:avLst/>
                      </a:prstGeom>
                      <a:noFill/>
                    </p:spPr>
                  </p:pic>
                </p:oleObj>
              </mc:Fallback>
            </mc:AlternateContent>
          </a:graphicData>
        </a:graphic>
      </p:graphicFrame>
      <p:pic>
        <p:nvPicPr>
          <p:cNvPr id="7" name="Picture 6">
            <a:extLst>
              <a:ext uri="{FF2B5EF4-FFF2-40B4-BE49-F238E27FC236}">
                <a16:creationId xmlns:a16="http://schemas.microsoft.com/office/drawing/2014/main" id="{CF9668D2-2EF2-66F4-6A8A-E761FE7CC2E1}"/>
              </a:ext>
            </a:extLst>
          </p:cNvPr>
          <p:cNvPicPr>
            <a:picLocks noChangeAspect="1"/>
          </p:cNvPicPr>
          <p:nvPr/>
        </p:nvPicPr>
        <p:blipFill>
          <a:blip r:embed="rId9"/>
          <a:stretch>
            <a:fillRect/>
          </a:stretch>
        </p:blipFill>
        <p:spPr>
          <a:xfrm>
            <a:off x="8622891" y="86936"/>
            <a:ext cx="3293806" cy="1133056"/>
          </a:xfrm>
          <a:prstGeom prst="rect">
            <a:avLst/>
          </a:prstGeom>
        </p:spPr>
      </p:pic>
    </p:spTree>
    <p:extLst>
      <p:ext uri="{BB962C8B-B14F-4D97-AF65-F5344CB8AC3E}">
        <p14:creationId xmlns:p14="http://schemas.microsoft.com/office/powerpoint/2010/main" val="1623727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2FAFFB-9ECE-4B28-BCEA-7EBFBA45FF66}"/>
              </a:ext>
            </a:extLst>
          </p:cNvPr>
          <p:cNvSpPr>
            <a:spLocks noGrp="1"/>
          </p:cNvSpPr>
          <p:nvPr>
            <p:ph type="title"/>
          </p:nvPr>
        </p:nvSpPr>
        <p:spPr>
          <a:xfrm>
            <a:off x="524741" y="620392"/>
            <a:ext cx="3808268" cy="5504688"/>
          </a:xfrm>
        </p:spPr>
        <p:txBody>
          <a:bodyPr>
            <a:normAutofit/>
          </a:bodyPr>
          <a:lstStyle/>
          <a:p>
            <a:pPr algn="ctr"/>
            <a:r>
              <a:rPr lang="en-GB" sz="4000" dirty="0">
                <a:solidFill>
                  <a:schemeClr val="bg1"/>
                </a:solidFill>
              </a:rPr>
              <a:t>Introduction</a:t>
            </a:r>
          </a:p>
        </p:txBody>
      </p:sp>
      <p:graphicFrame>
        <p:nvGraphicFramePr>
          <p:cNvPr id="22" name="Content Placeholder 2">
            <a:extLst>
              <a:ext uri="{FF2B5EF4-FFF2-40B4-BE49-F238E27FC236}">
                <a16:creationId xmlns:a16="http://schemas.microsoft.com/office/drawing/2014/main" id="{65E1C36A-C3ED-45B5-AB37-E41D94575775}"/>
              </a:ext>
            </a:extLst>
          </p:cNvPr>
          <p:cNvGraphicFramePr>
            <a:graphicFrameLocks noGrp="1"/>
          </p:cNvGraphicFramePr>
          <p:nvPr>
            <p:ph idx="1"/>
            <p:extLst>
              <p:ext uri="{D42A27DB-BD31-4B8C-83A1-F6EECF244321}">
                <p14:modId xmlns:p14="http://schemas.microsoft.com/office/powerpoint/2010/main" val="3250745432"/>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F8679F63-FCA1-F875-67ED-C2F7E40E61DA}"/>
              </a:ext>
            </a:extLst>
          </p:cNvPr>
          <p:cNvPicPr>
            <a:picLocks noChangeAspect="1"/>
          </p:cNvPicPr>
          <p:nvPr/>
        </p:nvPicPr>
        <p:blipFill>
          <a:blip r:embed="rId7"/>
          <a:stretch>
            <a:fillRect/>
          </a:stretch>
        </p:blipFill>
        <p:spPr>
          <a:xfrm>
            <a:off x="273510" y="229424"/>
            <a:ext cx="2273093" cy="781935"/>
          </a:xfrm>
          <a:prstGeom prst="rect">
            <a:avLst/>
          </a:prstGeom>
        </p:spPr>
      </p:pic>
    </p:spTree>
    <p:extLst>
      <p:ext uri="{BB962C8B-B14F-4D97-AF65-F5344CB8AC3E}">
        <p14:creationId xmlns:p14="http://schemas.microsoft.com/office/powerpoint/2010/main" val="845687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D4D28E87-62D2-4602-B72F-5F74AA236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1915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6666E82-9FEB-4EB0-B350-E4F5E17AC518}"/>
              </a:ext>
            </a:extLst>
          </p:cNvPr>
          <p:cNvSpPr>
            <a:spLocks noGrp="1"/>
          </p:cNvSpPr>
          <p:nvPr>
            <p:ph type="title"/>
          </p:nvPr>
        </p:nvSpPr>
        <p:spPr>
          <a:xfrm>
            <a:off x="1064341" y="415983"/>
            <a:ext cx="10515599" cy="1499081"/>
          </a:xfrm>
        </p:spPr>
        <p:txBody>
          <a:bodyPr vert="horz" lIns="91440" tIns="45720" rIns="91440" bIns="45720" rtlCol="0" anchor="b">
            <a:normAutofit fontScale="90000"/>
          </a:bodyPr>
          <a:lstStyle/>
          <a:p>
            <a:pPr marL="0" algn="ctr" fontAlgn="b">
              <a:spcAft>
                <a:spcPts val="0"/>
              </a:spcAft>
            </a:pPr>
            <a:br>
              <a:rPr lang="en-US" sz="4000" i="0" u="none" strike="noStrike" kern="1200" dirty="0">
                <a:solidFill>
                  <a:schemeClr val="bg1"/>
                </a:solidFill>
                <a:effectLst/>
                <a:latin typeface="+mj-lt"/>
                <a:ea typeface="+mj-ea"/>
                <a:cs typeface="+mj-cs"/>
              </a:rPr>
            </a:br>
            <a:br>
              <a:rPr lang="en-US" sz="4000" i="0" u="none" strike="noStrike" kern="1200" dirty="0">
                <a:solidFill>
                  <a:schemeClr val="bg1"/>
                </a:solidFill>
                <a:effectLst/>
                <a:latin typeface="+mj-lt"/>
                <a:ea typeface="+mj-ea"/>
                <a:cs typeface="+mj-cs"/>
              </a:rPr>
            </a:br>
            <a:br>
              <a:rPr lang="en-US" sz="4000" i="0" u="none" strike="noStrike" kern="1200" dirty="0">
                <a:solidFill>
                  <a:schemeClr val="bg1"/>
                </a:solidFill>
                <a:effectLst/>
                <a:latin typeface="+mj-lt"/>
                <a:ea typeface="+mj-ea"/>
                <a:cs typeface="+mj-cs"/>
              </a:rPr>
            </a:br>
            <a:r>
              <a:rPr lang="en-US" sz="4000" i="0" u="none" strike="noStrike" kern="1200" dirty="0">
                <a:solidFill>
                  <a:schemeClr val="bg1"/>
                </a:solidFill>
                <a:effectLst/>
                <a:latin typeface="+mj-lt"/>
                <a:ea typeface="+mj-ea"/>
                <a:cs typeface="+mj-cs"/>
              </a:rPr>
              <a:t> </a:t>
            </a:r>
            <a:r>
              <a:rPr lang="en-US" i="0" u="none" strike="noStrike" kern="1200" dirty="0">
                <a:solidFill>
                  <a:schemeClr val="bg1"/>
                </a:solidFill>
                <a:effectLst/>
                <a:latin typeface="+mj-lt"/>
                <a:ea typeface="+mj-ea"/>
                <a:cs typeface="+mj-cs"/>
              </a:rPr>
              <a:t>CPD</a:t>
            </a:r>
            <a:r>
              <a:rPr lang="en-US" sz="4000" i="0" u="none" strike="noStrike" kern="1200" dirty="0">
                <a:solidFill>
                  <a:schemeClr val="bg1"/>
                </a:solidFill>
                <a:effectLst/>
                <a:latin typeface="+mj-lt"/>
                <a:ea typeface="+mj-ea"/>
                <a:cs typeface="+mj-cs"/>
              </a:rPr>
              <a:t> Investment and Assurance Workforce Transformation Plan </a:t>
            </a:r>
            <a:br>
              <a:rPr lang="en-US" sz="1400" i="0" u="none" strike="noStrike" kern="1200" dirty="0">
                <a:solidFill>
                  <a:schemeClr val="bg1"/>
                </a:solidFill>
                <a:effectLst/>
                <a:latin typeface="+mj-lt"/>
                <a:ea typeface="+mj-ea"/>
                <a:cs typeface="+mj-cs"/>
              </a:rPr>
            </a:br>
            <a:br>
              <a:rPr lang="en-US" sz="1400" b="0" i="0" u="none" strike="noStrike" kern="1200" dirty="0">
                <a:solidFill>
                  <a:schemeClr val="bg1"/>
                </a:solidFill>
                <a:effectLst/>
                <a:latin typeface="+mj-lt"/>
                <a:ea typeface="+mj-ea"/>
                <a:cs typeface="+mj-cs"/>
              </a:rPr>
            </a:br>
            <a:endParaRPr lang="en-US" sz="1400" kern="1200" dirty="0">
              <a:solidFill>
                <a:schemeClr val="bg1"/>
              </a:solidFill>
              <a:latin typeface="+mj-lt"/>
              <a:ea typeface="+mj-ea"/>
              <a:cs typeface="+mj-cs"/>
            </a:endParaRPr>
          </a:p>
        </p:txBody>
      </p:sp>
      <p:graphicFrame>
        <p:nvGraphicFramePr>
          <p:cNvPr id="5" name="Table 4">
            <a:extLst>
              <a:ext uri="{FF2B5EF4-FFF2-40B4-BE49-F238E27FC236}">
                <a16:creationId xmlns:a16="http://schemas.microsoft.com/office/drawing/2014/main" id="{CB2C5DD7-6436-452D-9569-89BABA138435}"/>
              </a:ext>
            </a:extLst>
          </p:cNvPr>
          <p:cNvGraphicFramePr>
            <a:graphicFrameLocks noGrp="1"/>
          </p:cNvGraphicFramePr>
          <p:nvPr>
            <p:extLst>
              <p:ext uri="{D42A27DB-BD31-4B8C-83A1-F6EECF244321}">
                <p14:modId xmlns:p14="http://schemas.microsoft.com/office/powerpoint/2010/main" val="1921859890"/>
              </p:ext>
            </p:extLst>
          </p:nvPr>
        </p:nvGraphicFramePr>
        <p:xfrm>
          <a:off x="1172055" y="2139351"/>
          <a:ext cx="9847888" cy="4165197"/>
        </p:xfrm>
        <a:graphic>
          <a:graphicData uri="http://schemas.openxmlformats.org/drawingml/2006/table">
            <a:tbl>
              <a:tblPr firstRow="1" bandRow="1">
                <a:tableStyleId>{3B4B98B0-60AC-42C2-AFA5-B58CD77FA1E5}</a:tableStyleId>
              </a:tblPr>
              <a:tblGrid>
                <a:gridCol w="9749006">
                  <a:extLst>
                    <a:ext uri="{9D8B030D-6E8A-4147-A177-3AD203B41FA5}">
                      <a16:colId xmlns:a16="http://schemas.microsoft.com/office/drawing/2014/main" val="1542817989"/>
                    </a:ext>
                  </a:extLst>
                </a:gridCol>
                <a:gridCol w="49441">
                  <a:extLst>
                    <a:ext uri="{9D8B030D-6E8A-4147-A177-3AD203B41FA5}">
                      <a16:colId xmlns:a16="http://schemas.microsoft.com/office/drawing/2014/main" val="211476203"/>
                    </a:ext>
                  </a:extLst>
                </a:gridCol>
                <a:gridCol w="49441">
                  <a:extLst>
                    <a:ext uri="{9D8B030D-6E8A-4147-A177-3AD203B41FA5}">
                      <a16:colId xmlns:a16="http://schemas.microsoft.com/office/drawing/2014/main" val="3979213929"/>
                    </a:ext>
                  </a:extLst>
                </a:gridCol>
              </a:tblGrid>
              <a:tr h="3536264">
                <a:tc gridSpan="3">
                  <a:txBody>
                    <a:bodyPr/>
                    <a:lstStyle/>
                    <a:p>
                      <a:pPr algn="l" fontAlgn="ctr"/>
                      <a:r>
                        <a:rPr lang="en-GB" sz="2300" b="0" u="none" strike="noStrike" dirty="0">
                          <a:solidFill>
                            <a:srgbClr val="000000"/>
                          </a:solidFill>
                          <a:effectLst/>
                        </a:rPr>
                        <a:t>CPD funding has been aligned to the HEE five enablers of workforce transformation  (at least one or more), to ensure appropriate use of resource and establish a common understanding of shared workforce priorities.</a:t>
                      </a:r>
                    </a:p>
                    <a:p>
                      <a:pPr marL="342900" indent="-342900" algn="l" fontAlgn="ctr">
                        <a:buFont typeface="Arial" panose="020B0604020202020204" pitchFamily="34" charset="0"/>
                        <a:buChar char="•"/>
                      </a:pPr>
                      <a:r>
                        <a:rPr lang="en-GB" sz="2300" b="0" u="none" strike="noStrike" dirty="0">
                          <a:solidFill>
                            <a:srgbClr val="000000"/>
                          </a:solidFill>
                          <a:effectLst/>
                        </a:rPr>
                        <a:t>New roles </a:t>
                      </a:r>
                    </a:p>
                    <a:p>
                      <a:pPr marL="342900" indent="-342900" algn="l" fontAlgn="ctr">
                        <a:buFont typeface="Arial" panose="020B0604020202020204" pitchFamily="34" charset="0"/>
                        <a:buChar char="•"/>
                      </a:pPr>
                      <a:r>
                        <a:rPr lang="en-GB" sz="2300" b="0" u="none" strike="noStrike" dirty="0">
                          <a:solidFill>
                            <a:srgbClr val="000000"/>
                          </a:solidFill>
                          <a:effectLst/>
                        </a:rPr>
                        <a:t>Supply </a:t>
                      </a:r>
                    </a:p>
                    <a:p>
                      <a:pPr marL="342900" indent="-342900" algn="l" fontAlgn="ctr">
                        <a:buFont typeface="Arial" panose="020B0604020202020204" pitchFamily="34" charset="0"/>
                        <a:buChar char="•"/>
                      </a:pPr>
                      <a:r>
                        <a:rPr lang="en-GB" sz="2300" b="0" u="none" strike="noStrike" dirty="0">
                          <a:solidFill>
                            <a:srgbClr val="000000"/>
                          </a:solidFill>
                          <a:effectLst/>
                        </a:rPr>
                        <a:t>Upskilling</a:t>
                      </a:r>
                    </a:p>
                    <a:p>
                      <a:pPr marL="342900" indent="-342900" algn="l" fontAlgn="ctr">
                        <a:buFont typeface="Arial" panose="020B0604020202020204" pitchFamily="34" charset="0"/>
                        <a:buChar char="•"/>
                      </a:pPr>
                      <a:r>
                        <a:rPr lang="en-GB" sz="2300" b="0" u="none" strike="noStrike" dirty="0">
                          <a:solidFill>
                            <a:srgbClr val="000000"/>
                          </a:solidFill>
                          <a:effectLst/>
                        </a:rPr>
                        <a:t>New ways of working </a:t>
                      </a:r>
                    </a:p>
                    <a:p>
                      <a:pPr marL="342900" indent="-342900" algn="l" fontAlgn="ctr">
                        <a:buFont typeface="Arial" panose="020B0604020202020204" pitchFamily="34" charset="0"/>
                        <a:buChar char="•"/>
                      </a:pPr>
                      <a:r>
                        <a:rPr lang="en-GB" sz="2300" b="0" u="none" strike="noStrike" dirty="0">
                          <a:solidFill>
                            <a:srgbClr val="000000"/>
                          </a:solidFill>
                          <a:effectLst/>
                        </a:rPr>
                        <a:t>Leadership </a:t>
                      </a:r>
                    </a:p>
                    <a:p>
                      <a:pPr algn="l" fontAlgn="ctr"/>
                      <a:endParaRPr lang="en-GB" sz="1000" b="0" u="none" strike="noStrike" dirty="0">
                        <a:solidFill>
                          <a:srgbClr val="000000"/>
                        </a:solidFill>
                        <a:effectLst/>
                      </a:endParaRPr>
                    </a:p>
                    <a:p>
                      <a:pPr algn="l" fontAlgn="ctr"/>
                      <a:r>
                        <a:rPr lang="en-GB" sz="1000" b="0" u="none" strike="noStrike" dirty="0">
                          <a:solidFill>
                            <a:srgbClr val="000000"/>
                          </a:solidFill>
                          <a:effectLst/>
                        </a:rPr>
                        <a:t> </a:t>
                      </a:r>
                      <a:endParaRPr lang="en-GB" sz="1000" b="0" i="0" u="none" strike="noStrike" dirty="0">
                        <a:solidFill>
                          <a:srgbClr val="000000"/>
                        </a:solidFill>
                        <a:effectLst/>
                        <a:latin typeface="Calibri" panose="020F0502020204030204" pitchFamily="34" charset="0"/>
                      </a:endParaRPr>
                    </a:p>
                  </a:txBody>
                  <a:tcPr marL="0" marR="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61449227"/>
                  </a:ext>
                </a:extLst>
              </a:tr>
              <a:tr h="628933">
                <a:tc>
                  <a:txBody>
                    <a:bodyPr/>
                    <a:lstStyle/>
                    <a:p>
                      <a:pPr algn="l" fontAlgn="ctr"/>
                      <a:r>
                        <a:rPr lang="en-GB" sz="1900" b="0" u="none" strike="noStrike" dirty="0">
                          <a:solidFill>
                            <a:srgbClr val="000000"/>
                          </a:solidFill>
                          <a:effectLst/>
                        </a:rPr>
                        <a:t>CPD funding may also align to one of the eight national programmes (although this is not an essential requirement of the qualifying criteria). </a:t>
                      </a:r>
                      <a:endParaRPr lang="en-GB" sz="19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n-GB" sz="10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GB" sz="10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745205451"/>
                  </a:ext>
                </a:extLst>
              </a:tr>
            </a:tbl>
          </a:graphicData>
        </a:graphic>
      </p:graphicFrame>
      <p:pic>
        <p:nvPicPr>
          <p:cNvPr id="3" name="Picture 2">
            <a:extLst>
              <a:ext uri="{FF2B5EF4-FFF2-40B4-BE49-F238E27FC236}">
                <a16:creationId xmlns:a16="http://schemas.microsoft.com/office/drawing/2014/main" id="{DE9E8151-7FD8-EFCF-B5AA-D7B98339721A}"/>
              </a:ext>
            </a:extLst>
          </p:cNvPr>
          <p:cNvPicPr>
            <a:picLocks noChangeAspect="1"/>
          </p:cNvPicPr>
          <p:nvPr/>
        </p:nvPicPr>
        <p:blipFill>
          <a:blip r:embed="rId2"/>
          <a:stretch>
            <a:fillRect/>
          </a:stretch>
        </p:blipFill>
        <p:spPr>
          <a:xfrm>
            <a:off x="127819" y="166183"/>
            <a:ext cx="2251587" cy="774537"/>
          </a:xfrm>
          <a:prstGeom prst="rect">
            <a:avLst/>
          </a:prstGeom>
        </p:spPr>
      </p:pic>
    </p:spTree>
    <p:extLst>
      <p:ext uri="{BB962C8B-B14F-4D97-AF65-F5344CB8AC3E}">
        <p14:creationId xmlns:p14="http://schemas.microsoft.com/office/powerpoint/2010/main" val="2651729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1471E6F-6AD7-49C2-B808-8D0D8CC55994}"/>
              </a:ext>
            </a:extLst>
          </p:cNvPr>
          <p:cNvSpPr>
            <a:spLocks noGrp="1"/>
          </p:cNvSpPr>
          <p:nvPr>
            <p:ph type="title"/>
          </p:nvPr>
        </p:nvSpPr>
        <p:spPr>
          <a:xfrm>
            <a:off x="524741" y="620392"/>
            <a:ext cx="3808268" cy="5504688"/>
          </a:xfrm>
        </p:spPr>
        <p:txBody>
          <a:bodyPr>
            <a:normAutofit/>
          </a:bodyPr>
          <a:lstStyle/>
          <a:p>
            <a:r>
              <a:rPr lang="en-GB" sz="6000" dirty="0">
                <a:solidFill>
                  <a:schemeClr val="bg1"/>
                </a:solidFill>
              </a:rPr>
              <a:t>What is the funding intended to be used for?</a:t>
            </a:r>
          </a:p>
        </p:txBody>
      </p:sp>
      <p:graphicFrame>
        <p:nvGraphicFramePr>
          <p:cNvPr id="5" name="Content Placeholder 2">
            <a:extLst>
              <a:ext uri="{FF2B5EF4-FFF2-40B4-BE49-F238E27FC236}">
                <a16:creationId xmlns:a16="http://schemas.microsoft.com/office/drawing/2014/main" id="{EE1771F9-7A7C-4ED3-A720-C01557FE1354}"/>
              </a:ext>
            </a:extLst>
          </p:cNvPr>
          <p:cNvGraphicFramePr>
            <a:graphicFrameLocks noGrp="1"/>
          </p:cNvGraphicFramePr>
          <p:nvPr>
            <p:ph idx="1"/>
            <p:extLst>
              <p:ext uri="{D42A27DB-BD31-4B8C-83A1-F6EECF244321}">
                <p14:modId xmlns:p14="http://schemas.microsoft.com/office/powerpoint/2010/main" val="2116973027"/>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BA3EE1F7-DB2D-454A-C99C-41C3B2F04746}"/>
              </a:ext>
            </a:extLst>
          </p:cNvPr>
          <p:cNvPicPr>
            <a:picLocks noChangeAspect="1"/>
          </p:cNvPicPr>
          <p:nvPr/>
        </p:nvPicPr>
        <p:blipFill>
          <a:blip r:embed="rId7"/>
          <a:stretch>
            <a:fillRect/>
          </a:stretch>
        </p:blipFill>
        <p:spPr>
          <a:xfrm>
            <a:off x="149560" y="236255"/>
            <a:ext cx="2887617" cy="993329"/>
          </a:xfrm>
          <a:prstGeom prst="rect">
            <a:avLst/>
          </a:prstGeom>
        </p:spPr>
      </p:pic>
    </p:spTree>
    <p:extLst>
      <p:ext uri="{BB962C8B-B14F-4D97-AF65-F5344CB8AC3E}">
        <p14:creationId xmlns:p14="http://schemas.microsoft.com/office/powerpoint/2010/main" val="3644976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5335708-552E-467C-A23E-4878CB3EA568}"/>
              </a:ext>
            </a:extLst>
          </p:cNvPr>
          <p:cNvSpPr>
            <a:spLocks noGrp="1"/>
          </p:cNvSpPr>
          <p:nvPr>
            <p:ph type="title"/>
          </p:nvPr>
        </p:nvSpPr>
        <p:spPr>
          <a:xfrm>
            <a:off x="524741" y="620392"/>
            <a:ext cx="3808268" cy="5504688"/>
          </a:xfrm>
        </p:spPr>
        <p:txBody>
          <a:bodyPr>
            <a:normAutofit/>
          </a:bodyPr>
          <a:lstStyle/>
          <a:p>
            <a:r>
              <a:rPr lang="en-GB" sz="5600" dirty="0">
                <a:solidFill>
                  <a:schemeClr val="bg1"/>
                </a:solidFill>
              </a:rPr>
              <a:t> Who can receive this investment?</a:t>
            </a:r>
          </a:p>
        </p:txBody>
      </p:sp>
      <p:graphicFrame>
        <p:nvGraphicFramePr>
          <p:cNvPr id="5" name="Content Placeholder 2">
            <a:extLst>
              <a:ext uri="{FF2B5EF4-FFF2-40B4-BE49-F238E27FC236}">
                <a16:creationId xmlns:a16="http://schemas.microsoft.com/office/drawing/2014/main" id="{A09F9A8C-7811-4ABA-93B5-D7C3F6917F11}"/>
              </a:ext>
            </a:extLst>
          </p:cNvPr>
          <p:cNvGraphicFramePr>
            <a:graphicFrameLocks noGrp="1"/>
          </p:cNvGraphicFramePr>
          <p:nvPr>
            <p:ph idx="1"/>
            <p:extLst>
              <p:ext uri="{D42A27DB-BD31-4B8C-83A1-F6EECF244321}">
                <p14:modId xmlns:p14="http://schemas.microsoft.com/office/powerpoint/2010/main" val="2948307900"/>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4F99125F-2385-6AB5-4B93-62B0E8495AB3}"/>
              </a:ext>
            </a:extLst>
          </p:cNvPr>
          <p:cNvPicPr>
            <a:picLocks noChangeAspect="1"/>
          </p:cNvPicPr>
          <p:nvPr/>
        </p:nvPicPr>
        <p:blipFill>
          <a:blip r:embed="rId7"/>
          <a:stretch>
            <a:fillRect/>
          </a:stretch>
        </p:blipFill>
        <p:spPr>
          <a:xfrm>
            <a:off x="81566" y="201842"/>
            <a:ext cx="3087695" cy="1062155"/>
          </a:xfrm>
          <a:prstGeom prst="rect">
            <a:avLst/>
          </a:prstGeom>
        </p:spPr>
      </p:pic>
    </p:spTree>
    <p:extLst>
      <p:ext uri="{BB962C8B-B14F-4D97-AF65-F5344CB8AC3E}">
        <p14:creationId xmlns:p14="http://schemas.microsoft.com/office/powerpoint/2010/main" val="1447758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EA8420C-02A8-44D8-91EF-3712E3908E78}"/>
              </a:ext>
            </a:extLst>
          </p:cNvPr>
          <p:cNvSpPr>
            <a:spLocks noGrp="1"/>
          </p:cNvSpPr>
          <p:nvPr>
            <p:ph type="title"/>
          </p:nvPr>
        </p:nvSpPr>
        <p:spPr>
          <a:xfrm>
            <a:off x="524741" y="620392"/>
            <a:ext cx="3808268" cy="5504688"/>
          </a:xfrm>
        </p:spPr>
        <p:txBody>
          <a:bodyPr>
            <a:normAutofit/>
          </a:bodyPr>
          <a:lstStyle/>
          <a:p>
            <a:r>
              <a:rPr lang="en-GB" sz="6000" dirty="0">
                <a:solidFill>
                  <a:schemeClr val="bg1"/>
                </a:solidFill>
              </a:rPr>
              <a:t>Which professions are included in the AHP group?</a:t>
            </a:r>
          </a:p>
        </p:txBody>
      </p:sp>
      <p:graphicFrame>
        <p:nvGraphicFramePr>
          <p:cNvPr id="15" name="Content Placeholder 2">
            <a:extLst>
              <a:ext uri="{FF2B5EF4-FFF2-40B4-BE49-F238E27FC236}">
                <a16:creationId xmlns:a16="http://schemas.microsoft.com/office/drawing/2014/main" id="{36A3DC32-1BBE-4769-BCB9-AF8A0C3ADD92}"/>
              </a:ext>
            </a:extLst>
          </p:cNvPr>
          <p:cNvGraphicFramePr>
            <a:graphicFrameLocks noGrp="1"/>
          </p:cNvGraphicFramePr>
          <p:nvPr>
            <p:ph idx="1"/>
            <p:extLst>
              <p:ext uri="{D42A27DB-BD31-4B8C-83A1-F6EECF244321}">
                <p14:modId xmlns:p14="http://schemas.microsoft.com/office/powerpoint/2010/main" val="2057162785"/>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C703A2A3-760F-B857-AAC2-BA13B1C2017E}"/>
              </a:ext>
            </a:extLst>
          </p:cNvPr>
          <p:cNvPicPr>
            <a:picLocks noChangeAspect="1"/>
          </p:cNvPicPr>
          <p:nvPr/>
        </p:nvPicPr>
        <p:blipFill>
          <a:blip r:embed="rId7"/>
          <a:stretch>
            <a:fillRect/>
          </a:stretch>
        </p:blipFill>
        <p:spPr>
          <a:xfrm>
            <a:off x="149560" y="245806"/>
            <a:ext cx="1744319" cy="600039"/>
          </a:xfrm>
          <a:prstGeom prst="rect">
            <a:avLst/>
          </a:prstGeom>
        </p:spPr>
      </p:pic>
    </p:spTree>
    <p:extLst>
      <p:ext uri="{BB962C8B-B14F-4D97-AF65-F5344CB8AC3E}">
        <p14:creationId xmlns:p14="http://schemas.microsoft.com/office/powerpoint/2010/main" val="2834591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4D28E87-62D2-4602-B72F-5F74AA236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1915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2F6BAB4-9AC3-4494-BA1A-41FB1BCD1315}"/>
              </a:ext>
            </a:extLst>
          </p:cNvPr>
          <p:cNvSpPr>
            <a:spLocks noGrp="1"/>
          </p:cNvSpPr>
          <p:nvPr>
            <p:ph type="title"/>
          </p:nvPr>
        </p:nvSpPr>
        <p:spPr>
          <a:xfrm>
            <a:off x="838199" y="291090"/>
            <a:ext cx="10515599" cy="932688"/>
          </a:xfrm>
        </p:spPr>
        <p:txBody>
          <a:bodyPr vert="horz" lIns="91440" tIns="45720" rIns="91440" bIns="45720" rtlCol="0" anchor="b">
            <a:normAutofit/>
          </a:bodyPr>
          <a:lstStyle/>
          <a:p>
            <a:pPr algn="ctr"/>
            <a:r>
              <a:rPr lang="en-US" sz="5400" kern="1200" dirty="0">
                <a:solidFill>
                  <a:schemeClr val="bg1"/>
                </a:solidFill>
                <a:latin typeface="+mj-lt"/>
                <a:ea typeface="+mj-ea"/>
                <a:cs typeface="+mj-cs"/>
              </a:rPr>
              <a:t>Frequently Asked Questions</a:t>
            </a:r>
          </a:p>
        </p:txBody>
      </p:sp>
      <p:pic>
        <p:nvPicPr>
          <p:cNvPr id="5" name="Content Placeholder 4">
            <a:extLst>
              <a:ext uri="{FF2B5EF4-FFF2-40B4-BE49-F238E27FC236}">
                <a16:creationId xmlns:a16="http://schemas.microsoft.com/office/drawing/2014/main" id="{64EA7E1C-008B-4E3B-8DC7-80A6F82AF848}"/>
              </a:ext>
            </a:extLst>
          </p:cNvPr>
          <p:cNvPicPr>
            <a:picLocks noGrp="1" noChangeAspect="1"/>
          </p:cNvPicPr>
          <p:nvPr>
            <p:ph idx="1"/>
          </p:nvPr>
        </p:nvPicPr>
        <p:blipFill>
          <a:blip r:embed="rId2"/>
          <a:stretch>
            <a:fillRect/>
          </a:stretch>
        </p:blipFill>
        <p:spPr>
          <a:xfrm>
            <a:off x="1936955" y="2139350"/>
            <a:ext cx="7836441" cy="4427559"/>
          </a:xfrm>
          <a:prstGeom prst="rect">
            <a:avLst/>
          </a:prstGeom>
        </p:spPr>
      </p:pic>
      <p:pic>
        <p:nvPicPr>
          <p:cNvPr id="3" name="Picture 2">
            <a:extLst>
              <a:ext uri="{FF2B5EF4-FFF2-40B4-BE49-F238E27FC236}">
                <a16:creationId xmlns:a16="http://schemas.microsoft.com/office/drawing/2014/main" id="{B85ED950-9E33-8568-1B5A-948573DF8B06}"/>
              </a:ext>
            </a:extLst>
          </p:cNvPr>
          <p:cNvPicPr>
            <a:picLocks noChangeAspect="1"/>
          </p:cNvPicPr>
          <p:nvPr/>
        </p:nvPicPr>
        <p:blipFill>
          <a:blip r:embed="rId3"/>
          <a:stretch>
            <a:fillRect/>
          </a:stretch>
        </p:blipFill>
        <p:spPr>
          <a:xfrm>
            <a:off x="228068" y="167148"/>
            <a:ext cx="1857861" cy="639097"/>
          </a:xfrm>
          <a:prstGeom prst="rect">
            <a:avLst/>
          </a:prstGeom>
        </p:spPr>
      </p:pic>
    </p:spTree>
    <p:extLst>
      <p:ext uri="{BB962C8B-B14F-4D97-AF65-F5344CB8AC3E}">
        <p14:creationId xmlns:p14="http://schemas.microsoft.com/office/powerpoint/2010/main" val="293663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4D28E87-62D2-4602-B72F-5F74AA236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19150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E4C434F-C191-452C-BB74-DF0D8D51C47F}"/>
              </a:ext>
            </a:extLst>
          </p:cNvPr>
          <p:cNvSpPr>
            <a:spLocks noGrp="1"/>
          </p:cNvSpPr>
          <p:nvPr>
            <p:ph type="title"/>
          </p:nvPr>
        </p:nvSpPr>
        <p:spPr>
          <a:xfrm>
            <a:off x="838199" y="291090"/>
            <a:ext cx="10515599" cy="932688"/>
          </a:xfrm>
        </p:spPr>
        <p:txBody>
          <a:bodyPr vert="horz" lIns="91440" tIns="45720" rIns="91440" bIns="45720" rtlCol="0" anchor="b">
            <a:normAutofit/>
          </a:bodyPr>
          <a:lstStyle/>
          <a:p>
            <a:pPr algn="ctr"/>
            <a:r>
              <a:rPr lang="en-US" sz="5400" kern="1200" dirty="0">
                <a:solidFill>
                  <a:schemeClr val="bg1"/>
                </a:solidFill>
                <a:latin typeface="+mj-lt"/>
                <a:ea typeface="+mj-ea"/>
                <a:cs typeface="+mj-cs"/>
              </a:rPr>
              <a:t>Frequently Asked Questions</a:t>
            </a:r>
          </a:p>
        </p:txBody>
      </p:sp>
      <p:pic>
        <p:nvPicPr>
          <p:cNvPr id="5" name="Content Placeholder 4">
            <a:extLst>
              <a:ext uri="{FF2B5EF4-FFF2-40B4-BE49-F238E27FC236}">
                <a16:creationId xmlns:a16="http://schemas.microsoft.com/office/drawing/2014/main" id="{45EB15E6-3748-43F5-B302-D82A96E2C341}"/>
              </a:ext>
            </a:extLst>
          </p:cNvPr>
          <p:cNvPicPr>
            <a:picLocks noGrp="1" noChangeAspect="1"/>
          </p:cNvPicPr>
          <p:nvPr>
            <p:ph idx="1"/>
          </p:nvPr>
        </p:nvPicPr>
        <p:blipFill>
          <a:blip r:embed="rId2"/>
          <a:stretch>
            <a:fillRect/>
          </a:stretch>
        </p:blipFill>
        <p:spPr>
          <a:xfrm>
            <a:off x="2121474" y="2063914"/>
            <a:ext cx="8170606" cy="4360756"/>
          </a:xfrm>
          <a:prstGeom prst="rect">
            <a:avLst/>
          </a:prstGeom>
        </p:spPr>
      </p:pic>
      <p:pic>
        <p:nvPicPr>
          <p:cNvPr id="3" name="Picture 2">
            <a:extLst>
              <a:ext uri="{FF2B5EF4-FFF2-40B4-BE49-F238E27FC236}">
                <a16:creationId xmlns:a16="http://schemas.microsoft.com/office/drawing/2014/main" id="{F3B3CCAB-F711-4484-3942-2CBA8E39B106}"/>
              </a:ext>
            </a:extLst>
          </p:cNvPr>
          <p:cNvPicPr>
            <a:picLocks noChangeAspect="1"/>
          </p:cNvPicPr>
          <p:nvPr/>
        </p:nvPicPr>
        <p:blipFill>
          <a:blip r:embed="rId3"/>
          <a:stretch>
            <a:fillRect/>
          </a:stretch>
        </p:blipFill>
        <p:spPr>
          <a:xfrm>
            <a:off x="0" y="70836"/>
            <a:ext cx="1995948" cy="686598"/>
          </a:xfrm>
          <a:prstGeom prst="rect">
            <a:avLst/>
          </a:prstGeom>
        </p:spPr>
      </p:pic>
    </p:spTree>
    <p:extLst>
      <p:ext uri="{BB962C8B-B14F-4D97-AF65-F5344CB8AC3E}">
        <p14:creationId xmlns:p14="http://schemas.microsoft.com/office/powerpoint/2010/main" val="57747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F2E7E6-0185-44B7-851D-B22EE2A0D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391"/>
            <a:ext cx="12192000" cy="20833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3E1039A-6637-41C2-A574-919D1F9FB9AC}"/>
              </a:ext>
            </a:extLst>
          </p:cNvPr>
          <p:cNvSpPr>
            <a:spLocks noGrp="1"/>
          </p:cNvSpPr>
          <p:nvPr>
            <p:ph type="title"/>
          </p:nvPr>
        </p:nvSpPr>
        <p:spPr>
          <a:xfrm>
            <a:off x="838200" y="368515"/>
            <a:ext cx="10515600" cy="1325563"/>
          </a:xfrm>
        </p:spPr>
        <p:txBody>
          <a:bodyPr>
            <a:normAutofit/>
          </a:bodyPr>
          <a:lstStyle/>
          <a:p>
            <a:pPr algn="ctr"/>
            <a:r>
              <a:rPr lang="en-GB" sz="4100" dirty="0">
                <a:solidFill>
                  <a:schemeClr val="bg1">
                    <a:lumMod val="95000"/>
                  </a:schemeClr>
                </a:solidFill>
              </a:rPr>
              <a:t>Lancashire and south Cumbria CPD </a:t>
            </a:r>
          </a:p>
        </p:txBody>
      </p:sp>
      <p:sp>
        <p:nvSpPr>
          <p:cNvPr id="5" name="Content Placeholder 4">
            <a:extLst>
              <a:ext uri="{FF2B5EF4-FFF2-40B4-BE49-F238E27FC236}">
                <a16:creationId xmlns:a16="http://schemas.microsoft.com/office/drawing/2014/main" id="{5EBDB4E7-2131-4B0E-9269-64325CB3D800}"/>
              </a:ext>
            </a:extLst>
          </p:cNvPr>
          <p:cNvSpPr>
            <a:spLocks noGrp="1"/>
          </p:cNvSpPr>
          <p:nvPr>
            <p:ph idx="1"/>
          </p:nvPr>
        </p:nvSpPr>
        <p:spPr>
          <a:xfrm>
            <a:off x="838200" y="2175029"/>
            <a:ext cx="10515600" cy="4001934"/>
          </a:xfrm>
        </p:spPr>
        <p:txBody>
          <a:bodyPr>
            <a:normAutofit fontScale="92500" lnSpcReduction="20000"/>
          </a:bodyPr>
          <a:lstStyle/>
          <a:p>
            <a:r>
              <a:rPr lang="en-GB" dirty="0"/>
              <a:t>Each Locality have CPD plans and offer both courses and opportunity for application to individual bespoke training </a:t>
            </a:r>
          </a:p>
          <a:p>
            <a:r>
              <a:rPr lang="en-GB" dirty="0"/>
              <a:t>As an area we provide some training offers across all localities </a:t>
            </a:r>
          </a:p>
          <a:p>
            <a:r>
              <a:rPr lang="en-GB" dirty="0"/>
              <a:t>Aside from CPD Plans</a:t>
            </a:r>
          </a:p>
          <a:p>
            <a:r>
              <a:rPr lang="en-GB" dirty="0"/>
              <a:t>We also offer Immunisation and Vaccination Foundation and Updates annually </a:t>
            </a:r>
          </a:p>
          <a:p>
            <a:r>
              <a:rPr lang="en-GB" dirty="0"/>
              <a:t>Cytology course </a:t>
            </a:r>
          </a:p>
          <a:p>
            <a:r>
              <a:rPr lang="en-GB" dirty="0"/>
              <a:t>Assessor and supervisor updates </a:t>
            </a:r>
          </a:p>
          <a:p>
            <a:r>
              <a:rPr lang="en-GB" dirty="0"/>
              <a:t>Health and Wellbeing webinars </a:t>
            </a:r>
          </a:p>
          <a:p>
            <a:r>
              <a:rPr lang="en-GB" dirty="0"/>
              <a:t>Clinical Supervision</a:t>
            </a:r>
          </a:p>
        </p:txBody>
      </p:sp>
      <p:pic>
        <p:nvPicPr>
          <p:cNvPr id="3" name="Picture 2">
            <a:extLst>
              <a:ext uri="{FF2B5EF4-FFF2-40B4-BE49-F238E27FC236}">
                <a16:creationId xmlns:a16="http://schemas.microsoft.com/office/drawing/2014/main" id="{BC8B5C0A-A541-394F-4791-2265258A7421}"/>
              </a:ext>
            </a:extLst>
          </p:cNvPr>
          <p:cNvPicPr>
            <a:picLocks noChangeAspect="1"/>
          </p:cNvPicPr>
          <p:nvPr/>
        </p:nvPicPr>
        <p:blipFill>
          <a:blip r:embed="rId2"/>
          <a:stretch>
            <a:fillRect/>
          </a:stretch>
        </p:blipFill>
        <p:spPr>
          <a:xfrm>
            <a:off x="147483" y="132816"/>
            <a:ext cx="2015613" cy="693363"/>
          </a:xfrm>
          <a:prstGeom prst="rect">
            <a:avLst/>
          </a:prstGeom>
        </p:spPr>
      </p:pic>
    </p:spTree>
    <p:extLst>
      <p:ext uri="{BB962C8B-B14F-4D97-AF65-F5344CB8AC3E}">
        <p14:creationId xmlns:p14="http://schemas.microsoft.com/office/powerpoint/2010/main" val="23674190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448</TotalTime>
  <Words>584</Words>
  <Application>Microsoft Office PowerPoint</Application>
  <PresentationFormat>Widescreen</PresentationFormat>
  <Paragraphs>59</Paragraphs>
  <Slides>10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Arial</vt:lpstr>
      <vt:lpstr>Calibri</vt:lpstr>
      <vt:lpstr>Calibri Light</vt:lpstr>
      <vt:lpstr>Manjari</vt:lpstr>
      <vt:lpstr>Office Theme</vt:lpstr>
      <vt:lpstr>Document</vt:lpstr>
      <vt:lpstr>CPD Funding  </vt:lpstr>
      <vt:lpstr>Introduction</vt:lpstr>
      <vt:lpstr>    CPD Investment and Assurance Workforce Transformation Plan   </vt:lpstr>
      <vt:lpstr>What is the funding intended to be used for?</vt:lpstr>
      <vt:lpstr> Who can receive this investment?</vt:lpstr>
      <vt:lpstr>Which professions are included in the AHP group?</vt:lpstr>
      <vt:lpstr>Frequently Asked Questions</vt:lpstr>
      <vt:lpstr>Frequently Asked Questions</vt:lpstr>
      <vt:lpstr>Lancashire and south Cumbria CPD </vt:lpstr>
      <vt:lpstr>CPD Contacts at Locality Training Hubs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CPD PLANS 2021-22</dc:title>
  <dc:creator>corrie.llewellyn@outlook.com</dc:creator>
  <cp:lastModifiedBy>corrie llewellyn</cp:lastModifiedBy>
  <cp:revision>8</cp:revision>
  <dcterms:created xsi:type="dcterms:W3CDTF">2021-06-24T11:41:43Z</dcterms:created>
  <dcterms:modified xsi:type="dcterms:W3CDTF">2022-09-22T08:31:37Z</dcterms:modified>
</cp:coreProperties>
</file>