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61" r:id="rId7"/>
    <p:sldId id="257" r:id="rId8"/>
    <p:sldId id="259" r:id="rId9"/>
    <p:sldId id="26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50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1162" y="8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16175"/>
            <a:ext cx="7772400" cy="1470025"/>
          </a:xfrm>
        </p:spPr>
        <p:txBody>
          <a:bodyPr/>
          <a:lstStyle>
            <a:lvl1pPr>
              <a:defRPr>
                <a:solidFill>
                  <a:srgbClr val="315077"/>
                </a:solidFill>
                <a:latin typeface="Calibri" panose="020F0502020204030204" pitchFamily="34" charset="0"/>
                <a:ea typeface="Malgun Gothic" panose="020B0503020000020004" pitchFamily="34" charset="-127"/>
                <a:cs typeface="Calibri" panose="020F0502020204030204" pitchFamily="34" charset="0"/>
              </a:defRPr>
            </a:lvl1pPr>
          </a:lstStyle>
          <a:p>
            <a:r>
              <a:rPr lang="en-US" dirty="0"/>
              <a:t>Click to edit Master title style</a:t>
            </a:r>
            <a:endParaRPr lang="en-GB" dirty="0"/>
          </a:p>
        </p:txBody>
      </p:sp>
      <p:sp>
        <p:nvSpPr>
          <p:cNvPr id="3" name="Subtitle 2"/>
          <p:cNvSpPr>
            <a:spLocks noGrp="1"/>
          </p:cNvSpPr>
          <p:nvPr>
            <p:ph type="subTitle" idx="1"/>
          </p:nvPr>
        </p:nvSpPr>
        <p:spPr>
          <a:xfrm>
            <a:off x="1371600" y="4077072"/>
            <a:ext cx="6400800" cy="1752600"/>
          </a:xfrm>
        </p:spPr>
        <p:txBody>
          <a:bodyPr/>
          <a:lstStyle>
            <a:lvl1pPr marL="0" indent="0" algn="ctr">
              <a:buNone/>
              <a:defRPr>
                <a:solidFill>
                  <a:srgbClr val="315077"/>
                </a:solidFill>
                <a:latin typeface="Calibri" panose="020F0502020204030204" pitchFamily="34" charset="0"/>
                <a:ea typeface="Malgun Gothic" panose="020B0503020000020004" pitchFamily="34" charset="-127"/>
                <a:cs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GB" dirty="0"/>
          </a:p>
        </p:txBody>
      </p:sp>
      <p:sp>
        <p:nvSpPr>
          <p:cNvPr id="4" name="Date Placeholder 3"/>
          <p:cNvSpPr>
            <a:spLocks noGrp="1"/>
          </p:cNvSpPr>
          <p:nvPr>
            <p:ph type="dt" sz="half" idx="10"/>
          </p:nvPr>
        </p:nvSpPr>
        <p:spPr/>
        <p:txBody>
          <a:bodyPr/>
          <a:lstStyle/>
          <a:p>
            <a:fld id="{9E6EB3E7-976C-4DB3-877A-535C5425430D}" type="datetimeFigureOut">
              <a:rPr lang="en-GB" smtClean="0"/>
              <a:t>27/07/2022</a:t>
            </a:fld>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64AA42-F278-4405-9BF6-D7FAE9BD8147}" type="slidenum">
              <a:rPr lang="en-GB" smtClean="0"/>
              <a:t>‹#›</a:t>
            </a:fld>
            <a:endParaRPr lang="en-GB"/>
          </a:p>
        </p:txBody>
      </p:sp>
      <p:sp>
        <p:nvSpPr>
          <p:cNvPr id="7" name="Rectangle 6">
            <a:extLst>
              <a:ext uri="{FF2B5EF4-FFF2-40B4-BE49-F238E27FC236}">
                <a16:creationId xmlns:a16="http://schemas.microsoft.com/office/drawing/2014/main" id="{D02EF94D-667E-494B-A7A5-997F7BF59DD4}"/>
              </a:ext>
            </a:extLst>
          </p:cNvPr>
          <p:cNvSpPr/>
          <p:nvPr userDrawn="1"/>
        </p:nvSpPr>
        <p:spPr>
          <a:xfrm>
            <a:off x="35496" y="404664"/>
            <a:ext cx="4968552" cy="17281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3BB477D9-87F9-4564-80E3-5B6DEACBDBA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4195" y="675591"/>
            <a:ext cx="4791153" cy="1648137"/>
          </a:xfrm>
          <a:prstGeom prst="rect">
            <a:avLst/>
          </a:prstGeom>
        </p:spPr>
      </p:pic>
    </p:spTree>
    <p:extLst>
      <p:ext uri="{BB962C8B-B14F-4D97-AF65-F5344CB8AC3E}">
        <p14:creationId xmlns:p14="http://schemas.microsoft.com/office/powerpoint/2010/main" val="2371552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Vertical Text Placeholder 2"/>
          <p:cNvSpPr>
            <a:spLocks noGrp="1"/>
          </p:cNvSpPr>
          <p:nvPr>
            <p:ph type="body" orient="vert" idx="1"/>
          </p:nvPr>
        </p:nvSpPr>
        <p:spPr/>
        <p:txBody>
          <a:bodyPr vert="eaVert"/>
          <a:lstStyle>
            <a:lvl1pPr>
              <a:defRPr>
                <a:latin typeface="Calibri" panose="020F0502020204030204" pitchFamily="34" charset="0"/>
                <a:ea typeface="Malgun Gothic" panose="020B0503020000020004" pitchFamily="34" charset="-127"/>
                <a:cs typeface="Calibri" panose="020F0502020204030204" pitchFamily="34" charset="0"/>
              </a:defRPr>
            </a:lvl1pPr>
            <a:lvl2pPr>
              <a:defRPr>
                <a:latin typeface="Calibri" panose="020F0502020204030204" pitchFamily="34" charset="0"/>
                <a:ea typeface="Malgun Gothic" panose="020B0503020000020004" pitchFamily="34" charset="-127"/>
                <a:cs typeface="Calibri" panose="020F0502020204030204" pitchFamily="34" charset="0"/>
              </a:defRPr>
            </a:lvl2pPr>
            <a:lvl3pPr>
              <a:defRPr>
                <a:latin typeface="Calibri" panose="020F0502020204030204" pitchFamily="34" charset="0"/>
                <a:ea typeface="Malgun Gothic" panose="020B0503020000020004" pitchFamily="34" charset="-127"/>
                <a:cs typeface="Calibri" panose="020F0502020204030204" pitchFamily="34" charset="0"/>
              </a:defRPr>
            </a:lvl3pPr>
            <a:lvl4pPr>
              <a:defRPr>
                <a:latin typeface="Calibri" panose="020F0502020204030204" pitchFamily="34" charset="0"/>
                <a:ea typeface="Malgun Gothic" panose="020B0503020000020004" pitchFamily="34" charset="-127"/>
                <a:cs typeface="Calibri" panose="020F0502020204030204" pitchFamily="34" charset="0"/>
              </a:defRPr>
            </a:lvl4pPr>
            <a:lvl5pPr>
              <a:defRPr>
                <a:latin typeface="Calibri" panose="020F0502020204030204" pitchFamily="34" charset="0"/>
                <a:ea typeface="Malgun Gothic" panose="020B0503020000020004" pitchFamily="34" charset="-127"/>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9E6EB3E7-976C-4DB3-877A-535C5425430D}" type="datetimeFigureOut">
              <a:rPr lang="en-GB" smtClean="0"/>
              <a:t>27/07/2022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64AA42-F278-4405-9BF6-D7FAE9BD8147}" type="slidenum">
              <a:rPr lang="en-GB" smtClean="0"/>
              <a:t>‹#›</a:t>
            </a:fld>
            <a:endParaRPr lang="en-GB"/>
          </a:p>
        </p:txBody>
      </p:sp>
    </p:spTree>
    <p:extLst>
      <p:ext uri="{BB962C8B-B14F-4D97-AF65-F5344CB8AC3E}">
        <p14:creationId xmlns:p14="http://schemas.microsoft.com/office/powerpoint/2010/main" val="2980103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92696"/>
            <a:ext cx="2057400" cy="5433467"/>
          </a:xfrm>
        </p:spPr>
        <p:txBody>
          <a:bodyPr vert="eaVert"/>
          <a:lstStyle/>
          <a:p>
            <a:r>
              <a:rPr lang="en-US" dirty="0"/>
              <a:t>Click to edit Master title style</a:t>
            </a:r>
            <a:endParaRPr lang="en-GB" dirty="0"/>
          </a:p>
        </p:txBody>
      </p:sp>
      <p:sp>
        <p:nvSpPr>
          <p:cNvPr id="3" name="Vertical Text Placeholder 2"/>
          <p:cNvSpPr>
            <a:spLocks noGrp="1"/>
          </p:cNvSpPr>
          <p:nvPr>
            <p:ph type="body" orient="vert" idx="1"/>
          </p:nvPr>
        </p:nvSpPr>
        <p:spPr>
          <a:xfrm>
            <a:off x="457200" y="764704"/>
            <a:ext cx="6019800" cy="5361459"/>
          </a:xfrm>
        </p:spPr>
        <p:txBody>
          <a:bodyPr vert="eaVert"/>
          <a:lstStyle>
            <a:lvl1pPr>
              <a:defRPr>
                <a:latin typeface="Calibri" panose="020F0502020204030204" pitchFamily="34" charset="0"/>
                <a:ea typeface="Malgun Gothic" panose="020B0503020000020004" pitchFamily="34" charset="-127"/>
                <a:cs typeface="Calibri" panose="020F0502020204030204" pitchFamily="34" charset="0"/>
              </a:defRPr>
            </a:lvl1pPr>
            <a:lvl2pPr>
              <a:defRPr>
                <a:latin typeface="Calibri" panose="020F0502020204030204" pitchFamily="34" charset="0"/>
                <a:ea typeface="Malgun Gothic" panose="020B0503020000020004" pitchFamily="34" charset="-127"/>
                <a:cs typeface="Calibri" panose="020F0502020204030204" pitchFamily="34" charset="0"/>
              </a:defRPr>
            </a:lvl2pPr>
            <a:lvl3pPr>
              <a:defRPr>
                <a:latin typeface="Calibri" panose="020F0502020204030204" pitchFamily="34" charset="0"/>
                <a:ea typeface="Malgun Gothic" panose="020B0503020000020004" pitchFamily="34" charset="-127"/>
                <a:cs typeface="Calibri" panose="020F0502020204030204" pitchFamily="34" charset="0"/>
              </a:defRPr>
            </a:lvl3pPr>
            <a:lvl4pPr>
              <a:defRPr>
                <a:latin typeface="Calibri" panose="020F0502020204030204" pitchFamily="34" charset="0"/>
                <a:ea typeface="Malgun Gothic" panose="020B0503020000020004" pitchFamily="34" charset="-127"/>
                <a:cs typeface="Calibri" panose="020F0502020204030204" pitchFamily="34" charset="0"/>
              </a:defRPr>
            </a:lvl4pPr>
            <a:lvl5pPr>
              <a:defRPr>
                <a:latin typeface="Calibri" panose="020F0502020204030204" pitchFamily="34" charset="0"/>
                <a:ea typeface="Malgun Gothic" panose="020B0503020000020004" pitchFamily="34" charset="-127"/>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9E6EB3E7-976C-4DB3-877A-535C5425430D}" type="datetimeFigureOut">
              <a:rPr lang="en-GB" smtClean="0"/>
              <a:t>27/07/2022</a:t>
            </a:fld>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64AA42-F278-4405-9BF6-D7FAE9BD8147}" type="slidenum">
              <a:rPr lang="en-GB" smtClean="0"/>
              <a:t>‹#›</a:t>
            </a:fld>
            <a:endParaRPr lang="en-GB"/>
          </a:p>
        </p:txBody>
      </p:sp>
    </p:spTree>
    <p:extLst>
      <p:ext uri="{BB962C8B-B14F-4D97-AF65-F5344CB8AC3E}">
        <p14:creationId xmlns:p14="http://schemas.microsoft.com/office/powerpoint/2010/main" val="3829103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a:latin typeface="Calibri" panose="020F0502020204030204" pitchFamily="34" charset="0"/>
                <a:ea typeface="Malgun Gothic" panose="020B0503020000020004" pitchFamily="34" charset="-127"/>
                <a:cs typeface="Calibri" panose="020F0502020204030204" pitchFamily="34" charset="0"/>
              </a:defRPr>
            </a:lvl1pPr>
            <a:lvl2pPr>
              <a:defRPr>
                <a:latin typeface="Calibri" panose="020F0502020204030204" pitchFamily="34" charset="0"/>
                <a:ea typeface="Malgun Gothic" panose="020B0503020000020004" pitchFamily="34" charset="-127"/>
                <a:cs typeface="Calibri" panose="020F0502020204030204" pitchFamily="34" charset="0"/>
              </a:defRPr>
            </a:lvl2pPr>
            <a:lvl3pPr>
              <a:defRPr>
                <a:latin typeface="Calibri" panose="020F0502020204030204" pitchFamily="34" charset="0"/>
                <a:ea typeface="Malgun Gothic" panose="020B0503020000020004" pitchFamily="34" charset="-127"/>
                <a:cs typeface="Calibri" panose="020F0502020204030204" pitchFamily="34" charset="0"/>
              </a:defRPr>
            </a:lvl3pPr>
            <a:lvl4pPr>
              <a:defRPr>
                <a:latin typeface="Calibri" panose="020F0502020204030204" pitchFamily="34" charset="0"/>
                <a:ea typeface="Malgun Gothic" panose="020B0503020000020004" pitchFamily="34" charset="-127"/>
                <a:cs typeface="Calibri" panose="020F0502020204030204" pitchFamily="34" charset="0"/>
              </a:defRPr>
            </a:lvl4pPr>
            <a:lvl5pPr>
              <a:defRPr>
                <a:latin typeface="Calibri" panose="020F0502020204030204" pitchFamily="34" charset="0"/>
                <a:ea typeface="Malgun Gothic" panose="020B0503020000020004" pitchFamily="34" charset="-127"/>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9E6EB3E7-976C-4DB3-877A-535C5425430D}" type="datetimeFigureOut">
              <a:rPr lang="en-GB" smtClean="0"/>
              <a:t>27/07/2022</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664AA42-F278-4405-9BF6-D7FAE9BD8147}" type="slidenum">
              <a:rPr lang="en-GB" smtClean="0"/>
              <a:t>‹#›</a:t>
            </a:fld>
            <a:endParaRPr lang="en-GB"/>
          </a:p>
        </p:txBody>
      </p:sp>
      <p:pic>
        <p:nvPicPr>
          <p:cNvPr id="9" name="Picture 8">
            <a:extLst>
              <a:ext uri="{FF2B5EF4-FFF2-40B4-BE49-F238E27FC236}">
                <a16:creationId xmlns:a16="http://schemas.microsoft.com/office/drawing/2014/main" id="{9787CCFA-39B4-40FE-9ED1-B5B4110CF18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20272" y="59231"/>
            <a:ext cx="2050818" cy="705473"/>
          </a:xfrm>
          <a:prstGeom prst="rect">
            <a:avLst/>
          </a:prstGeom>
        </p:spPr>
      </p:pic>
    </p:spTree>
    <p:extLst>
      <p:ext uri="{BB962C8B-B14F-4D97-AF65-F5344CB8AC3E}">
        <p14:creationId xmlns:p14="http://schemas.microsoft.com/office/powerpoint/2010/main" val="1848713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Calibri" panose="020F0502020204030204" pitchFamily="34" charset="0"/>
                <a:ea typeface="Malgun Gothic" panose="020B0503020000020004" pitchFamily="34" charset="-127"/>
                <a:cs typeface="Calibri" panose="020F05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9E6EB3E7-976C-4DB3-877A-535C5425430D}" type="datetimeFigureOut">
              <a:rPr lang="en-GB" smtClean="0"/>
              <a:t>27/07/2022</a:t>
            </a:fld>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64AA42-F278-4405-9BF6-D7FAE9BD8147}" type="slidenum">
              <a:rPr lang="en-GB" smtClean="0"/>
              <a:t>‹#›</a:t>
            </a:fld>
            <a:endParaRPr lang="en-GB"/>
          </a:p>
        </p:txBody>
      </p:sp>
    </p:spTree>
    <p:extLst>
      <p:ext uri="{BB962C8B-B14F-4D97-AF65-F5344CB8AC3E}">
        <p14:creationId xmlns:p14="http://schemas.microsoft.com/office/powerpoint/2010/main" val="2796227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457200" y="1600200"/>
            <a:ext cx="4038600" cy="4525963"/>
          </a:xfrm>
        </p:spPr>
        <p:txBody>
          <a:bodyPr/>
          <a:lstStyle>
            <a:lvl1pPr>
              <a:defRPr sz="2800">
                <a:latin typeface="Calibri" panose="020F0502020204030204" pitchFamily="34" charset="0"/>
                <a:ea typeface="Malgun Gothic" panose="020B0503020000020004" pitchFamily="34" charset="-127"/>
                <a:cs typeface="Calibri" panose="020F0502020204030204" pitchFamily="34" charset="0"/>
              </a:defRPr>
            </a:lvl1pPr>
            <a:lvl2pPr>
              <a:defRPr sz="2400">
                <a:latin typeface="Calibri" panose="020F0502020204030204" pitchFamily="34" charset="0"/>
                <a:ea typeface="Malgun Gothic" panose="020B0503020000020004" pitchFamily="34" charset="-127"/>
                <a:cs typeface="Calibri" panose="020F0502020204030204" pitchFamily="34" charset="0"/>
              </a:defRPr>
            </a:lvl2pPr>
            <a:lvl3pPr>
              <a:defRPr sz="2000">
                <a:latin typeface="Calibri" panose="020F0502020204030204" pitchFamily="34" charset="0"/>
                <a:ea typeface="Malgun Gothic" panose="020B0503020000020004" pitchFamily="34" charset="-127"/>
                <a:cs typeface="Calibri" panose="020F0502020204030204" pitchFamily="34" charset="0"/>
              </a:defRPr>
            </a:lvl3pPr>
            <a:lvl4pPr>
              <a:defRPr sz="1800">
                <a:latin typeface="Calibri" panose="020F0502020204030204" pitchFamily="34" charset="0"/>
                <a:ea typeface="Malgun Gothic" panose="020B0503020000020004" pitchFamily="34" charset="-127"/>
                <a:cs typeface="Calibri" panose="020F0502020204030204" pitchFamily="34" charset="0"/>
              </a:defRPr>
            </a:lvl4pPr>
            <a:lvl5pPr>
              <a:defRPr sz="1800">
                <a:latin typeface="Calibri" panose="020F0502020204030204" pitchFamily="34" charset="0"/>
                <a:ea typeface="Malgun Gothic" panose="020B0503020000020004" pitchFamily="34" charset="-127"/>
                <a:cs typeface="Calibri" panose="020F050202020403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48200" y="1600200"/>
            <a:ext cx="4038600" cy="4525963"/>
          </a:xfrm>
        </p:spPr>
        <p:txBody>
          <a:bodyPr/>
          <a:lstStyle>
            <a:lvl1pPr>
              <a:defRPr sz="2800">
                <a:latin typeface="Calibri" panose="020F0502020204030204" pitchFamily="34" charset="0"/>
                <a:ea typeface="Malgun Gothic" panose="020B0503020000020004" pitchFamily="34" charset="-127"/>
                <a:cs typeface="Calibri" panose="020F0502020204030204" pitchFamily="34" charset="0"/>
              </a:defRPr>
            </a:lvl1pPr>
            <a:lvl2pPr>
              <a:defRPr sz="2400">
                <a:latin typeface="Calibri" panose="020F0502020204030204" pitchFamily="34" charset="0"/>
                <a:ea typeface="Malgun Gothic" panose="020B0503020000020004" pitchFamily="34" charset="-127"/>
                <a:cs typeface="Calibri" panose="020F0502020204030204" pitchFamily="34" charset="0"/>
              </a:defRPr>
            </a:lvl2pPr>
            <a:lvl3pPr>
              <a:defRPr sz="2000">
                <a:latin typeface="Calibri" panose="020F0502020204030204" pitchFamily="34" charset="0"/>
                <a:ea typeface="Malgun Gothic" panose="020B0503020000020004" pitchFamily="34" charset="-127"/>
                <a:cs typeface="Calibri" panose="020F0502020204030204" pitchFamily="34" charset="0"/>
              </a:defRPr>
            </a:lvl3pPr>
            <a:lvl4pPr>
              <a:defRPr sz="1800">
                <a:latin typeface="Calibri" panose="020F0502020204030204" pitchFamily="34" charset="0"/>
                <a:ea typeface="Malgun Gothic" panose="020B0503020000020004" pitchFamily="34" charset="-127"/>
                <a:cs typeface="Calibri" panose="020F0502020204030204" pitchFamily="34" charset="0"/>
              </a:defRPr>
            </a:lvl4pPr>
            <a:lvl5pPr>
              <a:defRPr sz="1800">
                <a:latin typeface="Calibri" panose="020F0502020204030204" pitchFamily="34" charset="0"/>
                <a:ea typeface="Malgun Gothic" panose="020B0503020000020004" pitchFamily="34" charset="-127"/>
                <a:cs typeface="Calibri" panose="020F050202020403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9E6EB3E7-976C-4DB3-877A-535C5425430D}" type="datetimeFigureOut">
              <a:rPr lang="en-GB" smtClean="0"/>
              <a:t>27/07/2022</a:t>
            </a:fld>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64AA42-F278-4405-9BF6-D7FAE9BD8147}" type="slidenum">
              <a:rPr lang="en-GB" smtClean="0"/>
              <a:t>‹#›</a:t>
            </a:fld>
            <a:endParaRPr lang="en-GB"/>
          </a:p>
        </p:txBody>
      </p:sp>
    </p:spTree>
    <p:extLst>
      <p:ext uri="{BB962C8B-B14F-4D97-AF65-F5344CB8AC3E}">
        <p14:creationId xmlns:p14="http://schemas.microsoft.com/office/powerpoint/2010/main" val="1713402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endParaRPr lang="en-GB" dirty="0"/>
          </a:p>
        </p:txBody>
      </p:sp>
      <p:sp>
        <p:nvSpPr>
          <p:cNvPr id="3" name="Text Placeholder 2"/>
          <p:cNvSpPr>
            <a:spLocks noGrp="1"/>
          </p:cNvSpPr>
          <p:nvPr>
            <p:ph type="body" idx="1"/>
          </p:nvPr>
        </p:nvSpPr>
        <p:spPr>
          <a:xfrm>
            <a:off x="457200" y="1628800"/>
            <a:ext cx="4040188" cy="639762"/>
          </a:xfrm>
        </p:spPr>
        <p:txBody>
          <a:bodyPr anchor="b"/>
          <a:lstStyle>
            <a:lvl1pPr marL="0" indent="0">
              <a:buNone/>
              <a:defRPr sz="2400" b="1">
                <a:latin typeface="Calibri" panose="020F0502020204030204" pitchFamily="34" charset="0"/>
                <a:ea typeface="Malgun Gothic" panose="020B0503020000020004" pitchFamily="34" charset="-127"/>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268562"/>
            <a:ext cx="4040188" cy="3951288"/>
          </a:xfrm>
        </p:spPr>
        <p:txBody>
          <a:bodyPr/>
          <a:lstStyle>
            <a:lvl1pPr>
              <a:defRPr sz="2400">
                <a:latin typeface="Calibri" panose="020F0502020204030204" pitchFamily="34" charset="0"/>
                <a:ea typeface="Malgun Gothic" panose="020B0503020000020004" pitchFamily="34" charset="-127"/>
                <a:cs typeface="Calibri" panose="020F0502020204030204" pitchFamily="34" charset="0"/>
              </a:defRPr>
            </a:lvl1pPr>
            <a:lvl2pPr>
              <a:defRPr sz="2000">
                <a:latin typeface="Calibri" panose="020F0502020204030204" pitchFamily="34" charset="0"/>
                <a:ea typeface="Malgun Gothic" panose="020B0503020000020004" pitchFamily="34" charset="-127"/>
                <a:cs typeface="Calibri" panose="020F0502020204030204" pitchFamily="34" charset="0"/>
              </a:defRPr>
            </a:lvl2pPr>
            <a:lvl3pPr>
              <a:defRPr sz="1800">
                <a:latin typeface="Calibri" panose="020F0502020204030204" pitchFamily="34" charset="0"/>
                <a:ea typeface="Malgun Gothic" panose="020B0503020000020004" pitchFamily="34" charset="-127"/>
                <a:cs typeface="Calibri" panose="020F0502020204030204" pitchFamily="34" charset="0"/>
              </a:defRPr>
            </a:lvl3pPr>
            <a:lvl4pPr>
              <a:defRPr sz="1600">
                <a:latin typeface="Calibri" panose="020F0502020204030204" pitchFamily="34" charset="0"/>
                <a:ea typeface="Malgun Gothic" panose="020B0503020000020004" pitchFamily="34" charset="-127"/>
                <a:cs typeface="Calibri" panose="020F0502020204030204" pitchFamily="34" charset="0"/>
              </a:defRPr>
            </a:lvl4pPr>
            <a:lvl5pPr>
              <a:defRPr sz="1600">
                <a:latin typeface="Calibri" panose="020F0502020204030204" pitchFamily="34" charset="0"/>
                <a:ea typeface="Malgun Gothic" panose="020B0503020000020004" pitchFamily="34" charset="-127"/>
                <a:cs typeface="Calibri" panose="020F050202020403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4645025" y="1628800"/>
            <a:ext cx="4041775" cy="639762"/>
          </a:xfrm>
        </p:spPr>
        <p:txBody>
          <a:bodyPr anchor="b"/>
          <a:lstStyle>
            <a:lvl1pPr marL="0" indent="0">
              <a:buNone/>
              <a:defRPr sz="2400" b="1">
                <a:latin typeface="Calibri" panose="020F0502020204030204" pitchFamily="34" charset="0"/>
                <a:ea typeface="Malgun Gothic" panose="020B0503020000020004" pitchFamily="34" charset="-127"/>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268562"/>
            <a:ext cx="4041775" cy="3951288"/>
          </a:xfrm>
        </p:spPr>
        <p:txBody>
          <a:bodyPr/>
          <a:lstStyle>
            <a:lvl1pPr>
              <a:defRPr sz="2400">
                <a:latin typeface="Calibri" panose="020F0502020204030204" pitchFamily="34" charset="0"/>
                <a:ea typeface="Malgun Gothic" panose="020B0503020000020004" pitchFamily="34" charset="-127"/>
                <a:cs typeface="Calibri" panose="020F0502020204030204" pitchFamily="34" charset="0"/>
              </a:defRPr>
            </a:lvl1pPr>
            <a:lvl2pPr>
              <a:defRPr sz="2000">
                <a:latin typeface="Calibri" panose="020F0502020204030204" pitchFamily="34" charset="0"/>
                <a:ea typeface="Malgun Gothic" panose="020B0503020000020004" pitchFamily="34" charset="-127"/>
                <a:cs typeface="Calibri" panose="020F0502020204030204" pitchFamily="34" charset="0"/>
              </a:defRPr>
            </a:lvl2pPr>
            <a:lvl3pPr>
              <a:defRPr sz="1800">
                <a:latin typeface="Calibri" panose="020F0502020204030204" pitchFamily="34" charset="0"/>
                <a:ea typeface="Malgun Gothic" panose="020B0503020000020004" pitchFamily="34" charset="-127"/>
                <a:cs typeface="Calibri" panose="020F0502020204030204" pitchFamily="34" charset="0"/>
              </a:defRPr>
            </a:lvl3pPr>
            <a:lvl4pPr>
              <a:defRPr sz="1600">
                <a:latin typeface="Calibri" panose="020F0502020204030204" pitchFamily="34" charset="0"/>
                <a:ea typeface="Malgun Gothic" panose="020B0503020000020004" pitchFamily="34" charset="-127"/>
                <a:cs typeface="Calibri" panose="020F0502020204030204" pitchFamily="34" charset="0"/>
              </a:defRPr>
            </a:lvl4pPr>
            <a:lvl5pPr>
              <a:defRPr sz="1600">
                <a:latin typeface="Calibri" panose="020F0502020204030204" pitchFamily="34" charset="0"/>
                <a:ea typeface="Malgun Gothic" panose="020B0503020000020004" pitchFamily="34" charset="-127"/>
                <a:cs typeface="Calibri" panose="020F050202020403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6"/>
          <p:cNvSpPr>
            <a:spLocks noGrp="1"/>
          </p:cNvSpPr>
          <p:nvPr>
            <p:ph type="dt" sz="half" idx="10"/>
          </p:nvPr>
        </p:nvSpPr>
        <p:spPr/>
        <p:txBody>
          <a:bodyPr/>
          <a:lstStyle/>
          <a:p>
            <a:fld id="{9E6EB3E7-976C-4DB3-877A-535C5425430D}" type="datetimeFigureOut">
              <a:rPr lang="en-GB" smtClean="0"/>
              <a:t>27/07/2022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64AA42-F278-4405-9BF6-D7FAE9BD8147}" type="slidenum">
              <a:rPr lang="en-GB" smtClean="0"/>
              <a:t>‹#›</a:t>
            </a:fld>
            <a:endParaRPr lang="en-GB"/>
          </a:p>
        </p:txBody>
      </p:sp>
    </p:spTree>
    <p:extLst>
      <p:ext uri="{BB962C8B-B14F-4D97-AF65-F5344CB8AC3E}">
        <p14:creationId xmlns:p14="http://schemas.microsoft.com/office/powerpoint/2010/main" val="85732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9E6EB3E7-976C-4DB3-877A-535C5425430D}" type="datetimeFigureOut">
              <a:rPr lang="en-GB" smtClean="0"/>
              <a:t>27/07/2022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64AA42-F278-4405-9BF6-D7FAE9BD8147}" type="slidenum">
              <a:rPr lang="en-GB" smtClean="0"/>
              <a:t>‹#›</a:t>
            </a:fld>
            <a:endParaRPr lang="en-GB"/>
          </a:p>
        </p:txBody>
      </p:sp>
    </p:spTree>
    <p:extLst>
      <p:ext uri="{BB962C8B-B14F-4D97-AF65-F5344CB8AC3E}">
        <p14:creationId xmlns:p14="http://schemas.microsoft.com/office/powerpoint/2010/main" val="2735099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6EB3E7-976C-4DB3-877A-535C5425430D}" type="datetimeFigureOut">
              <a:rPr lang="en-GB" smtClean="0"/>
              <a:t>27/07/2022</a:t>
            </a:fld>
            <a:endParaRPr lang="en-GB" dirty="0"/>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64AA42-F278-4405-9BF6-D7FAE9BD8147}" type="slidenum">
              <a:rPr lang="en-GB" smtClean="0"/>
              <a:t>‹#›</a:t>
            </a:fld>
            <a:endParaRPr lang="en-GB"/>
          </a:p>
        </p:txBody>
      </p:sp>
    </p:spTree>
    <p:extLst>
      <p:ext uri="{BB962C8B-B14F-4D97-AF65-F5344CB8AC3E}">
        <p14:creationId xmlns:p14="http://schemas.microsoft.com/office/powerpoint/2010/main" val="1710493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anose="020F0502020204030204" pitchFamily="34" charset="0"/>
                <a:ea typeface="Malgun Gothic" panose="020B0503020000020004" pitchFamily="34" charset="-127"/>
                <a:cs typeface="Calibri" panose="020F050202020403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3575050" y="692696"/>
            <a:ext cx="5111750" cy="5433467"/>
          </a:xfrm>
        </p:spPr>
        <p:txBody>
          <a:bodyPr/>
          <a:lstStyle>
            <a:lvl1pPr>
              <a:defRPr sz="3200">
                <a:latin typeface="Calibri" panose="020F0502020204030204" pitchFamily="34" charset="0"/>
                <a:ea typeface="Malgun Gothic" panose="020B0503020000020004" pitchFamily="34" charset="-127"/>
                <a:cs typeface="Calibri" panose="020F0502020204030204" pitchFamily="34" charset="0"/>
              </a:defRPr>
            </a:lvl1pPr>
            <a:lvl2pPr>
              <a:defRPr sz="2800">
                <a:latin typeface="Calibri" panose="020F0502020204030204" pitchFamily="34" charset="0"/>
                <a:ea typeface="Malgun Gothic" panose="020B0503020000020004" pitchFamily="34" charset="-127"/>
                <a:cs typeface="Calibri" panose="020F0502020204030204" pitchFamily="34" charset="0"/>
              </a:defRPr>
            </a:lvl2pPr>
            <a:lvl3pPr>
              <a:defRPr sz="2400">
                <a:latin typeface="Calibri" panose="020F0502020204030204" pitchFamily="34" charset="0"/>
                <a:ea typeface="Malgun Gothic" panose="020B0503020000020004" pitchFamily="34" charset="-127"/>
                <a:cs typeface="Calibri" panose="020F0502020204030204" pitchFamily="34" charset="0"/>
              </a:defRPr>
            </a:lvl3pPr>
            <a:lvl4pPr>
              <a:defRPr sz="2000">
                <a:latin typeface="Calibri" panose="020F0502020204030204" pitchFamily="34" charset="0"/>
                <a:ea typeface="Malgun Gothic" panose="020B0503020000020004" pitchFamily="34" charset="-127"/>
                <a:cs typeface="Calibri" panose="020F0502020204030204" pitchFamily="34" charset="0"/>
              </a:defRPr>
            </a:lvl4pPr>
            <a:lvl5pPr>
              <a:defRPr sz="2000">
                <a:latin typeface="Calibri" panose="020F0502020204030204" pitchFamily="34" charset="0"/>
                <a:ea typeface="Malgun Gothic" panose="020B0503020000020004" pitchFamily="34" charset="-127"/>
                <a:cs typeface="Calibri" panose="020F050202020403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anose="020F0502020204030204" pitchFamily="34" charset="0"/>
                <a:ea typeface="Malgun Gothic" panose="020B0503020000020004" pitchFamily="34" charset="-127"/>
                <a:cs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9E6EB3E7-976C-4DB3-877A-535C5425430D}" type="datetimeFigureOut">
              <a:rPr lang="en-GB" smtClean="0"/>
              <a:t>27/07/2022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64AA42-F278-4405-9BF6-D7FAE9BD8147}" type="slidenum">
              <a:rPr lang="en-GB" smtClean="0"/>
              <a:t>‹#›</a:t>
            </a:fld>
            <a:endParaRPr lang="en-GB"/>
          </a:p>
        </p:txBody>
      </p:sp>
    </p:spTree>
    <p:extLst>
      <p:ext uri="{BB962C8B-B14F-4D97-AF65-F5344CB8AC3E}">
        <p14:creationId xmlns:p14="http://schemas.microsoft.com/office/powerpoint/2010/main" val="4098845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anose="020F0502020204030204" pitchFamily="34" charset="0"/>
                <a:cs typeface="Calibri" panose="020F0502020204030204" pitchFamily="34" charset="0"/>
              </a:defRPr>
            </a:lvl1pPr>
          </a:lstStyle>
          <a:p>
            <a:r>
              <a:rPr lang="en-US" dirty="0"/>
              <a:t>Click to edit Master title style</a:t>
            </a:r>
            <a:endParaRPr lang="en-GB" dirty="0"/>
          </a:p>
        </p:txBody>
      </p:sp>
      <p:sp>
        <p:nvSpPr>
          <p:cNvPr id="3" name="Picture Placeholder 2"/>
          <p:cNvSpPr>
            <a:spLocks noGrp="1"/>
          </p:cNvSpPr>
          <p:nvPr>
            <p:ph type="pic" idx="1"/>
          </p:nvPr>
        </p:nvSpPr>
        <p:spPr>
          <a:xfrm>
            <a:off x="1792288" y="764703"/>
            <a:ext cx="5486400" cy="3962871"/>
          </a:xfrm>
        </p:spPr>
        <p:txBody>
          <a:bodyPr/>
          <a:lstStyle>
            <a:lvl1pPr marL="0" indent="0">
              <a:buNone/>
              <a:defRPr sz="3200">
                <a:latin typeface="Calibri" panose="020F0502020204030204" pitchFamily="34" charset="0"/>
                <a:ea typeface="Malgun Gothic" panose="020B0503020000020004" pitchFamily="34" charset="-127"/>
                <a:cs typeface="Calibri" panose="020F05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anose="020F0502020204030204" pitchFamily="34" charset="0"/>
                <a:ea typeface="Malgun Gothic" panose="020B0503020000020004" pitchFamily="34" charset="-127"/>
                <a:cs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9E6EB3E7-976C-4DB3-877A-535C5425430D}" type="datetimeFigureOut">
              <a:rPr lang="en-GB" smtClean="0"/>
              <a:t>27/07/2022</a:t>
            </a:fld>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64AA42-F278-4405-9BF6-D7FAE9BD8147}" type="slidenum">
              <a:rPr lang="en-GB" smtClean="0"/>
              <a:t>‹#›</a:t>
            </a:fld>
            <a:endParaRPr lang="en-GB"/>
          </a:p>
        </p:txBody>
      </p:sp>
    </p:spTree>
    <p:extLst>
      <p:ext uri="{BB962C8B-B14F-4D97-AF65-F5344CB8AC3E}">
        <p14:creationId xmlns:p14="http://schemas.microsoft.com/office/powerpoint/2010/main" val="643927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43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764704"/>
            <a:ext cx="8229600" cy="864096"/>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700808"/>
            <a:ext cx="8229600" cy="442535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cs typeface="Calibri" panose="020F0502020204030204" pitchFamily="34" charset="0"/>
              </a:defRPr>
            </a:lvl1pPr>
          </a:lstStyle>
          <a:p>
            <a:fld id="{9E6EB3E7-976C-4DB3-877A-535C5425430D}" type="datetimeFigureOut">
              <a:rPr lang="en-GB" smtClean="0"/>
              <a:pPr/>
              <a:t>27/07/2022</a:t>
            </a:fld>
            <a:endParaRPr lang="en-GB" dirty="0"/>
          </a:p>
        </p:txBody>
      </p:sp>
      <p:sp>
        <p:nvSpPr>
          <p:cNvPr id="5" name="Footer Placeholder 4"/>
          <p:cNvSpPr>
            <a:spLocks noGrp="1"/>
          </p:cNvSpPr>
          <p:nvPr>
            <p:ph type="ftr" sz="quarter" idx="3"/>
          </p:nvPr>
        </p:nvSpPr>
        <p:spPr>
          <a:xfrm>
            <a:off x="2638696" y="6356350"/>
            <a:ext cx="3877519" cy="365125"/>
          </a:xfrm>
          <a:prstGeom prst="rect">
            <a:avLst/>
          </a:prstGeom>
        </p:spPr>
        <p:txBody>
          <a:bodyPr vert="horz" lIns="91440" tIns="45720" rIns="91440" bIns="45720" rtlCol="0" anchor="ctr"/>
          <a:lstStyle>
            <a:lvl1pPr algn="ctr">
              <a:defRPr sz="1000">
                <a:solidFill>
                  <a:schemeClr val="tx1">
                    <a:tint val="75000"/>
                  </a:schemeClr>
                </a:solidFill>
                <a:latin typeface="Calibri" panose="020F0502020204030204" pitchFamily="34" charset="0"/>
                <a:cs typeface="Calibri" panose="020F0502020204030204" pitchFamily="34" charset="0"/>
              </a:defRPr>
            </a:lvl1pPr>
          </a:lstStyle>
          <a:p>
            <a:r>
              <a:rPr lang="en-GB"/>
              <a:t>Powered by Morecambe Bay Primary Care Collaborative</a:t>
            </a: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cs typeface="Calibri" panose="020F0502020204030204" pitchFamily="34" charset="0"/>
              </a:defRPr>
            </a:lvl1pPr>
          </a:lstStyle>
          <a:p>
            <a:fld id="{7664AA42-F278-4405-9BF6-D7FAE9BD8147}" type="slidenum">
              <a:rPr lang="en-GB" smtClean="0"/>
              <a:pPr/>
              <a:t>‹#›</a:t>
            </a:fld>
            <a:endParaRPr lang="en-GB" dirty="0"/>
          </a:p>
        </p:txBody>
      </p:sp>
      <p:pic>
        <p:nvPicPr>
          <p:cNvPr id="8" name="Picture 7">
            <a:extLst>
              <a:ext uri="{FF2B5EF4-FFF2-40B4-BE49-F238E27FC236}">
                <a16:creationId xmlns:a16="http://schemas.microsoft.com/office/drawing/2014/main" id="{B4BCA427-902B-4726-B571-8111A0B5EED0}"/>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020272" y="59231"/>
            <a:ext cx="2050818" cy="705473"/>
          </a:xfrm>
          <a:prstGeom prst="rect">
            <a:avLst/>
          </a:prstGeom>
        </p:spPr>
      </p:pic>
    </p:spTree>
    <p:extLst>
      <p:ext uri="{BB962C8B-B14F-4D97-AF65-F5344CB8AC3E}">
        <p14:creationId xmlns:p14="http://schemas.microsoft.com/office/powerpoint/2010/main" val="3524744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Calibri" panose="020F0502020204030204" pitchFamily="34" charset="0"/>
          <a:ea typeface="Malgun Gothic" panose="020B0503020000020004" pitchFamily="34" charset="-127"/>
          <a:cs typeface="Calibri" panose="020F050202020403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libri" panose="020F0502020204030204" pitchFamily="34" charset="0"/>
          <a:ea typeface="Malgun Gothic" panose="020B0503020000020004" pitchFamily="34" charset="-127"/>
          <a:cs typeface="Calibri" panose="020F050202020403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Calibri" panose="020F0502020204030204" pitchFamily="34" charset="0"/>
          <a:ea typeface="Malgun Gothic" panose="020B0503020000020004" pitchFamily="34" charset="-127"/>
          <a:cs typeface="Calibri" panose="020F050202020403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libri" panose="020F0502020204030204" pitchFamily="34" charset="0"/>
          <a:ea typeface="Malgun Gothic" panose="020B0503020000020004" pitchFamily="34" charset="-127"/>
          <a:cs typeface="Calibri" panose="020F050202020403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libri" panose="020F0502020204030204" pitchFamily="34" charset="0"/>
          <a:ea typeface="Malgun Gothic" panose="020B0503020000020004" pitchFamily="34" charset="-127"/>
          <a:cs typeface="Calibri" panose="020F050202020403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Group Clinical Supervision </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528838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5EBB6-96B0-E41B-C4C0-EBABF2EDC712}"/>
              </a:ext>
            </a:extLst>
          </p:cNvPr>
          <p:cNvSpPr>
            <a:spLocks noGrp="1"/>
          </p:cNvSpPr>
          <p:nvPr>
            <p:ph type="title"/>
          </p:nvPr>
        </p:nvSpPr>
        <p:spPr/>
        <p:txBody>
          <a:bodyPr/>
          <a:lstStyle/>
          <a:p>
            <a:pPr algn="l"/>
            <a:r>
              <a:rPr lang="en-GB" sz="3200" b="1" dirty="0"/>
              <a:t>Aim</a:t>
            </a:r>
            <a:r>
              <a:rPr lang="en-GB" dirty="0"/>
              <a:t> </a:t>
            </a:r>
          </a:p>
        </p:txBody>
      </p:sp>
      <p:sp>
        <p:nvSpPr>
          <p:cNvPr id="3" name="Content Placeholder 2">
            <a:extLst>
              <a:ext uri="{FF2B5EF4-FFF2-40B4-BE49-F238E27FC236}">
                <a16:creationId xmlns:a16="http://schemas.microsoft.com/office/drawing/2014/main" id="{949C09AA-4B9E-567D-DBC9-BF03939FEB77}"/>
              </a:ext>
            </a:extLst>
          </p:cNvPr>
          <p:cNvSpPr>
            <a:spLocks noGrp="1"/>
          </p:cNvSpPr>
          <p:nvPr>
            <p:ph idx="1"/>
          </p:nvPr>
        </p:nvSpPr>
        <p:spPr/>
        <p:txBody>
          <a:bodyPr>
            <a:normAutofit fontScale="92500" lnSpcReduction="10000"/>
          </a:bodyPr>
          <a:lstStyle/>
          <a:p>
            <a:pPr marL="0" indent="0">
              <a:buNone/>
            </a:pPr>
            <a:r>
              <a:rPr lang="en-GB" dirty="0"/>
              <a:t>In essence all definitions of clinical supervision describe five key aspects which we will cover: </a:t>
            </a:r>
          </a:p>
          <a:p>
            <a:pPr marL="0" indent="0">
              <a:buNone/>
            </a:pPr>
            <a:endParaRPr lang="en-GB" dirty="0"/>
          </a:p>
          <a:p>
            <a:pPr marL="0" indent="0">
              <a:buNone/>
            </a:pPr>
            <a:r>
              <a:rPr lang="en-GB" dirty="0"/>
              <a:t>1 A reflective component. </a:t>
            </a:r>
          </a:p>
          <a:p>
            <a:pPr marL="0" indent="0">
              <a:buNone/>
            </a:pPr>
            <a:r>
              <a:rPr lang="en-GB" dirty="0"/>
              <a:t>2 Support from a skilled facilitator. </a:t>
            </a:r>
          </a:p>
          <a:p>
            <a:pPr marL="0" indent="0">
              <a:buNone/>
            </a:pPr>
            <a:r>
              <a:rPr lang="en-GB" dirty="0"/>
              <a:t>3 Focus on clinical practice (including team dynamics, communication and personal coping). </a:t>
            </a:r>
          </a:p>
          <a:p>
            <a:pPr marL="0" indent="0">
              <a:buNone/>
            </a:pPr>
            <a:r>
              <a:rPr lang="en-GB" dirty="0"/>
              <a:t>4 Professional development. </a:t>
            </a:r>
          </a:p>
          <a:p>
            <a:pPr marL="0" indent="0">
              <a:buNone/>
            </a:pPr>
            <a:r>
              <a:rPr lang="en-GB" dirty="0"/>
              <a:t>5 Improving patient treatment and care</a:t>
            </a:r>
          </a:p>
        </p:txBody>
      </p:sp>
    </p:spTree>
    <p:extLst>
      <p:ext uri="{BB962C8B-B14F-4D97-AF65-F5344CB8AC3E}">
        <p14:creationId xmlns:p14="http://schemas.microsoft.com/office/powerpoint/2010/main" val="2777810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72931-8399-25B5-8CB2-CB8D48E94B87}"/>
              </a:ext>
            </a:extLst>
          </p:cNvPr>
          <p:cNvSpPr>
            <a:spLocks noGrp="1"/>
          </p:cNvSpPr>
          <p:nvPr>
            <p:ph type="title"/>
          </p:nvPr>
        </p:nvSpPr>
        <p:spPr>
          <a:xfrm>
            <a:off x="251520" y="299789"/>
            <a:ext cx="5915000" cy="864096"/>
          </a:xfrm>
        </p:spPr>
        <p:txBody>
          <a:bodyPr>
            <a:normAutofit/>
          </a:bodyPr>
          <a:lstStyle/>
          <a:p>
            <a:r>
              <a:rPr lang="en-GB" sz="3200" dirty="0"/>
              <a:t>Clinical Supervision Agreement </a:t>
            </a:r>
          </a:p>
        </p:txBody>
      </p:sp>
      <p:sp>
        <p:nvSpPr>
          <p:cNvPr id="3" name="Content Placeholder 2">
            <a:extLst>
              <a:ext uri="{FF2B5EF4-FFF2-40B4-BE49-F238E27FC236}">
                <a16:creationId xmlns:a16="http://schemas.microsoft.com/office/drawing/2014/main" id="{5D25A5D8-E436-5B37-690C-72F0208E18C1}"/>
              </a:ext>
            </a:extLst>
          </p:cNvPr>
          <p:cNvSpPr>
            <a:spLocks noGrp="1"/>
          </p:cNvSpPr>
          <p:nvPr>
            <p:ph idx="1"/>
          </p:nvPr>
        </p:nvSpPr>
        <p:spPr>
          <a:xfrm>
            <a:off x="323528" y="1163886"/>
            <a:ext cx="8363272" cy="4962278"/>
          </a:xfrm>
        </p:spPr>
        <p:txBody>
          <a:bodyPr>
            <a:normAutofit fontScale="92500" lnSpcReduction="20000"/>
          </a:bodyPr>
          <a:lstStyle/>
          <a:p>
            <a:pPr fontAlgn="base">
              <a:lnSpc>
                <a:spcPct val="106000"/>
              </a:lnSpc>
              <a:spcAft>
                <a:spcPts val="265"/>
              </a:spcAft>
              <a:buClr>
                <a:srgbClr val="2F5496"/>
              </a:buClr>
              <a:buSzPts val="1000"/>
            </a:pPr>
            <a:r>
              <a:rPr lang="en-GB" sz="1500" u="none" strike="noStrike" dirty="0">
                <a:solidFill>
                  <a:srgbClr val="181717"/>
                </a:solidFill>
                <a:effectLst/>
                <a:uFill>
                  <a:solidFill>
                    <a:srgbClr val="000000"/>
                  </a:solidFill>
                </a:uFill>
                <a:ea typeface="Arial" panose="020B0604020202020204" pitchFamily="34" charset="0"/>
              </a:rPr>
              <a:t>The content of the group clinical supervision session will be to:</a:t>
            </a:r>
            <a:endParaRPr lang="en-GB" sz="1500" u="none" strike="noStrike" dirty="0">
              <a:solidFill>
                <a:srgbClr val="231F20"/>
              </a:solidFill>
              <a:effectLst/>
              <a:uFill>
                <a:solidFill>
                  <a:srgbClr val="000000"/>
                </a:solidFill>
              </a:uFill>
              <a:ea typeface="Arial" panose="020B0604020202020204" pitchFamily="34" charset="0"/>
            </a:endParaRPr>
          </a:p>
          <a:p>
            <a:pPr lvl="1" fontAlgn="base">
              <a:lnSpc>
                <a:spcPct val="106000"/>
              </a:lnSpc>
              <a:spcAft>
                <a:spcPts val="10"/>
              </a:spcAft>
              <a:buClr>
                <a:srgbClr val="181717"/>
              </a:buClr>
              <a:buSzPts val="1000"/>
            </a:pPr>
            <a:r>
              <a:rPr lang="en-GB" sz="1500" u="none" strike="noStrike" dirty="0">
                <a:solidFill>
                  <a:srgbClr val="181717"/>
                </a:solidFill>
                <a:effectLst/>
                <a:uFill>
                  <a:solidFill>
                    <a:srgbClr val="000000"/>
                  </a:solidFill>
                </a:uFill>
                <a:ea typeface="Arial" panose="020B0604020202020204" pitchFamily="34" charset="0"/>
              </a:rPr>
              <a:t>Review clinical practice.</a:t>
            </a:r>
            <a:endParaRPr lang="en-GB" sz="1500" u="none" strike="noStrike" dirty="0">
              <a:solidFill>
                <a:srgbClr val="231F20"/>
              </a:solidFill>
              <a:effectLst/>
              <a:uFill>
                <a:solidFill>
                  <a:srgbClr val="000000"/>
                </a:solidFill>
              </a:uFill>
              <a:ea typeface="Arial" panose="020B0604020202020204" pitchFamily="34" charset="0"/>
            </a:endParaRPr>
          </a:p>
          <a:p>
            <a:pPr lvl="1" fontAlgn="base">
              <a:lnSpc>
                <a:spcPct val="106000"/>
              </a:lnSpc>
              <a:spcAft>
                <a:spcPts val="10"/>
              </a:spcAft>
              <a:buClr>
                <a:srgbClr val="181717"/>
              </a:buClr>
              <a:buSzPts val="1000"/>
            </a:pPr>
            <a:r>
              <a:rPr lang="en-GB" sz="1500" u="none" strike="noStrike" dirty="0">
                <a:solidFill>
                  <a:srgbClr val="181717"/>
                </a:solidFill>
                <a:effectLst/>
                <a:uFill>
                  <a:solidFill>
                    <a:srgbClr val="000000"/>
                  </a:solidFill>
                </a:uFill>
                <a:ea typeface="Arial" panose="020B0604020202020204" pitchFamily="34" charset="0"/>
              </a:rPr>
              <a:t>Discuss current problems/concerns.</a:t>
            </a:r>
            <a:endParaRPr lang="en-GB" sz="1500" u="none" strike="noStrike" dirty="0">
              <a:solidFill>
                <a:srgbClr val="231F20"/>
              </a:solidFill>
              <a:effectLst/>
              <a:uFill>
                <a:solidFill>
                  <a:srgbClr val="000000"/>
                </a:solidFill>
              </a:uFill>
              <a:ea typeface="Arial" panose="020B0604020202020204" pitchFamily="34" charset="0"/>
            </a:endParaRPr>
          </a:p>
          <a:p>
            <a:pPr lvl="1" fontAlgn="base">
              <a:lnSpc>
                <a:spcPct val="106000"/>
              </a:lnSpc>
              <a:spcAft>
                <a:spcPts val="290"/>
              </a:spcAft>
              <a:buClr>
                <a:srgbClr val="181717"/>
              </a:buClr>
              <a:buSzPts val="1000"/>
            </a:pPr>
            <a:r>
              <a:rPr lang="en-GB" sz="1500" u="none" strike="noStrike" dirty="0">
                <a:solidFill>
                  <a:srgbClr val="181717"/>
                </a:solidFill>
                <a:effectLst/>
                <a:uFill>
                  <a:solidFill>
                    <a:srgbClr val="000000"/>
                  </a:solidFill>
                </a:uFill>
                <a:ea typeface="Arial" panose="020B0604020202020204" pitchFamily="34" charset="0"/>
              </a:rPr>
              <a:t>Discuss issues related to professional development.</a:t>
            </a:r>
          </a:p>
          <a:p>
            <a:pPr lvl="1" fontAlgn="base">
              <a:lnSpc>
                <a:spcPct val="106000"/>
              </a:lnSpc>
              <a:spcAft>
                <a:spcPts val="290"/>
              </a:spcAft>
              <a:buClr>
                <a:srgbClr val="181717"/>
              </a:buClr>
              <a:buSzPts val="1000"/>
            </a:pPr>
            <a:r>
              <a:rPr lang="en-GB" sz="1500" u="none" strike="noStrike" dirty="0">
                <a:solidFill>
                  <a:srgbClr val="181717"/>
                </a:solidFill>
                <a:effectLst/>
                <a:uFill>
                  <a:solidFill>
                    <a:srgbClr val="000000"/>
                  </a:solidFill>
                </a:uFill>
                <a:ea typeface="Arial" panose="020B0604020202020204" pitchFamily="34" charset="0"/>
              </a:rPr>
              <a:t>The clinical supervision session will be held every Monthly as a drop-in session for approximately </a:t>
            </a:r>
            <a:r>
              <a:rPr lang="en-GB" sz="1500" u="none" strike="noStrike" dirty="0">
                <a:solidFill>
                  <a:srgbClr val="231F20"/>
                </a:solidFill>
                <a:effectLst/>
                <a:uFill>
                  <a:solidFill>
                    <a:srgbClr val="000000"/>
                  </a:solidFill>
                </a:uFill>
                <a:ea typeface="Arial" panose="020B0604020202020204" pitchFamily="34" charset="0"/>
              </a:rPr>
              <a:t>1</a:t>
            </a:r>
            <a:r>
              <a:rPr lang="en-GB" sz="1500" u="none" strike="noStrike" dirty="0">
                <a:solidFill>
                  <a:srgbClr val="181717"/>
                </a:solidFill>
                <a:effectLst/>
                <a:uFill>
                  <a:solidFill>
                    <a:srgbClr val="000000"/>
                  </a:solidFill>
                </a:uFill>
                <a:ea typeface="Arial" panose="020B0604020202020204" pitchFamily="34" charset="0"/>
              </a:rPr>
              <a:t> hour(s)</a:t>
            </a:r>
          </a:p>
          <a:p>
            <a:pPr fontAlgn="base">
              <a:lnSpc>
                <a:spcPct val="107000"/>
              </a:lnSpc>
              <a:spcAft>
                <a:spcPts val="240"/>
              </a:spcAft>
              <a:buClr>
                <a:srgbClr val="2F5496"/>
              </a:buClr>
              <a:buSzPts val="1000"/>
            </a:pPr>
            <a:r>
              <a:rPr lang="en-GB" sz="1500" u="none" strike="noStrike" dirty="0">
                <a:solidFill>
                  <a:srgbClr val="181717"/>
                </a:solidFill>
                <a:effectLst/>
                <a:uFill>
                  <a:solidFill>
                    <a:srgbClr val="000000"/>
                  </a:solidFill>
                </a:uFill>
                <a:ea typeface="Arial" panose="020B0604020202020204" pitchFamily="34" charset="0"/>
              </a:rPr>
              <a:t>Confidentiality between both supervisor and supervisees will be strictly maintained in order that it will not be breached outside of the session unless otherwise agreed by both parties. </a:t>
            </a:r>
            <a:r>
              <a:rPr lang="en-GB" sz="1500" b="1" u="none" strike="noStrike" dirty="0">
                <a:solidFill>
                  <a:srgbClr val="E72582"/>
                </a:solidFill>
                <a:effectLst/>
                <a:uFill>
                  <a:solidFill>
                    <a:srgbClr val="000000"/>
                  </a:solidFill>
                </a:uFill>
                <a:ea typeface="Arial" panose="020B0604020202020204" pitchFamily="34" charset="0"/>
              </a:rPr>
              <a:t>  </a:t>
            </a:r>
          </a:p>
          <a:p>
            <a:pPr fontAlgn="base">
              <a:lnSpc>
                <a:spcPct val="107000"/>
              </a:lnSpc>
              <a:spcAft>
                <a:spcPts val="240"/>
              </a:spcAft>
              <a:buClr>
                <a:srgbClr val="2F5496"/>
              </a:buClr>
              <a:buSzPts val="1000"/>
            </a:pPr>
            <a:r>
              <a:rPr lang="en-GB" sz="1500" b="1" i="1" u="none" strike="noStrike" dirty="0">
                <a:solidFill>
                  <a:srgbClr val="181717"/>
                </a:solidFill>
                <a:effectLst/>
                <a:uFill>
                  <a:solidFill>
                    <a:srgbClr val="000000"/>
                  </a:solidFill>
                </a:uFill>
                <a:ea typeface="Arial" panose="020B0604020202020204" pitchFamily="34" charset="0"/>
              </a:rPr>
              <a:t>Confidentiality clause: All issues discussed will be in confidence, unless there is anything disclosed that affects the well-being of the supervisee or is detrimental to the patients, professional practice, the team or the organisation. </a:t>
            </a:r>
            <a:endParaRPr lang="en-GB" sz="1500" b="1" u="none" strike="noStrike" dirty="0">
              <a:solidFill>
                <a:srgbClr val="231F20"/>
              </a:solidFill>
              <a:effectLst/>
              <a:uFill>
                <a:solidFill>
                  <a:srgbClr val="000000"/>
                </a:solidFill>
              </a:uFill>
              <a:ea typeface="Arial" panose="020B0604020202020204" pitchFamily="34" charset="0"/>
            </a:endParaRPr>
          </a:p>
          <a:p>
            <a:pPr fontAlgn="base">
              <a:lnSpc>
                <a:spcPct val="106000"/>
              </a:lnSpc>
              <a:spcAft>
                <a:spcPts val="570"/>
              </a:spcAft>
              <a:buClr>
                <a:srgbClr val="2F5496"/>
              </a:buClr>
              <a:buSzPts val="1000"/>
            </a:pPr>
            <a:r>
              <a:rPr lang="en-GB" sz="1500" u="none" strike="noStrike" dirty="0">
                <a:solidFill>
                  <a:srgbClr val="181717"/>
                </a:solidFill>
                <a:effectLst/>
                <a:uFill>
                  <a:solidFill>
                    <a:srgbClr val="000000"/>
                  </a:solidFill>
                </a:uFill>
                <a:ea typeface="Arial" panose="020B0604020202020204" pitchFamily="34" charset="0"/>
              </a:rPr>
              <a:t>A record of attendance will be kept and may be provided for monitoring and audit.  Written records of supervisory sessions may be recorded by the supervisor and agreed by the supervisee. Confidentiality and privacy will be maintained in accordance with the professional code of conduct. Both parties may also use a personal reflective journal. </a:t>
            </a:r>
            <a:endParaRPr lang="en-GB" sz="1500" u="none" strike="noStrike" dirty="0">
              <a:solidFill>
                <a:srgbClr val="231F20"/>
              </a:solidFill>
              <a:effectLst/>
              <a:uFill>
                <a:solidFill>
                  <a:srgbClr val="000000"/>
                </a:solidFill>
              </a:uFill>
              <a:ea typeface="Arial" panose="020B0604020202020204" pitchFamily="34" charset="0"/>
            </a:endParaRPr>
          </a:p>
          <a:p>
            <a:pPr fontAlgn="base">
              <a:lnSpc>
                <a:spcPct val="106000"/>
              </a:lnSpc>
              <a:spcAft>
                <a:spcPts val="570"/>
              </a:spcAft>
              <a:buClr>
                <a:srgbClr val="2F5496"/>
              </a:buClr>
              <a:buSzPts val="1000"/>
            </a:pPr>
            <a:r>
              <a:rPr lang="en-GB" sz="1500" u="none" strike="noStrike" dirty="0">
                <a:solidFill>
                  <a:srgbClr val="181717"/>
                </a:solidFill>
                <a:effectLst/>
                <a:uFill>
                  <a:solidFill>
                    <a:srgbClr val="000000"/>
                  </a:solidFill>
                </a:uFill>
                <a:ea typeface="Arial" panose="020B0604020202020204" pitchFamily="34" charset="0"/>
              </a:rPr>
              <a:t>In the event of the group supervisory partnership being ineffective or any difficulties arising, either party can choose to terminate the contract after full discussion and agreement of both parties. </a:t>
            </a:r>
          </a:p>
          <a:p>
            <a:pPr fontAlgn="base">
              <a:lnSpc>
                <a:spcPct val="106000"/>
              </a:lnSpc>
              <a:spcAft>
                <a:spcPts val="1110"/>
              </a:spcAft>
              <a:buClr>
                <a:srgbClr val="2F5496"/>
              </a:buClr>
              <a:buSzPts val="1000"/>
            </a:pPr>
            <a:r>
              <a:rPr lang="en-GB" sz="2600" dirty="0">
                <a:solidFill>
                  <a:srgbClr val="181717"/>
                </a:solidFill>
                <a:uFill>
                  <a:solidFill>
                    <a:srgbClr val="000000"/>
                  </a:solidFill>
                </a:uFill>
                <a:ea typeface="Arial" panose="020B0604020202020204" pitchFamily="34" charset="0"/>
              </a:rPr>
              <a:t>Please sign your agreement in chat by inputting word agree and your email </a:t>
            </a:r>
            <a:endParaRPr lang="en-GB" sz="2600" u="none" strike="noStrike" dirty="0">
              <a:solidFill>
                <a:srgbClr val="231F20"/>
              </a:solidFill>
              <a:effectLst/>
              <a:uFill>
                <a:solidFill>
                  <a:srgbClr val="000000"/>
                </a:solidFill>
              </a:uFill>
              <a:ea typeface="Arial" panose="020B0604020202020204" pitchFamily="34" charset="0"/>
            </a:endParaRPr>
          </a:p>
          <a:p>
            <a:endParaRPr lang="en-GB" dirty="0"/>
          </a:p>
        </p:txBody>
      </p:sp>
    </p:spTree>
    <p:extLst>
      <p:ext uri="{BB962C8B-B14F-4D97-AF65-F5344CB8AC3E}">
        <p14:creationId xmlns:p14="http://schemas.microsoft.com/office/powerpoint/2010/main" val="930334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7059"/>
            <a:ext cx="8229600" cy="5256584"/>
          </a:xfrm>
        </p:spPr>
        <p:txBody>
          <a:bodyPr>
            <a:normAutofit/>
          </a:bodyPr>
          <a:lstStyle/>
          <a:p>
            <a:pPr algn="l"/>
            <a:r>
              <a:rPr lang="en-GB" sz="2400" dirty="0"/>
              <a:t>Confidentiality.</a:t>
            </a:r>
            <a:br>
              <a:rPr lang="en-GB" sz="2400" dirty="0"/>
            </a:br>
            <a:r>
              <a:rPr lang="en-GB" sz="2400" dirty="0"/>
              <a:t>Not to talk over each other.</a:t>
            </a:r>
            <a:br>
              <a:rPr lang="en-GB" sz="2400" dirty="0"/>
            </a:br>
            <a:r>
              <a:rPr lang="en-GB" sz="2400" dirty="0"/>
              <a:t>Respect for our colleagues and each other’s opinions.</a:t>
            </a:r>
            <a:br>
              <a:rPr lang="en-GB" sz="2400" dirty="0"/>
            </a:br>
            <a:r>
              <a:rPr lang="en-GB" sz="2400" dirty="0"/>
              <a:t>Listen to each other.</a:t>
            </a:r>
            <a:br>
              <a:rPr lang="en-GB" sz="2400" dirty="0"/>
            </a:br>
            <a:r>
              <a:rPr lang="en-GB" sz="2400" dirty="0"/>
              <a:t>GSOH (good sense of humour).</a:t>
            </a:r>
            <a:br>
              <a:rPr lang="en-GB" sz="2400" dirty="0"/>
            </a:br>
            <a:r>
              <a:rPr lang="en-GB" sz="2400" dirty="0"/>
              <a:t>Challenge others respectfully.</a:t>
            </a:r>
            <a:br>
              <a:rPr lang="en-GB" sz="2400" dirty="0"/>
            </a:br>
            <a:r>
              <a:rPr lang="en-GB" sz="2400" dirty="0"/>
              <a:t>Awareness of others try not to dominate the space.</a:t>
            </a:r>
            <a:br>
              <a:rPr lang="en-GB" sz="2400" dirty="0"/>
            </a:br>
            <a:r>
              <a:rPr lang="en-GB" sz="2400" dirty="0"/>
              <a:t>Keep to time.</a:t>
            </a:r>
            <a:br>
              <a:rPr lang="en-GB" sz="2400" dirty="0"/>
            </a:br>
            <a:r>
              <a:rPr lang="en-GB" sz="2400" dirty="0"/>
              <a:t>Allow people to own their own experience.</a:t>
            </a:r>
            <a:br>
              <a:rPr lang="en-GB" sz="2400" dirty="0"/>
            </a:br>
            <a:r>
              <a:rPr lang="en-GB" sz="2400" dirty="0"/>
              <a:t>Responsible for looking after ourselves.</a:t>
            </a:r>
            <a:br>
              <a:rPr lang="en-GB" sz="2400" dirty="0"/>
            </a:br>
            <a:r>
              <a:rPr lang="en-GB" sz="2400" dirty="0"/>
              <a:t>Remember that you can take time out should you need to.</a:t>
            </a:r>
            <a:br>
              <a:rPr lang="en-GB" dirty="0"/>
            </a:br>
            <a:endParaRPr lang="en-GB" dirty="0"/>
          </a:p>
        </p:txBody>
      </p:sp>
      <p:sp>
        <p:nvSpPr>
          <p:cNvPr id="50" name="TextBox 49">
            <a:extLst>
              <a:ext uri="{FF2B5EF4-FFF2-40B4-BE49-F238E27FC236}">
                <a16:creationId xmlns:a16="http://schemas.microsoft.com/office/drawing/2014/main" id="{8F97571F-F511-C71F-6CEB-1E16F98A707B}"/>
              </a:ext>
            </a:extLst>
          </p:cNvPr>
          <p:cNvSpPr txBox="1"/>
          <p:nvPr/>
        </p:nvSpPr>
        <p:spPr>
          <a:xfrm>
            <a:off x="1259632" y="980728"/>
            <a:ext cx="2878480" cy="646331"/>
          </a:xfrm>
          <a:prstGeom prst="rect">
            <a:avLst/>
          </a:prstGeom>
          <a:noFill/>
        </p:spPr>
        <p:txBody>
          <a:bodyPr wrap="none" rtlCol="0">
            <a:spAutoFit/>
          </a:bodyPr>
          <a:lstStyle/>
          <a:p>
            <a:r>
              <a:rPr lang="en-GB" sz="3600" b="1" dirty="0">
                <a:latin typeface="Calibri" panose="020F0502020204030204" pitchFamily="34" charset="0"/>
                <a:cs typeface="Calibri" panose="020F0502020204030204" pitchFamily="34" charset="0"/>
              </a:rPr>
              <a:t>Ground Rules </a:t>
            </a:r>
          </a:p>
        </p:txBody>
      </p:sp>
    </p:spTree>
    <p:extLst>
      <p:ext uri="{BB962C8B-B14F-4D97-AF65-F5344CB8AC3E}">
        <p14:creationId xmlns:p14="http://schemas.microsoft.com/office/powerpoint/2010/main" val="1623727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E3358-3E5D-491F-8F24-C2EB95DA0E84}"/>
              </a:ext>
            </a:extLst>
          </p:cNvPr>
          <p:cNvSpPr>
            <a:spLocks noGrp="1"/>
          </p:cNvSpPr>
          <p:nvPr>
            <p:ph type="title"/>
          </p:nvPr>
        </p:nvSpPr>
        <p:spPr>
          <a:xfrm>
            <a:off x="457200" y="1124744"/>
            <a:ext cx="8229600" cy="1368152"/>
          </a:xfrm>
        </p:spPr>
        <p:txBody>
          <a:bodyPr>
            <a:normAutofit fontScale="90000"/>
          </a:bodyPr>
          <a:lstStyle/>
          <a:p>
            <a:r>
              <a:rPr lang="en-GB" sz="3600" b="1" kern="0" dirty="0">
                <a:effectLst/>
                <a:ea typeface="Times New Roman" panose="02020603050405020304" pitchFamily="18" charset="0"/>
              </a:rPr>
              <a:t>Individual record of participation in clinical supervision</a:t>
            </a:r>
            <a:br>
              <a:rPr lang="en-GB" sz="4400" b="1" kern="0" dirty="0">
                <a:solidFill>
                  <a:srgbClr val="005EB8"/>
                </a:solidFill>
                <a:effectLst/>
                <a:latin typeface="Arial" panose="020B060402020202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A9B3B75E-8C00-B0A6-553F-22E68E02E4E1}"/>
              </a:ext>
            </a:extLst>
          </p:cNvPr>
          <p:cNvSpPr>
            <a:spLocks noGrp="1"/>
          </p:cNvSpPr>
          <p:nvPr>
            <p:ph idx="1"/>
          </p:nvPr>
        </p:nvSpPr>
        <p:spPr>
          <a:xfrm>
            <a:off x="457200" y="2780928"/>
            <a:ext cx="8229600" cy="4425355"/>
          </a:xfrm>
        </p:spPr>
        <p:txBody>
          <a:bodyPr/>
          <a:lstStyle/>
          <a:p>
            <a:pPr marR="36195" indent="-6350">
              <a:lnSpc>
                <a:spcPct val="103000"/>
              </a:lnSpc>
              <a:spcAft>
                <a:spcPts val="825"/>
              </a:spcAft>
            </a:pPr>
            <a:r>
              <a:rPr lang="en-GB" sz="1800" dirty="0">
                <a:effectLst/>
                <a:latin typeface="Arial" panose="020B0604020202020204" pitchFamily="34" charset="0"/>
                <a:ea typeface="Arial" panose="020B0604020202020204" pitchFamily="34" charset="0"/>
                <a:cs typeface="Arial" panose="020B0604020202020204" pitchFamily="34" charset="0"/>
              </a:rPr>
              <a:t>All staff are required to provide evidence of participation in several high-quality sessions of clinical supervision per year. Individuals will be required to keep a personal record of the clinical supervision that they participate in, and to present this record at their appraisal and interim reviews as required by their line manager. </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r>
              <a:rPr lang="en-GB" sz="1800" dirty="0">
                <a:effectLst/>
                <a:latin typeface="Arial" panose="020B0604020202020204" pitchFamily="34" charset="0"/>
                <a:ea typeface="Arial" panose="020B0604020202020204" pitchFamily="34" charset="0"/>
              </a:rPr>
              <a:t>It is anticipated that clinical supervision needs will be met through attendance at these drop-in supervision groups. </a:t>
            </a:r>
            <a:endParaRPr lang="en-GB" dirty="0"/>
          </a:p>
        </p:txBody>
      </p:sp>
    </p:spTree>
    <p:extLst>
      <p:ext uri="{BB962C8B-B14F-4D97-AF65-F5344CB8AC3E}">
        <p14:creationId xmlns:p14="http://schemas.microsoft.com/office/powerpoint/2010/main" val="626398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E66BE-B7B9-56CB-77A2-2C029A2258F1}"/>
              </a:ext>
            </a:extLst>
          </p:cNvPr>
          <p:cNvSpPr>
            <a:spLocks noGrp="1"/>
          </p:cNvSpPr>
          <p:nvPr>
            <p:ph type="title"/>
          </p:nvPr>
        </p:nvSpPr>
        <p:spPr>
          <a:xfrm>
            <a:off x="-396552" y="620688"/>
            <a:ext cx="8229600" cy="864096"/>
          </a:xfrm>
        </p:spPr>
        <p:txBody>
          <a:bodyPr/>
          <a:lstStyle/>
          <a:p>
            <a:r>
              <a:rPr lang="en-GB" dirty="0"/>
              <a:t>Training Hub Record Keeping </a:t>
            </a:r>
          </a:p>
        </p:txBody>
      </p:sp>
      <p:sp>
        <p:nvSpPr>
          <p:cNvPr id="3" name="Content Placeholder 2">
            <a:extLst>
              <a:ext uri="{FF2B5EF4-FFF2-40B4-BE49-F238E27FC236}">
                <a16:creationId xmlns:a16="http://schemas.microsoft.com/office/drawing/2014/main" id="{6CAF242E-7C18-9A23-EE3E-23EFB796B358}"/>
              </a:ext>
            </a:extLst>
          </p:cNvPr>
          <p:cNvSpPr>
            <a:spLocks noGrp="1"/>
          </p:cNvSpPr>
          <p:nvPr>
            <p:ph idx="1"/>
          </p:nvPr>
        </p:nvSpPr>
        <p:spPr/>
        <p:txBody>
          <a:bodyPr>
            <a:normAutofit lnSpcReduction="10000"/>
          </a:bodyPr>
          <a:lstStyle/>
          <a:p>
            <a:r>
              <a:rPr lang="en-GB" dirty="0"/>
              <a:t>Each session will be documented using template and record retained </a:t>
            </a:r>
          </a:p>
          <a:p>
            <a:r>
              <a:rPr lang="en-GB" dirty="0"/>
              <a:t>We will record attendees and core themes discussed </a:t>
            </a:r>
          </a:p>
          <a:p>
            <a:r>
              <a:rPr lang="en-GB" dirty="0"/>
              <a:t>There will be no records of individual’s discussion and the sessions will remain confidential </a:t>
            </a:r>
          </a:p>
          <a:p>
            <a:r>
              <a:rPr lang="en-GB" sz="1800" i="1" dirty="0">
                <a:solidFill>
                  <a:srgbClr val="181717"/>
                </a:solidFill>
                <a:effectLst/>
                <a:latin typeface="Arial" panose="020B0604020202020204" pitchFamily="34" charset="0"/>
                <a:ea typeface="Arial" panose="020B0604020202020204" pitchFamily="34" charset="0"/>
              </a:rPr>
              <a:t>Confidentiality clause: All issues discussed will be in confidence, unless there is anything disclosed that affects the well-being of the supervisee or is detrimental to the patients, professional practice, the team or the organisation. </a:t>
            </a:r>
            <a:endParaRPr lang="en-GB" dirty="0"/>
          </a:p>
        </p:txBody>
      </p:sp>
    </p:spTree>
    <p:extLst>
      <p:ext uri="{BB962C8B-B14F-4D97-AF65-F5344CB8AC3E}">
        <p14:creationId xmlns:p14="http://schemas.microsoft.com/office/powerpoint/2010/main" val="984099687"/>
      </p:ext>
    </p:extLst>
  </p:cSld>
  <p:clrMapOvr>
    <a:masterClrMapping/>
  </p:clrMapOvr>
</p:sld>
</file>

<file path=ppt/theme/theme1.xml><?xml version="1.0" encoding="utf-8"?>
<a:theme xmlns:a="http://schemas.openxmlformats.org/drawingml/2006/main" name="Office Theme">
  <a:themeElements>
    <a:clrScheme name="LSCTH">
      <a:dk1>
        <a:srgbClr val="004F76"/>
      </a:dk1>
      <a:lt1>
        <a:sysClr val="window" lastClr="FFFFFF"/>
      </a:lt1>
      <a:dk2>
        <a:srgbClr val="2D6BB5"/>
      </a:dk2>
      <a:lt2>
        <a:srgbClr val="EEECE1"/>
      </a:lt2>
      <a:accent1>
        <a:srgbClr val="4F81BD"/>
      </a:accent1>
      <a:accent2>
        <a:srgbClr val="92CDDC"/>
      </a:accent2>
      <a:accent3>
        <a:srgbClr val="31859B"/>
      </a:accent3>
      <a:accent4>
        <a:srgbClr val="33CCCC"/>
      </a:accent4>
      <a:accent5>
        <a:srgbClr val="4BACC6"/>
      </a:accent5>
      <a:accent6>
        <a:srgbClr val="006699"/>
      </a:accent6>
      <a:hlink>
        <a:srgbClr val="0066FF"/>
      </a:hlink>
      <a:folHlink>
        <a:srgbClr val="800080"/>
      </a:folHlink>
    </a:clrScheme>
    <a:fontScheme name="LSC TH">
      <a:majorFont>
        <a:latin typeface="Manjari"/>
        <a:ea typeface=""/>
        <a:cs typeface=""/>
      </a:majorFont>
      <a:minorFont>
        <a:latin typeface="Manja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4f424c1-40ff-4720-80b2-7ae3c3dac296" xsi:nil="true"/>
    <lcf76f155ced4ddcb4097134ff3c332f xmlns="747e2042-ebaa-44e9-a6c5-efcdd96f250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E540B592D8E694597942F78359D201D" ma:contentTypeVersion="14" ma:contentTypeDescription="Create a new document." ma:contentTypeScope="" ma:versionID="5f2eef20b473829c660c64b9dd267f45">
  <xsd:schema xmlns:xsd="http://www.w3.org/2001/XMLSchema" xmlns:xs="http://www.w3.org/2001/XMLSchema" xmlns:p="http://schemas.microsoft.com/office/2006/metadata/properties" xmlns:ns2="747e2042-ebaa-44e9-a6c5-efcdd96f2503" xmlns:ns3="84f424c1-40ff-4720-80b2-7ae3c3dac296" targetNamespace="http://schemas.microsoft.com/office/2006/metadata/properties" ma:root="true" ma:fieldsID="7df5777d09ffd2fe5f40dda7babfd3ed" ns2:_="" ns3:_="">
    <xsd:import namespace="747e2042-ebaa-44e9-a6c5-efcdd96f2503"/>
    <xsd:import namespace="84f424c1-40ff-4720-80b2-7ae3c3dac29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7e2042-ebaa-44e9-a6c5-efcdd96f25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4f424c1-40ff-4720-80b2-7ae3c3dac296"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fd0d384f-f500-4168-8f76-890f4b7f2268}" ma:internalName="TaxCatchAll" ma:showField="CatchAllData" ma:web="84f424c1-40ff-4720-80b2-7ae3c3dac29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A1F71C-8FD1-41E6-9D84-19FFB094B75B}">
  <ds:schemaRefs>
    <ds:schemaRef ds:uri="747e2042-ebaa-44e9-a6c5-efcdd96f2503"/>
    <ds:schemaRef ds:uri="84f424c1-40ff-4720-80b2-7ae3c3dac296"/>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51CDAD9-BC29-4862-A524-694E82117380}">
  <ds:schemaRefs>
    <ds:schemaRef ds:uri="http://schemas.microsoft.com/sharepoint/v3/contenttype/forms"/>
  </ds:schemaRefs>
</ds:datastoreItem>
</file>

<file path=customXml/itemProps3.xml><?xml version="1.0" encoding="utf-8"?>
<ds:datastoreItem xmlns:ds="http://schemas.openxmlformats.org/officeDocument/2006/customXml" ds:itemID="{40BB52BA-4D34-404C-B28A-45520E40E703}">
  <ds:schemaRefs>
    <ds:schemaRef ds:uri="747e2042-ebaa-44e9-a6c5-efcdd96f2503"/>
    <ds:schemaRef ds:uri="84f424c1-40ff-4720-80b2-7ae3c3dac29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413</TotalTime>
  <Words>523</Words>
  <Application>Microsoft Office PowerPoint</Application>
  <PresentationFormat>On-screen Show (4:3)</PresentationFormat>
  <Paragraphs>30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Manjari</vt:lpstr>
      <vt:lpstr>Office Theme</vt:lpstr>
      <vt:lpstr>Group Clinical Supervision </vt:lpstr>
      <vt:lpstr>Aim </vt:lpstr>
      <vt:lpstr>Clinical Supervision Agreement </vt:lpstr>
      <vt:lpstr>Confidentiality. Not to talk over each other. Respect for our colleagues and each other’s opinions. Listen to each other. GSOH (good sense of humour). Challenge others respectfully. Awareness of others try not to dominate the space. Keep to time. Allow people to own their own experience. Responsible for looking after ourselves. Remember that you can take time out should you need to. </vt:lpstr>
      <vt:lpstr>Individual record of participation in clinical supervision </vt:lpstr>
      <vt:lpstr>Training Hub Record Keeping </vt:lpstr>
    </vt:vector>
  </TitlesOfParts>
  <Company>UHMB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Boyana Konar (GP Federation)</dc:creator>
  <cp:lastModifiedBy>corrie llewellyn</cp:lastModifiedBy>
  <cp:revision>20</cp:revision>
  <dcterms:created xsi:type="dcterms:W3CDTF">2020-04-29T10:39:09Z</dcterms:created>
  <dcterms:modified xsi:type="dcterms:W3CDTF">2022-07-27T11:27:13Z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0x0101003E540B592D8E694597942F78359D201D</vt:lpwstr>
  </property>
  <property fmtid="{D5CDD505-2E9C-101B-9397-08002B2CF9AE}" pid="3" name="Order">
    <vt:r8>225200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_SharedFileIndex">
    <vt:lpwstr/>
  </property>
  <property fmtid="{D5CDD505-2E9C-101B-9397-08002B2CF9AE}" pid="11" name="_SourceUrl">
    <vt:lpwstr/>
  </property>
  <property fmtid="{D5CDD505-2E9C-101B-9397-08002B2CF9AE}" pid="12" name="MediaServiceImageTags">
    <vt:lpwstr/>
  </property>
</Properties>
</file>