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59" r:id="rId8"/>
    <p:sldId id="264" r:id="rId9"/>
    <p:sldId id="261" r:id="rId10"/>
    <p:sldId id="260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5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069DA-C1EA-401D-A6CC-31D5D898FE84}" v="508" dt="2022-11-14T15:07:28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ding Jennifer (ELHT) Dietetics" userId="1bf272cc-dc42-4548-b5cc-5eb4dcf0d146" providerId="ADAL" clId="{23BAE0AA-107F-477B-9EC7-D217D81A60E5}"/>
    <pc:docChg chg="undo custSel addSld delSld modSld delMainMaster">
      <pc:chgData name="Wilding Jennifer (ELHT) Dietetics" userId="1bf272cc-dc42-4548-b5cc-5eb4dcf0d146" providerId="ADAL" clId="{23BAE0AA-107F-477B-9EC7-D217D81A60E5}" dt="2022-10-17T14:06:23.453" v="1286" actId="20577"/>
      <pc:docMkLst>
        <pc:docMk/>
      </pc:docMkLst>
      <pc:sldChg chg="addSp modSp mod">
        <pc:chgData name="Wilding Jennifer (ELHT) Dietetics" userId="1bf272cc-dc42-4548-b5cc-5eb4dcf0d146" providerId="ADAL" clId="{23BAE0AA-107F-477B-9EC7-D217D81A60E5}" dt="2022-10-17T12:29:07.267" v="174" actId="20577"/>
        <pc:sldMkLst>
          <pc:docMk/>
          <pc:sldMk cId="3528838089" sldId="256"/>
        </pc:sldMkLst>
        <pc:spChg chg="mod">
          <ac:chgData name="Wilding Jennifer (ELHT) Dietetics" userId="1bf272cc-dc42-4548-b5cc-5eb4dcf0d146" providerId="ADAL" clId="{23BAE0AA-107F-477B-9EC7-D217D81A60E5}" dt="2022-10-17T12:27:50.274" v="18" actId="20577"/>
          <ac:spMkLst>
            <pc:docMk/>
            <pc:sldMk cId="3528838089" sldId="256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23BAE0AA-107F-477B-9EC7-D217D81A60E5}" dt="2022-10-17T12:28:01.267" v="57" actId="20577"/>
          <ac:spMkLst>
            <pc:docMk/>
            <pc:sldMk cId="3528838089" sldId="256"/>
            <ac:spMk id="3" creationId="{00000000-0000-0000-0000-000000000000}"/>
          </ac:spMkLst>
        </pc:spChg>
        <pc:spChg chg="add mod">
          <ac:chgData name="Wilding Jennifer (ELHT) Dietetics" userId="1bf272cc-dc42-4548-b5cc-5eb4dcf0d146" providerId="ADAL" clId="{23BAE0AA-107F-477B-9EC7-D217D81A60E5}" dt="2022-10-17T12:29:07.267" v="174" actId="20577"/>
          <ac:spMkLst>
            <pc:docMk/>
            <pc:sldMk cId="3528838089" sldId="256"/>
            <ac:spMk id="4" creationId="{1C9827B0-1127-4A12-95C3-6C6E2591BFF2}"/>
          </ac:spMkLst>
        </pc:spChg>
      </pc:sldChg>
      <pc:sldChg chg="modSp mod">
        <pc:chgData name="Wilding Jennifer (ELHT) Dietetics" userId="1bf272cc-dc42-4548-b5cc-5eb4dcf0d146" providerId="ADAL" clId="{23BAE0AA-107F-477B-9EC7-D217D81A60E5}" dt="2022-10-17T12:43:35.886" v="215" actId="20577"/>
        <pc:sldMkLst>
          <pc:docMk/>
          <pc:sldMk cId="1623727114" sldId="257"/>
        </pc:sldMkLst>
        <pc:spChg chg="mod">
          <ac:chgData name="Wilding Jennifer (ELHT) Dietetics" userId="1bf272cc-dc42-4548-b5cc-5eb4dcf0d146" providerId="ADAL" clId="{23BAE0AA-107F-477B-9EC7-D217D81A60E5}" dt="2022-10-17T12:43:27.687" v="198" actId="20577"/>
          <ac:spMkLst>
            <pc:docMk/>
            <pc:sldMk cId="1623727114" sldId="257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23BAE0AA-107F-477B-9EC7-D217D81A60E5}" dt="2022-10-17T12:43:35.886" v="215" actId="20577"/>
          <ac:spMkLst>
            <pc:docMk/>
            <pc:sldMk cId="1623727114" sldId="257"/>
            <ac:spMk id="3" creationId="{00000000-0000-0000-0000-000000000000}"/>
          </ac:spMkLst>
        </pc:spChg>
      </pc:sldChg>
      <pc:sldChg chg="delSp modSp del mod">
        <pc:chgData name="Wilding Jennifer (ELHT) Dietetics" userId="1bf272cc-dc42-4548-b5cc-5eb4dcf0d146" providerId="ADAL" clId="{23BAE0AA-107F-477B-9EC7-D217D81A60E5}" dt="2022-10-17T13:08:40.232" v="621" actId="2696"/>
        <pc:sldMkLst>
          <pc:docMk/>
          <pc:sldMk cId="3119436458" sldId="258"/>
        </pc:sldMkLst>
        <pc:spChg chg="del">
          <ac:chgData name="Wilding Jennifer (ELHT) Dietetics" userId="1bf272cc-dc42-4548-b5cc-5eb4dcf0d146" providerId="ADAL" clId="{23BAE0AA-107F-477B-9EC7-D217D81A60E5}" dt="2022-10-17T13:06:21.083" v="581" actId="478"/>
          <ac:spMkLst>
            <pc:docMk/>
            <pc:sldMk cId="3119436458" sldId="258"/>
            <ac:spMk id="6" creationId="{72816139-892C-4B8E-8B17-4E591DF15E58}"/>
          </ac:spMkLst>
        </pc:spChg>
        <pc:spChg chg="del mod">
          <ac:chgData name="Wilding Jennifer (ELHT) Dietetics" userId="1bf272cc-dc42-4548-b5cc-5eb4dcf0d146" providerId="ADAL" clId="{23BAE0AA-107F-477B-9EC7-D217D81A60E5}" dt="2022-10-17T13:07:20.454" v="592" actId="21"/>
          <ac:spMkLst>
            <pc:docMk/>
            <pc:sldMk cId="3119436458" sldId="258"/>
            <ac:spMk id="7" creationId="{62A72C8E-2194-46EC-958C-DB570289721A}"/>
          </ac:spMkLst>
        </pc:spChg>
        <pc:spChg chg="del mod">
          <ac:chgData name="Wilding Jennifer (ELHT) Dietetics" userId="1bf272cc-dc42-4548-b5cc-5eb4dcf0d146" providerId="ADAL" clId="{23BAE0AA-107F-477B-9EC7-D217D81A60E5}" dt="2022-10-17T13:06:59.613" v="588" actId="21"/>
          <ac:spMkLst>
            <pc:docMk/>
            <pc:sldMk cId="3119436458" sldId="258"/>
            <ac:spMk id="8" creationId="{4B7468E9-2D66-467F-8DCF-8D4B02EF8208}"/>
          </ac:spMkLst>
        </pc:spChg>
        <pc:spChg chg="del mod">
          <ac:chgData name="Wilding Jennifer (ELHT) Dietetics" userId="1bf272cc-dc42-4548-b5cc-5eb4dcf0d146" providerId="ADAL" clId="{23BAE0AA-107F-477B-9EC7-D217D81A60E5}" dt="2022-10-17T13:07:30.951" v="595" actId="21"/>
          <ac:spMkLst>
            <pc:docMk/>
            <pc:sldMk cId="3119436458" sldId="258"/>
            <ac:spMk id="9" creationId="{77332A94-F196-4530-84D1-9F6C7E4CE431}"/>
          </ac:spMkLst>
        </pc:spChg>
        <pc:spChg chg="del mod">
          <ac:chgData name="Wilding Jennifer (ELHT) Dietetics" userId="1bf272cc-dc42-4548-b5cc-5eb4dcf0d146" providerId="ADAL" clId="{23BAE0AA-107F-477B-9EC7-D217D81A60E5}" dt="2022-10-17T13:06:43.821" v="586" actId="21"/>
          <ac:spMkLst>
            <pc:docMk/>
            <pc:sldMk cId="3119436458" sldId="258"/>
            <ac:spMk id="10" creationId="{484D47CD-F98E-44EE-B8C3-DE47C47A9065}"/>
          </ac:spMkLst>
        </pc:spChg>
        <pc:spChg chg="del">
          <ac:chgData name="Wilding Jennifer (ELHT) Dietetics" userId="1bf272cc-dc42-4548-b5cc-5eb4dcf0d146" providerId="ADAL" clId="{23BAE0AA-107F-477B-9EC7-D217D81A60E5}" dt="2022-10-17T13:07:08.440" v="590" actId="21"/>
          <ac:spMkLst>
            <pc:docMk/>
            <pc:sldMk cId="3119436458" sldId="258"/>
            <ac:spMk id="12" creationId="{6723E8E0-3586-4A35-9346-D9BEEF1E176A}"/>
          </ac:spMkLst>
        </pc:spChg>
        <pc:spChg chg="del">
          <ac:chgData name="Wilding Jennifer (ELHT) Dietetics" userId="1bf272cc-dc42-4548-b5cc-5eb4dcf0d146" providerId="ADAL" clId="{23BAE0AA-107F-477B-9EC7-D217D81A60E5}" dt="2022-10-17T13:06:15.061" v="580" actId="478"/>
          <ac:spMkLst>
            <pc:docMk/>
            <pc:sldMk cId="3119436458" sldId="258"/>
            <ac:spMk id="13" creationId="{76809461-DE16-4456-A17B-B70BE69C423A}"/>
          </ac:spMkLst>
        </pc:spChg>
        <pc:spChg chg="del">
          <ac:chgData name="Wilding Jennifer (ELHT) Dietetics" userId="1bf272cc-dc42-4548-b5cc-5eb4dcf0d146" providerId="ADAL" clId="{23BAE0AA-107F-477B-9EC7-D217D81A60E5}" dt="2022-10-17T13:08:33.354" v="619" actId="21"/>
          <ac:spMkLst>
            <pc:docMk/>
            <pc:sldMk cId="3119436458" sldId="258"/>
            <ac:spMk id="15" creationId="{5C2263BE-8426-4036-976E-AFEDBBB70D6E}"/>
          </ac:spMkLst>
        </pc:spChg>
        <pc:spChg chg="del">
          <ac:chgData name="Wilding Jennifer (ELHT) Dietetics" userId="1bf272cc-dc42-4548-b5cc-5eb4dcf0d146" providerId="ADAL" clId="{23BAE0AA-107F-477B-9EC7-D217D81A60E5}" dt="2022-10-17T13:08:17.496" v="616" actId="21"/>
          <ac:spMkLst>
            <pc:docMk/>
            <pc:sldMk cId="3119436458" sldId="258"/>
            <ac:spMk id="16" creationId="{97AE8474-7989-4814-AE00-E8C06FE44921}"/>
          </ac:spMkLst>
        </pc:spChg>
        <pc:picChg chg="del mod">
          <ac:chgData name="Wilding Jennifer (ELHT) Dietetics" userId="1bf272cc-dc42-4548-b5cc-5eb4dcf0d146" providerId="ADAL" clId="{23BAE0AA-107F-477B-9EC7-D217D81A60E5}" dt="2022-10-17T13:06:27.494" v="583" actId="478"/>
          <ac:picMkLst>
            <pc:docMk/>
            <pc:sldMk cId="3119436458" sldId="258"/>
            <ac:picMk id="18" creationId="{7EEC8FDD-D67F-4303-A291-38765DCD8BF7}"/>
          </ac:picMkLst>
        </pc:picChg>
      </pc:sldChg>
      <pc:sldChg chg="addSp delSp modSp add mod">
        <pc:chgData name="Wilding Jennifer (ELHT) Dietetics" userId="1bf272cc-dc42-4548-b5cc-5eb4dcf0d146" providerId="ADAL" clId="{23BAE0AA-107F-477B-9EC7-D217D81A60E5}" dt="2022-10-17T13:51:52.022" v="1179" actId="207"/>
        <pc:sldMkLst>
          <pc:docMk/>
          <pc:sldMk cId="2629502983" sldId="259"/>
        </pc:sldMkLst>
        <pc:spChg chg="mod">
          <ac:chgData name="Wilding Jennifer (ELHT) Dietetics" userId="1bf272cc-dc42-4548-b5cc-5eb4dcf0d146" providerId="ADAL" clId="{23BAE0AA-107F-477B-9EC7-D217D81A60E5}" dt="2022-10-17T13:01:03.990" v="250" actId="20577"/>
          <ac:spMkLst>
            <pc:docMk/>
            <pc:sldMk cId="2629502983" sldId="259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23BAE0AA-107F-477B-9EC7-D217D81A60E5}" dt="2022-10-17T13:51:52.022" v="1179" actId="207"/>
          <ac:spMkLst>
            <pc:docMk/>
            <pc:sldMk cId="2629502983" sldId="259"/>
            <ac:spMk id="3" creationId="{00000000-0000-0000-0000-000000000000}"/>
          </ac:spMkLst>
        </pc:spChg>
        <pc:spChg chg="add del">
          <ac:chgData name="Wilding Jennifer (ELHT) Dietetics" userId="1bf272cc-dc42-4548-b5cc-5eb4dcf0d146" providerId="ADAL" clId="{23BAE0AA-107F-477B-9EC7-D217D81A60E5}" dt="2022-10-17T13:01:21.383" v="270" actId="478"/>
          <ac:spMkLst>
            <pc:docMk/>
            <pc:sldMk cId="2629502983" sldId="259"/>
            <ac:spMk id="4" creationId="{F26AFCFA-74FC-44CC-06EF-B64E05EA66E7}"/>
          </ac:spMkLst>
        </pc:spChg>
      </pc:sldChg>
      <pc:sldChg chg="modSp add mod">
        <pc:chgData name="Wilding Jennifer (ELHT) Dietetics" userId="1bf272cc-dc42-4548-b5cc-5eb4dcf0d146" providerId="ADAL" clId="{23BAE0AA-107F-477B-9EC7-D217D81A60E5}" dt="2022-10-17T13:05:49.517" v="575" actId="20577"/>
        <pc:sldMkLst>
          <pc:docMk/>
          <pc:sldMk cId="1713630256" sldId="260"/>
        </pc:sldMkLst>
        <pc:spChg chg="mod">
          <ac:chgData name="Wilding Jennifer (ELHT) Dietetics" userId="1bf272cc-dc42-4548-b5cc-5eb4dcf0d146" providerId="ADAL" clId="{23BAE0AA-107F-477B-9EC7-D217D81A60E5}" dt="2022-10-17T13:05:45.476" v="574" actId="20577"/>
          <ac:spMkLst>
            <pc:docMk/>
            <pc:sldMk cId="1713630256" sldId="260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23BAE0AA-107F-477B-9EC7-D217D81A60E5}" dt="2022-10-17T13:05:49.517" v="575" actId="20577"/>
          <ac:spMkLst>
            <pc:docMk/>
            <pc:sldMk cId="1713630256" sldId="260"/>
            <ac:spMk id="3" creationId="{00000000-0000-0000-0000-000000000000}"/>
          </ac:spMkLst>
        </pc:spChg>
      </pc:sldChg>
      <pc:sldChg chg="addSp delSp modSp add mod">
        <pc:chgData name="Wilding Jennifer (ELHT) Dietetics" userId="1bf272cc-dc42-4548-b5cc-5eb4dcf0d146" providerId="ADAL" clId="{23BAE0AA-107F-477B-9EC7-D217D81A60E5}" dt="2022-10-17T14:06:23.453" v="1286" actId="20577"/>
        <pc:sldMkLst>
          <pc:docMk/>
          <pc:sldMk cId="2667555657" sldId="261"/>
        </pc:sldMkLst>
        <pc:spChg chg="mod">
          <ac:chgData name="Wilding Jennifer (ELHT) Dietetics" userId="1bf272cc-dc42-4548-b5cc-5eb4dcf0d146" providerId="ADAL" clId="{23BAE0AA-107F-477B-9EC7-D217D81A60E5}" dt="2022-10-17T13:18:31.387" v="801" actId="20577"/>
          <ac:spMkLst>
            <pc:docMk/>
            <pc:sldMk cId="2667555657" sldId="261"/>
            <ac:spMk id="2" creationId="{00000000-0000-0000-0000-000000000000}"/>
          </ac:spMkLst>
        </pc:spChg>
        <pc:spChg chg="add mod">
          <ac:chgData name="Wilding Jennifer (ELHT) Dietetics" userId="1bf272cc-dc42-4548-b5cc-5eb4dcf0d146" providerId="ADAL" clId="{23BAE0AA-107F-477B-9EC7-D217D81A60E5}" dt="2022-10-17T13:19:55.304" v="832" actId="403"/>
          <ac:spMkLst>
            <pc:docMk/>
            <pc:sldMk cId="2667555657" sldId="261"/>
            <ac:spMk id="4" creationId="{B9011402-FC38-4D88-9086-CEA72D64AA2B}"/>
          </ac:spMkLst>
        </pc:spChg>
        <pc:spChg chg="add mod">
          <ac:chgData name="Wilding Jennifer (ELHT) Dietetics" userId="1bf272cc-dc42-4548-b5cc-5eb4dcf0d146" providerId="ADAL" clId="{23BAE0AA-107F-477B-9EC7-D217D81A60E5}" dt="2022-10-17T13:19:27.954" v="818" actId="403"/>
          <ac:spMkLst>
            <pc:docMk/>
            <pc:sldMk cId="2667555657" sldId="261"/>
            <ac:spMk id="5" creationId="{3F0B1212-4E8E-4E9A-A66A-E98137889833}"/>
          </ac:spMkLst>
        </pc:spChg>
        <pc:spChg chg="add del mod">
          <ac:chgData name="Wilding Jennifer (ELHT) Dietetics" userId="1bf272cc-dc42-4548-b5cc-5eb4dcf0d146" providerId="ADAL" clId="{23BAE0AA-107F-477B-9EC7-D217D81A60E5}" dt="2022-10-17T13:20:31.118" v="837" actId="478"/>
          <ac:spMkLst>
            <pc:docMk/>
            <pc:sldMk cId="2667555657" sldId="261"/>
            <ac:spMk id="6" creationId="{0CF6884A-299A-48F5-A8BB-6B79CED2C959}"/>
          </ac:spMkLst>
        </pc:spChg>
        <pc:spChg chg="add mod">
          <ac:chgData name="Wilding Jennifer (ELHT) Dietetics" userId="1bf272cc-dc42-4548-b5cc-5eb4dcf0d146" providerId="ADAL" clId="{23BAE0AA-107F-477B-9EC7-D217D81A60E5}" dt="2022-10-17T13:19:36.575" v="824" actId="404"/>
          <ac:spMkLst>
            <pc:docMk/>
            <pc:sldMk cId="2667555657" sldId="261"/>
            <ac:spMk id="7" creationId="{5929C0B5-7610-4849-A465-4ED244360853}"/>
          </ac:spMkLst>
        </pc:spChg>
        <pc:spChg chg="add mod">
          <ac:chgData name="Wilding Jennifer (ELHT) Dietetics" userId="1bf272cc-dc42-4548-b5cc-5eb4dcf0d146" providerId="ADAL" clId="{23BAE0AA-107F-477B-9EC7-D217D81A60E5}" dt="2022-10-17T13:20:23.288" v="835" actId="14100"/>
          <ac:spMkLst>
            <pc:docMk/>
            <pc:sldMk cId="2667555657" sldId="261"/>
            <ac:spMk id="8" creationId="{2B152375-3525-4EB7-8454-A5A8EE9A4EC4}"/>
          </ac:spMkLst>
        </pc:spChg>
        <pc:spChg chg="add mod">
          <ac:chgData name="Wilding Jennifer (ELHT) Dietetics" userId="1bf272cc-dc42-4548-b5cc-5eb4dcf0d146" providerId="ADAL" clId="{23BAE0AA-107F-477B-9EC7-D217D81A60E5}" dt="2022-10-17T13:21:36.499" v="865" actId="20577"/>
          <ac:spMkLst>
            <pc:docMk/>
            <pc:sldMk cId="2667555657" sldId="261"/>
            <ac:spMk id="9" creationId="{66589857-B0BB-4933-B9EC-323F68E7AA0E}"/>
          </ac:spMkLst>
        </pc:spChg>
        <pc:spChg chg="add mod">
          <ac:chgData name="Wilding Jennifer (ELHT) Dietetics" userId="1bf272cc-dc42-4548-b5cc-5eb4dcf0d146" providerId="ADAL" clId="{23BAE0AA-107F-477B-9EC7-D217D81A60E5}" dt="2022-10-17T14:06:23.453" v="1286" actId="20577"/>
          <ac:spMkLst>
            <pc:docMk/>
            <pc:sldMk cId="2667555657" sldId="261"/>
            <ac:spMk id="10" creationId="{19ADB2EF-3E91-42EA-A6BE-BA9E7AE51602}"/>
          </ac:spMkLst>
        </pc:spChg>
      </pc:sldChg>
      <pc:sldChg chg="addSp delSp modSp add mod">
        <pc:chgData name="Wilding Jennifer (ELHT) Dietetics" userId="1bf272cc-dc42-4548-b5cc-5eb4dcf0d146" providerId="ADAL" clId="{23BAE0AA-107F-477B-9EC7-D217D81A60E5}" dt="2022-10-17T13:08:50.421" v="622" actId="1076"/>
        <pc:sldMkLst>
          <pc:docMk/>
          <pc:sldMk cId="501209881" sldId="262"/>
        </pc:sldMkLst>
        <pc:spChg chg="mod">
          <ac:chgData name="Wilding Jennifer (ELHT) Dietetics" userId="1bf272cc-dc42-4548-b5cc-5eb4dcf0d146" providerId="ADAL" clId="{23BAE0AA-107F-477B-9EC7-D217D81A60E5}" dt="2022-10-17T13:08:01.251" v="615" actId="20577"/>
          <ac:spMkLst>
            <pc:docMk/>
            <pc:sldMk cId="501209881" sldId="262"/>
            <ac:spMk id="2" creationId="{00000000-0000-0000-0000-000000000000}"/>
          </ac:spMkLst>
        </pc:spChg>
        <pc:spChg chg="del">
          <ac:chgData name="Wilding Jennifer (ELHT) Dietetics" userId="1bf272cc-dc42-4548-b5cc-5eb4dcf0d146" providerId="ADAL" clId="{23BAE0AA-107F-477B-9EC7-D217D81A60E5}" dt="2022-10-17T13:07:54.460" v="602" actId="478"/>
          <ac:spMkLst>
            <pc:docMk/>
            <pc:sldMk cId="501209881" sldId="262"/>
            <ac:spMk id="4" creationId="{B9011402-FC38-4D88-9086-CEA72D64AA2B}"/>
          </ac:spMkLst>
        </pc:spChg>
        <pc:spChg chg="del">
          <ac:chgData name="Wilding Jennifer (ELHT) Dietetics" userId="1bf272cc-dc42-4548-b5cc-5eb4dcf0d146" providerId="ADAL" clId="{23BAE0AA-107F-477B-9EC7-D217D81A60E5}" dt="2022-10-17T13:07:53.779" v="601" actId="478"/>
          <ac:spMkLst>
            <pc:docMk/>
            <pc:sldMk cId="501209881" sldId="262"/>
            <ac:spMk id="5" creationId="{3F0B1212-4E8E-4E9A-A66A-E98137889833}"/>
          </ac:spMkLst>
        </pc:spChg>
        <pc:spChg chg="del">
          <ac:chgData name="Wilding Jennifer (ELHT) Dietetics" userId="1bf272cc-dc42-4548-b5cc-5eb4dcf0d146" providerId="ADAL" clId="{23BAE0AA-107F-477B-9EC7-D217D81A60E5}" dt="2022-10-17T13:07:55.484" v="603" actId="478"/>
          <ac:spMkLst>
            <pc:docMk/>
            <pc:sldMk cId="501209881" sldId="262"/>
            <ac:spMk id="6" creationId="{0CF6884A-299A-48F5-A8BB-6B79CED2C959}"/>
          </ac:spMkLst>
        </pc:spChg>
        <pc:spChg chg="del mod">
          <ac:chgData name="Wilding Jennifer (ELHT) Dietetics" userId="1bf272cc-dc42-4548-b5cc-5eb4dcf0d146" providerId="ADAL" clId="{23BAE0AA-107F-477B-9EC7-D217D81A60E5}" dt="2022-10-17T13:07:52.554" v="600" actId="478"/>
          <ac:spMkLst>
            <pc:docMk/>
            <pc:sldMk cId="501209881" sldId="262"/>
            <ac:spMk id="7" creationId="{5929C0B5-7610-4849-A465-4ED244360853}"/>
          </ac:spMkLst>
        </pc:spChg>
        <pc:spChg chg="del">
          <ac:chgData name="Wilding Jennifer (ELHT) Dietetics" userId="1bf272cc-dc42-4548-b5cc-5eb4dcf0d146" providerId="ADAL" clId="{23BAE0AA-107F-477B-9EC7-D217D81A60E5}" dt="2022-10-17T13:07:51.377" v="599" actId="478"/>
          <ac:spMkLst>
            <pc:docMk/>
            <pc:sldMk cId="501209881" sldId="262"/>
            <ac:spMk id="8" creationId="{2B152375-3525-4EB7-8454-A5A8EE9A4EC4}"/>
          </ac:spMkLst>
        </pc:spChg>
        <pc:spChg chg="add mod">
          <ac:chgData name="Wilding Jennifer (ELHT) Dietetics" userId="1bf272cc-dc42-4548-b5cc-5eb4dcf0d146" providerId="ADAL" clId="{23BAE0AA-107F-477B-9EC7-D217D81A60E5}" dt="2022-10-17T13:08:26.003" v="618" actId="1076"/>
          <ac:spMkLst>
            <pc:docMk/>
            <pc:sldMk cId="501209881" sldId="262"/>
            <ac:spMk id="9" creationId="{BDD0A6B5-9FFA-44F4-88EF-052381335BAD}"/>
          </ac:spMkLst>
        </pc:spChg>
        <pc:spChg chg="add mod">
          <ac:chgData name="Wilding Jennifer (ELHT) Dietetics" userId="1bf272cc-dc42-4548-b5cc-5eb4dcf0d146" providerId="ADAL" clId="{23BAE0AA-107F-477B-9EC7-D217D81A60E5}" dt="2022-10-17T13:08:50.421" v="622" actId="1076"/>
          <ac:spMkLst>
            <pc:docMk/>
            <pc:sldMk cId="501209881" sldId="262"/>
            <ac:spMk id="10" creationId="{B9F487A9-1AFB-4C6C-8F8B-DD7DA29EF0DE}"/>
          </ac:spMkLst>
        </pc:spChg>
      </pc:sldChg>
      <pc:sldChg chg="modSp new mod">
        <pc:chgData name="Wilding Jennifer (ELHT) Dietetics" userId="1bf272cc-dc42-4548-b5cc-5eb4dcf0d146" providerId="ADAL" clId="{23BAE0AA-107F-477B-9EC7-D217D81A60E5}" dt="2022-10-17T13:52:23.375" v="1227" actId="20577"/>
        <pc:sldMkLst>
          <pc:docMk/>
          <pc:sldMk cId="1526232878" sldId="263"/>
        </pc:sldMkLst>
        <pc:spChg chg="mod">
          <ac:chgData name="Wilding Jennifer (ELHT) Dietetics" userId="1bf272cc-dc42-4548-b5cc-5eb4dcf0d146" providerId="ADAL" clId="{23BAE0AA-107F-477B-9EC7-D217D81A60E5}" dt="2022-10-17T13:09:12.569" v="627" actId="20577"/>
          <ac:spMkLst>
            <pc:docMk/>
            <pc:sldMk cId="1526232878" sldId="263"/>
            <ac:spMk id="2" creationId="{E75B4DD4-935D-466A-B06E-F2F2A1D6DB6D}"/>
          </ac:spMkLst>
        </pc:spChg>
        <pc:spChg chg="mod">
          <ac:chgData name="Wilding Jennifer (ELHT) Dietetics" userId="1bf272cc-dc42-4548-b5cc-5eb4dcf0d146" providerId="ADAL" clId="{23BAE0AA-107F-477B-9EC7-D217D81A60E5}" dt="2022-10-17T13:52:23.375" v="1227" actId="20577"/>
          <ac:spMkLst>
            <pc:docMk/>
            <pc:sldMk cId="1526232878" sldId="263"/>
            <ac:spMk id="3" creationId="{C2315315-6041-4327-8D12-07590C6FF83B}"/>
          </ac:spMkLst>
        </pc:spChg>
      </pc:sldChg>
      <pc:sldMasterChg chg="del delSldLayout">
        <pc:chgData name="Wilding Jennifer (ELHT) Dietetics" userId="1bf272cc-dc42-4548-b5cc-5eb4dcf0d146" providerId="ADAL" clId="{23BAE0AA-107F-477B-9EC7-D217D81A60E5}" dt="2022-10-17T13:08:40.232" v="621" actId="2696"/>
        <pc:sldMasterMkLst>
          <pc:docMk/>
          <pc:sldMasterMk cId="1291007949" sldId="2147483660"/>
        </pc:sldMasterMkLst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1468532731" sldId="2147483661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584529135" sldId="2147483662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3046131972" sldId="2147483663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1814675532" sldId="2147483664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219915810" sldId="2147483665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2209070092" sldId="2147483666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2050844292" sldId="2147483667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3843010734" sldId="2147483668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2323447555" sldId="2147483669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4203255079" sldId="2147483670"/>
          </pc:sldLayoutMkLst>
        </pc:sldLayoutChg>
        <pc:sldLayoutChg chg="del">
          <pc:chgData name="Wilding Jennifer (ELHT) Dietetics" userId="1bf272cc-dc42-4548-b5cc-5eb4dcf0d146" providerId="ADAL" clId="{23BAE0AA-107F-477B-9EC7-D217D81A60E5}" dt="2022-10-17T13:08:40.232" v="621" actId="2696"/>
          <pc:sldLayoutMkLst>
            <pc:docMk/>
            <pc:sldMasterMk cId="1291007949" sldId="2147483660"/>
            <pc:sldLayoutMk cId="2890761446" sldId="2147483671"/>
          </pc:sldLayoutMkLst>
        </pc:sldLayoutChg>
      </pc:sldMasterChg>
    </pc:docChg>
  </pc:docChgLst>
  <pc:docChgLst>
    <pc:chgData name="Wilding Jennifer (ELHT) Dietetics" userId="1bf272cc-dc42-4548-b5cc-5eb4dcf0d146" providerId="ADAL" clId="{A85069DA-C1EA-401D-A6CC-31D5D898FE84}"/>
    <pc:docChg chg="undo custSel addSld modSld sldOrd">
      <pc:chgData name="Wilding Jennifer (ELHT) Dietetics" userId="1bf272cc-dc42-4548-b5cc-5eb4dcf0d146" providerId="ADAL" clId="{A85069DA-C1EA-401D-A6CC-31D5D898FE84}" dt="2022-11-14T15:07:27.445" v="1038" actId="20577"/>
      <pc:docMkLst>
        <pc:docMk/>
      </pc:docMkLst>
      <pc:sldChg chg="modSp mod">
        <pc:chgData name="Wilding Jennifer (ELHT) Dietetics" userId="1bf272cc-dc42-4548-b5cc-5eb4dcf0d146" providerId="ADAL" clId="{A85069DA-C1EA-401D-A6CC-31D5D898FE84}" dt="2022-11-14T15:07:27.445" v="1038" actId="20577"/>
        <pc:sldMkLst>
          <pc:docMk/>
          <pc:sldMk cId="3528838089" sldId="256"/>
        </pc:sldMkLst>
        <pc:spChg chg="mod">
          <ac:chgData name="Wilding Jennifer (ELHT) Dietetics" userId="1bf272cc-dc42-4548-b5cc-5eb4dcf0d146" providerId="ADAL" clId="{A85069DA-C1EA-401D-A6CC-31D5D898FE84}" dt="2022-11-14T13:42:08.232" v="43" actId="20577"/>
          <ac:spMkLst>
            <pc:docMk/>
            <pc:sldMk cId="3528838089" sldId="256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A85069DA-C1EA-401D-A6CC-31D5D898FE84}" dt="2022-11-14T15:07:27.445" v="1038" actId="20577"/>
          <ac:spMkLst>
            <pc:docMk/>
            <pc:sldMk cId="3528838089" sldId="256"/>
            <ac:spMk id="4" creationId="{1C9827B0-1127-4A12-95C3-6C6E2591BFF2}"/>
          </ac:spMkLst>
        </pc:spChg>
      </pc:sldChg>
      <pc:sldChg chg="delSp modSp mod">
        <pc:chgData name="Wilding Jennifer (ELHT) Dietetics" userId="1bf272cc-dc42-4548-b5cc-5eb4dcf0d146" providerId="ADAL" clId="{A85069DA-C1EA-401D-A6CC-31D5D898FE84}" dt="2022-11-14T13:46:46.801" v="378" actId="20577"/>
        <pc:sldMkLst>
          <pc:docMk/>
          <pc:sldMk cId="1623727114" sldId="257"/>
        </pc:sldMkLst>
        <pc:spChg chg="mod">
          <ac:chgData name="Wilding Jennifer (ELHT) Dietetics" userId="1bf272cc-dc42-4548-b5cc-5eb4dcf0d146" providerId="ADAL" clId="{A85069DA-C1EA-401D-A6CC-31D5D898FE84}" dt="2022-11-14T13:46:46.801" v="378" actId="20577"/>
          <ac:spMkLst>
            <pc:docMk/>
            <pc:sldMk cId="1623727114" sldId="257"/>
            <ac:spMk id="3" creationId="{00000000-0000-0000-0000-000000000000}"/>
          </ac:spMkLst>
        </pc:spChg>
        <pc:spChg chg="del">
          <ac:chgData name="Wilding Jennifer (ELHT) Dietetics" userId="1bf272cc-dc42-4548-b5cc-5eb4dcf0d146" providerId="ADAL" clId="{A85069DA-C1EA-401D-A6CC-31D5D898FE84}" dt="2022-11-14T13:42:21.195" v="44" actId="478"/>
          <ac:spMkLst>
            <pc:docMk/>
            <pc:sldMk cId="1623727114" sldId="257"/>
            <ac:spMk id="4" creationId="{F26AFCFA-74FC-44CC-06EF-B64E05EA66E7}"/>
          </ac:spMkLst>
        </pc:spChg>
      </pc:sldChg>
      <pc:sldChg chg="addSp delSp modSp mod">
        <pc:chgData name="Wilding Jennifer (ELHT) Dietetics" userId="1bf272cc-dc42-4548-b5cc-5eb4dcf0d146" providerId="ADAL" clId="{A85069DA-C1EA-401D-A6CC-31D5D898FE84}" dt="2022-11-14T14:43:14.431" v="910" actId="1076"/>
        <pc:sldMkLst>
          <pc:docMk/>
          <pc:sldMk cId="2629502983" sldId="259"/>
        </pc:sldMkLst>
        <pc:spChg chg="mod">
          <ac:chgData name="Wilding Jennifer (ELHT) Dietetics" userId="1bf272cc-dc42-4548-b5cc-5eb4dcf0d146" providerId="ADAL" clId="{A85069DA-C1EA-401D-A6CC-31D5D898FE84}" dt="2022-11-14T14:40:32.942" v="601" actId="27636"/>
          <ac:spMkLst>
            <pc:docMk/>
            <pc:sldMk cId="2629502983" sldId="259"/>
            <ac:spMk id="3" creationId="{00000000-0000-0000-0000-000000000000}"/>
          </ac:spMkLst>
        </pc:spChg>
        <pc:graphicFrameChg chg="add del mod">
          <ac:chgData name="Wilding Jennifer (ELHT) Dietetics" userId="1bf272cc-dc42-4548-b5cc-5eb4dcf0d146" providerId="ADAL" clId="{A85069DA-C1EA-401D-A6CC-31D5D898FE84}" dt="2022-11-14T13:40:11.445" v="4"/>
          <ac:graphicFrameMkLst>
            <pc:docMk/>
            <pc:sldMk cId="2629502983" sldId="259"/>
            <ac:graphicFrameMk id="4" creationId="{5F07152B-0FC3-413D-A8F0-C9636E9CA480}"/>
          </ac:graphicFrameMkLst>
        </pc:graphicFrameChg>
        <pc:graphicFrameChg chg="add del mod">
          <ac:chgData name="Wilding Jennifer (ELHT) Dietetics" userId="1bf272cc-dc42-4548-b5cc-5eb4dcf0d146" providerId="ADAL" clId="{A85069DA-C1EA-401D-A6CC-31D5D898FE84}" dt="2022-11-14T13:40:47.433" v="9"/>
          <ac:graphicFrameMkLst>
            <pc:docMk/>
            <pc:sldMk cId="2629502983" sldId="259"/>
            <ac:graphicFrameMk id="5" creationId="{5DB03C56-D929-4886-B655-E9004DD89E26}"/>
          </ac:graphicFrameMkLst>
        </pc:graphicFrameChg>
        <pc:graphicFrameChg chg="add mod">
          <ac:chgData name="Wilding Jennifer (ELHT) Dietetics" userId="1bf272cc-dc42-4548-b5cc-5eb4dcf0d146" providerId="ADAL" clId="{A85069DA-C1EA-401D-A6CC-31D5D898FE84}" dt="2022-11-14T14:43:14.431" v="910" actId="1076"/>
          <ac:graphicFrameMkLst>
            <pc:docMk/>
            <pc:sldMk cId="2629502983" sldId="259"/>
            <ac:graphicFrameMk id="6" creationId="{C671C0C8-80EB-42BD-8A3B-763192E54AF8}"/>
          </ac:graphicFrameMkLst>
        </pc:graphicFrameChg>
      </pc:sldChg>
      <pc:sldChg chg="modSp mod">
        <pc:chgData name="Wilding Jennifer (ELHT) Dietetics" userId="1bf272cc-dc42-4548-b5cc-5eb4dcf0d146" providerId="ADAL" clId="{A85069DA-C1EA-401D-A6CC-31D5D898FE84}" dt="2022-11-14T15:06:59.964" v="1011" actId="113"/>
        <pc:sldMkLst>
          <pc:docMk/>
          <pc:sldMk cId="1713630256" sldId="260"/>
        </pc:sldMkLst>
        <pc:spChg chg="mod">
          <ac:chgData name="Wilding Jennifer (ELHT) Dietetics" userId="1bf272cc-dc42-4548-b5cc-5eb4dcf0d146" providerId="ADAL" clId="{A85069DA-C1EA-401D-A6CC-31D5D898FE84}" dt="2022-11-14T15:06:59.964" v="1011" actId="113"/>
          <ac:spMkLst>
            <pc:docMk/>
            <pc:sldMk cId="1713630256" sldId="260"/>
            <ac:spMk id="3" creationId="{00000000-0000-0000-0000-000000000000}"/>
          </ac:spMkLst>
        </pc:spChg>
      </pc:sldChg>
      <pc:sldChg chg="delSp modSp mod ord">
        <pc:chgData name="Wilding Jennifer (ELHT) Dietetics" userId="1bf272cc-dc42-4548-b5cc-5eb4dcf0d146" providerId="ADAL" clId="{A85069DA-C1EA-401D-A6CC-31D5D898FE84}" dt="2022-11-14T15:02:37.950" v="915"/>
        <pc:sldMkLst>
          <pc:docMk/>
          <pc:sldMk cId="2667555657" sldId="261"/>
        </pc:sldMkLst>
        <pc:spChg chg="del mod">
          <ac:chgData name="Wilding Jennifer (ELHT) Dietetics" userId="1bf272cc-dc42-4548-b5cc-5eb4dcf0d146" providerId="ADAL" clId="{A85069DA-C1EA-401D-A6CC-31D5D898FE84}" dt="2022-11-14T14:43:49.609" v="912" actId="478"/>
          <ac:spMkLst>
            <pc:docMk/>
            <pc:sldMk cId="2667555657" sldId="261"/>
            <ac:spMk id="9" creationId="{66589857-B0BB-4933-B9EC-323F68E7AA0E}"/>
          </ac:spMkLst>
        </pc:spChg>
        <pc:spChg chg="mod">
          <ac:chgData name="Wilding Jennifer (ELHT) Dietetics" userId="1bf272cc-dc42-4548-b5cc-5eb4dcf0d146" providerId="ADAL" clId="{A85069DA-C1EA-401D-A6CC-31D5D898FE84}" dt="2022-11-14T14:43:54.343" v="913" actId="1076"/>
          <ac:spMkLst>
            <pc:docMk/>
            <pc:sldMk cId="2667555657" sldId="261"/>
            <ac:spMk id="10" creationId="{19ADB2EF-3E91-42EA-A6BE-BA9E7AE51602}"/>
          </ac:spMkLst>
        </pc:spChg>
      </pc:sldChg>
      <pc:sldChg chg="modSp mod">
        <pc:chgData name="Wilding Jennifer (ELHT) Dietetics" userId="1bf272cc-dc42-4548-b5cc-5eb4dcf0d146" providerId="ADAL" clId="{A85069DA-C1EA-401D-A6CC-31D5D898FE84}" dt="2022-11-14T14:36:49.561" v="564" actId="20577"/>
        <pc:sldMkLst>
          <pc:docMk/>
          <pc:sldMk cId="501209881" sldId="262"/>
        </pc:sldMkLst>
        <pc:spChg chg="mod">
          <ac:chgData name="Wilding Jennifer (ELHT) Dietetics" userId="1bf272cc-dc42-4548-b5cc-5eb4dcf0d146" providerId="ADAL" clId="{A85069DA-C1EA-401D-A6CC-31D5D898FE84}" dt="2022-11-14T14:33:51.384" v="497" actId="20577"/>
          <ac:spMkLst>
            <pc:docMk/>
            <pc:sldMk cId="501209881" sldId="262"/>
            <ac:spMk id="2" creationId="{00000000-0000-0000-0000-000000000000}"/>
          </ac:spMkLst>
        </pc:spChg>
        <pc:spChg chg="mod">
          <ac:chgData name="Wilding Jennifer (ELHT) Dietetics" userId="1bf272cc-dc42-4548-b5cc-5eb4dcf0d146" providerId="ADAL" clId="{A85069DA-C1EA-401D-A6CC-31D5D898FE84}" dt="2022-11-14T14:36:49.561" v="564" actId="20577"/>
          <ac:spMkLst>
            <pc:docMk/>
            <pc:sldMk cId="501209881" sldId="262"/>
            <ac:spMk id="3" creationId="{00000000-0000-0000-0000-000000000000}"/>
          </ac:spMkLst>
        </pc:spChg>
        <pc:spChg chg="mod">
          <ac:chgData name="Wilding Jennifer (ELHT) Dietetics" userId="1bf272cc-dc42-4548-b5cc-5eb4dcf0d146" providerId="ADAL" clId="{A85069DA-C1EA-401D-A6CC-31D5D898FE84}" dt="2022-11-14T14:36:07.857" v="503" actId="14100"/>
          <ac:spMkLst>
            <pc:docMk/>
            <pc:sldMk cId="501209881" sldId="262"/>
            <ac:spMk id="9" creationId="{BDD0A6B5-9FFA-44F4-88EF-052381335BAD}"/>
          </ac:spMkLst>
        </pc:spChg>
        <pc:spChg chg="mod">
          <ac:chgData name="Wilding Jennifer (ELHT) Dietetics" userId="1bf272cc-dc42-4548-b5cc-5eb4dcf0d146" providerId="ADAL" clId="{A85069DA-C1EA-401D-A6CC-31D5D898FE84}" dt="2022-11-14T14:36:11.299" v="504" actId="1076"/>
          <ac:spMkLst>
            <pc:docMk/>
            <pc:sldMk cId="501209881" sldId="262"/>
            <ac:spMk id="10" creationId="{B9F487A9-1AFB-4C6C-8F8B-DD7DA29EF0DE}"/>
          </ac:spMkLst>
        </pc:spChg>
      </pc:sldChg>
      <pc:sldChg chg="modSp mod">
        <pc:chgData name="Wilding Jennifer (ELHT) Dietetics" userId="1bf272cc-dc42-4548-b5cc-5eb4dcf0d146" providerId="ADAL" clId="{A85069DA-C1EA-401D-A6CC-31D5D898FE84}" dt="2022-11-14T14:42:34.562" v="906" actId="404"/>
        <pc:sldMkLst>
          <pc:docMk/>
          <pc:sldMk cId="1526232878" sldId="263"/>
        </pc:sldMkLst>
        <pc:spChg chg="mod">
          <ac:chgData name="Wilding Jennifer (ELHT) Dietetics" userId="1bf272cc-dc42-4548-b5cc-5eb4dcf0d146" providerId="ADAL" clId="{A85069DA-C1EA-401D-A6CC-31D5D898FE84}" dt="2022-11-14T14:42:34.562" v="906" actId="404"/>
          <ac:spMkLst>
            <pc:docMk/>
            <pc:sldMk cId="1526232878" sldId="263"/>
            <ac:spMk id="3" creationId="{C2315315-6041-4327-8D12-07590C6FF83B}"/>
          </ac:spMkLst>
        </pc:spChg>
      </pc:sldChg>
      <pc:sldChg chg="delSp modSp add mod">
        <pc:chgData name="Wilding Jennifer (ELHT) Dietetics" userId="1bf272cc-dc42-4548-b5cc-5eb4dcf0d146" providerId="ADAL" clId="{A85069DA-C1EA-401D-A6CC-31D5D898FE84}" dt="2022-11-14T14:42:57.134" v="909" actId="20577"/>
        <pc:sldMkLst>
          <pc:docMk/>
          <pc:sldMk cId="2860829843" sldId="264"/>
        </pc:sldMkLst>
        <pc:spChg chg="mod">
          <ac:chgData name="Wilding Jennifer (ELHT) Dietetics" userId="1bf272cc-dc42-4548-b5cc-5eb4dcf0d146" providerId="ADAL" clId="{A85069DA-C1EA-401D-A6CC-31D5D898FE84}" dt="2022-11-14T14:42:57.134" v="909" actId="20577"/>
          <ac:spMkLst>
            <pc:docMk/>
            <pc:sldMk cId="2860829843" sldId="264"/>
            <ac:spMk id="3" creationId="{00000000-0000-0000-0000-000000000000}"/>
          </ac:spMkLst>
        </pc:spChg>
        <pc:graphicFrameChg chg="del">
          <ac:chgData name="Wilding Jennifer (ELHT) Dietetics" userId="1bf272cc-dc42-4548-b5cc-5eb4dcf0d146" providerId="ADAL" clId="{A85069DA-C1EA-401D-A6CC-31D5D898FE84}" dt="2022-11-14T14:40:40.153" v="604" actId="478"/>
          <ac:graphicFrameMkLst>
            <pc:docMk/>
            <pc:sldMk cId="2860829843" sldId="264"/>
            <ac:graphicFrameMk id="6" creationId="{C671C0C8-80EB-42BD-8A3B-763192E54AF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16176"/>
            <a:ext cx="10363200" cy="1470025"/>
          </a:xfrm>
        </p:spPr>
        <p:txBody>
          <a:bodyPr/>
          <a:lstStyle>
            <a:lvl1pPr>
              <a:defRPr>
                <a:solidFill>
                  <a:srgbClr val="315077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07707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315077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2EF94D-667E-494B-A7A5-997F7BF59DD4}"/>
              </a:ext>
            </a:extLst>
          </p:cNvPr>
          <p:cNvSpPr/>
          <p:nvPr userDrawn="1"/>
        </p:nvSpPr>
        <p:spPr>
          <a:xfrm>
            <a:off x="47328" y="404664"/>
            <a:ext cx="6624736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B477D9-87F9-4564-80E3-5B6DEACBDBA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4" y="675592"/>
            <a:ext cx="6388204" cy="164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5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03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92697"/>
            <a:ext cx="2743200" cy="5433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764705"/>
            <a:ext cx="8026400" cy="5361459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03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87CCFA-39B4-40FE-9ED1-B5B4110CF1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363" y="59232"/>
            <a:ext cx="2734424" cy="70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1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22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0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68562"/>
            <a:ext cx="5386917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28800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268562"/>
            <a:ext cx="5389033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32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09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49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92697"/>
            <a:ext cx="6815667" cy="5433467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84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764704"/>
            <a:ext cx="7315200" cy="3962871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EB3E7-976C-4DB3-877A-535C5425430D}" type="datetimeFigureOut">
              <a:rPr lang="en-GB" smtClean="0"/>
              <a:t>14/11/2022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4AA42-F278-4405-9BF6-D7FAE9BD8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2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3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0809"/>
            <a:ext cx="109728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E6EB3E7-976C-4DB3-877A-535C5425430D}" type="datetimeFigureOut">
              <a:rPr lang="en-GB" smtClean="0"/>
              <a:pPr/>
              <a:t>14/11/2022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8262" y="6356351"/>
            <a:ext cx="5170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Powered by Morecambe Bay Primary Care Collaborative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664AA42-F278-4405-9BF6-D7FAE9BD814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BCA427-902B-4726-B571-8111A0B5EED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363" y="59232"/>
            <a:ext cx="2734424" cy="70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74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Malgun Gothic" panose="020B0503020000020004" pitchFamily="34" charset="-127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Malgun Gothic" panose="020B0503020000020004" pitchFamily="34" charset="-127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Malgun Gothic" panose="020B0503020000020004" pitchFamily="34" charset="-127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Malgun Gothic" panose="020B0503020000020004" pitchFamily="34" charset="-127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Malgun Gothic" panose="020B0503020000020004" pitchFamily="34" charset="-127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nnifer.wilding@nhs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_103_9CBB080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qc.org.uk/guidance-providers/gps/gp-mythbuster-106-primary-care-first-contact-practitioners-fcp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playlist?list=PLrVQaAxyJE3ftHJp9s7A-X8Ko5-hdEr3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e.nhs.uk/our-work/allied-health-professions/enable-workforce/ahp-roadmaps/first-contact-practitioners-advanced-practitioners-roadmaps-practice" TargetMode="External"/><Relationship Id="rId2" Type="http://schemas.openxmlformats.org/officeDocument/2006/relationships/hyperlink" Target="https://www.bda.uk.com/uploads/assets/3e5f9b58-7656-450e-a5548a64ef18d2de/Dietitians-in-primary-care-a-guide-for-general-practic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PCN Dietitian </a:t>
            </a:r>
            <a:br>
              <a:rPr lang="en-GB"/>
            </a:br>
            <a:r>
              <a:rPr lang="en-GB"/>
              <a:t>(First Contact Practitioner)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GP Info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827B0-1127-4A12-95C3-6C6E2591BFF2}"/>
              </a:ext>
            </a:extLst>
          </p:cNvPr>
          <p:cNvSpPr txBox="1"/>
          <p:nvPr/>
        </p:nvSpPr>
        <p:spPr>
          <a:xfrm>
            <a:off x="551384" y="5229200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Jennifer Wilding</a:t>
            </a:r>
          </a:p>
          <a:p>
            <a:r>
              <a:rPr lang="en-GB"/>
              <a:t>Primary Care Clinical Advisor (Dietitian)</a:t>
            </a:r>
          </a:p>
          <a:p>
            <a:r>
              <a:rPr lang="en-GB"/>
              <a:t>Lancashire &amp; South Cumbria Training Hub</a:t>
            </a:r>
          </a:p>
          <a:p>
            <a:r>
              <a:rPr lang="en-GB" err="1">
                <a:hlinkClick r:id="rId2"/>
              </a:rPr>
              <a:t>Jennifer.wilding@nhs</a:t>
            </a:r>
            <a:r>
              <a:rPr lang="en-GB">
                <a:hlinkClick r:id="rId2"/>
              </a:rPr>
              <a:t>.net</a:t>
            </a:r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883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Benefits of a Dietitian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Expert clinician</a:t>
            </a:r>
          </a:p>
          <a:p>
            <a:r>
              <a:rPr lang="en-GB"/>
              <a:t>A reduction in GP appointments and hospital admissions for long term conditions</a:t>
            </a:r>
          </a:p>
          <a:p>
            <a:r>
              <a:rPr lang="en-GB"/>
              <a:t>Prevention of long-term conditions by early identification of risk actors and diet education</a:t>
            </a:r>
          </a:p>
          <a:p>
            <a:r>
              <a:rPr lang="en-GB"/>
              <a:t>Improvement and engagement with self-care and self-responsibility for health</a:t>
            </a:r>
          </a:p>
          <a:p>
            <a:r>
              <a:rPr lang="en-GB"/>
              <a:t>Signposting to Dietetic Specialist Services</a:t>
            </a:r>
          </a:p>
        </p:txBody>
      </p:sp>
    </p:spTree>
    <p:extLst>
      <p:ext uri="{BB962C8B-B14F-4D97-AF65-F5344CB8AC3E}">
        <p14:creationId xmlns:p14="http://schemas.microsoft.com/office/powerpoint/2010/main" val="1623727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B4DD4-935D-466A-B06E-F2F2A1D6D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15315-6041-4327-8D12-07590C6FF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Understand the local Dietetic offer</a:t>
            </a:r>
          </a:p>
          <a:p>
            <a:r>
              <a:rPr lang="en-GB"/>
              <a:t>Understand the local needs – population health data</a:t>
            </a:r>
          </a:p>
          <a:p>
            <a:r>
              <a:rPr lang="en-GB"/>
              <a:t>Identify opportunities to work differently – reduce GP load</a:t>
            </a:r>
          </a:p>
          <a:p>
            <a:pPr lvl="1"/>
            <a:r>
              <a:rPr lang="en-GB"/>
              <a:t>Right person, right place, right time</a:t>
            </a:r>
          </a:p>
          <a:p>
            <a:r>
              <a:rPr lang="en-GB"/>
              <a:t>Consider employment options</a:t>
            </a:r>
          </a:p>
          <a:p>
            <a:pPr lvl="1"/>
            <a:r>
              <a:rPr lang="en-GB"/>
              <a:t>PCN contract (different T&amp;C’s to AFC)</a:t>
            </a:r>
          </a:p>
          <a:p>
            <a:pPr lvl="1"/>
            <a:r>
              <a:rPr lang="en-GB"/>
              <a:t>Service Level Agreement with local Trust </a:t>
            </a:r>
            <a:r>
              <a:rPr lang="en-GB" sz="2400"/>
              <a:t>(supervision in place)</a:t>
            </a:r>
          </a:p>
          <a:p>
            <a:pPr lvl="1"/>
            <a:r>
              <a:rPr lang="en-GB"/>
              <a:t>Private Company</a:t>
            </a:r>
          </a:p>
        </p:txBody>
      </p:sp>
    </p:spTree>
    <p:extLst>
      <p:ext uri="{BB962C8B-B14F-4D97-AF65-F5344CB8AC3E}">
        <p14:creationId xmlns:p14="http://schemas.microsoft.com/office/powerpoint/2010/main" val="1526232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Recruitment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Experienced clinician – 5+ years experience</a:t>
            </a:r>
          </a:p>
          <a:p>
            <a:pPr lvl="1"/>
            <a:r>
              <a:rPr lang="en-GB"/>
              <a:t>specific experience according to PCN requirements </a:t>
            </a:r>
            <a:r>
              <a:rPr lang="en-GB" sz="2400"/>
              <a:t>(e.g. diabetes)</a:t>
            </a:r>
            <a:endParaRPr lang="en-GB"/>
          </a:p>
          <a:p>
            <a:pPr lvl="1"/>
            <a:r>
              <a:rPr lang="en-GB"/>
              <a:t>willingness to undertake FCP programme</a:t>
            </a:r>
          </a:p>
          <a:p>
            <a:pPr lvl="1"/>
            <a:r>
              <a:rPr lang="en-GB"/>
              <a:t>Band 7 equivalent grade </a:t>
            </a:r>
            <a:r>
              <a:rPr lang="en-GB" err="1"/>
              <a:t>AfC</a:t>
            </a:r>
            <a:r>
              <a:rPr lang="en-GB"/>
              <a:t> Band 7 (</a:t>
            </a:r>
            <a:r>
              <a:rPr lang="en-GB" sz="2000"/>
              <a:t>Max reimbursable amount over 12 months (with on cost) – £53,724 )</a:t>
            </a:r>
          </a:p>
          <a:p>
            <a:r>
              <a:rPr lang="en-GB"/>
              <a:t>Supervision (day to day and FCP)</a:t>
            </a:r>
          </a:p>
          <a:p>
            <a:r>
              <a:rPr lang="en-GB"/>
              <a:t>Non-clinical time </a:t>
            </a:r>
            <a:r>
              <a:rPr lang="en-GB" sz="2800"/>
              <a:t>(20%)</a:t>
            </a:r>
            <a:endParaRPr lang="en-GB"/>
          </a:p>
          <a:p>
            <a:endParaRPr lang="en-GB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en-GB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671C0C8-80EB-42BD-8A3B-763192E54A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684699"/>
              </p:ext>
            </p:extLst>
          </p:nvPr>
        </p:nvGraphicFramePr>
        <p:xfrm>
          <a:off x="9192344" y="4674004"/>
          <a:ext cx="1728192" cy="1524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Document" showAsIcon="1" r:id="rId3" imgW="914597" imgH="806311" progId="Word.Document.12">
                  <p:embed/>
                </p:oleObj>
              </mc:Choice>
              <mc:Fallback>
                <p:oleObj name="Document" showAsIcon="1" r:id="rId3" imgW="914597" imgH="806311" progId="Word.Documen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671C0C8-80EB-42BD-8A3B-763192E54A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92344" y="4674004"/>
                        <a:ext cx="1728192" cy="1524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9502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Recruitment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>
                <a:solidFill>
                  <a:schemeClr val="tx1">
                    <a:lumMod val="60000"/>
                    <a:lumOff val="40000"/>
                  </a:schemeClr>
                </a:solidFill>
              </a:rPr>
              <a:t>Prescribing qualification – can work towards supplementary prescribing qualification </a:t>
            </a:r>
            <a:r>
              <a:rPr lang="en-GB" sz="2400">
                <a:solidFill>
                  <a:schemeClr val="tx1">
                    <a:lumMod val="60000"/>
                    <a:lumOff val="40000"/>
                  </a:schemeClr>
                </a:solidFill>
              </a:rPr>
              <a:t>(essential for advanced practitioner roles)</a:t>
            </a:r>
          </a:p>
          <a:p>
            <a:endParaRPr lang="en-GB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r>
              <a:rPr lang="en-GB" sz="2800" b="0" i="0">
                <a:effectLst/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CQC regulation</a:t>
            </a:r>
            <a:r>
              <a:rPr lang="en-GB" sz="2800" b="0" i="0">
                <a:effectLst/>
                <a:latin typeface="Calibri" panose="020F0502020204030204" pitchFamily="34" charset="0"/>
              </a:rPr>
              <a:t> that all dietitians (full and part-time) working in primary care will need to complete the FCP Roadmap. For any new dietitians moving into primary care, HEE recommend they have at least 5 years’ experience before working in primary care. </a:t>
            </a:r>
          </a:p>
          <a:p>
            <a:endParaRPr lang="en-GB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2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Areas of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9011402-FC38-4D88-9086-CEA72D64AA2B}"/>
              </a:ext>
            </a:extLst>
          </p:cNvPr>
          <p:cNvSpPr/>
          <p:nvPr/>
        </p:nvSpPr>
        <p:spPr>
          <a:xfrm>
            <a:off x="2135560" y="2986566"/>
            <a:ext cx="1728192" cy="847429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rgbClr val="008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Diabetes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0B1212-4E8E-4E9A-A66A-E98137889833}"/>
              </a:ext>
            </a:extLst>
          </p:cNvPr>
          <p:cNvSpPr/>
          <p:nvPr/>
        </p:nvSpPr>
        <p:spPr>
          <a:xfrm>
            <a:off x="971105" y="1903803"/>
            <a:ext cx="1728192" cy="847429"/>
          </a:xfrm>
          <a:prstGeom prst="ellipse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Frailty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929C0B5-7610-4849-A465-4ED244360853}"/>
              </a:ext>
            </a:extLst>
          </p:cNvPr>
          <p:cNvSpPr/>
          <p:nvPr/>
        </p:nvSpPr>
        <p:spPr>
          <a:xfrm>
            <a:off x="971105" y="3924489"/>
            <a:ext cx="1665944" cy="1028418"/>
          </a:xfrm>
          <a:prstGeom prst="ellipse">
            <a:avLst/>
          </a:prstGeom>
          <a:solidFill>
            <a:srgbClr val="9966FF"/>
          </a:solidFill>
          <a:ln w="12700" cap="flat" cmpd="sng" algn="ctr">
            <a:solidFill>
              <a:srgbClr val="6600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Weight Management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B152375-3525-4EB7-8454-A5A8EE9A4EC4}"/>
              </a:ext>
            </a:extLst>
          </p:cNvPr>
          <p:cNvSpPr/>
          <p:nvPr/>
        </p:nvSpPr>
        <p:spPr>
          <a:xfrm>
            <a:off x="1991544" y="5115821"/>
            <a:ext cx="2160240" cy="847429"/>
          </a:xfrm>
          <a:prstGeom prst="ellipse">
            <a:avLst/>
          </a:prstGeom>
          <a:solidFill>
            <a:srgbClr val="33CCCC"/>
          </a:solidFill>
          <a:ln w="12700" cap="flat" cmpd="sng" algn="ctr">
            <a:solidFill>
              <a:srgbClr val="00999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2571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Gastroenterology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ADB2EF-3E91-42EA-A6BE-BA9E7AE51602}"/>
              </a:ext>
            </a:extLst>
          </p:cNvPr>
          <p:cNvSpPr txBox="1"/>
          <p:nvPr/>
        </p:nvSpPr>
        <p:spPr>
          <a:xfrm>
            <a:off x="4919018" y="1916350"/>
            <a:ext cx="63018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2019 Deprivation Scores</a:t>
            </a:r>
          </a:p>
          <a:p>
            <a:r>
              <a:rPr lang="en-GB"/>
              <a:t>Rossendale, Hyndburn, Burnley, BWD, Blackpool, Lancaster, Preston, Wyre, Pendle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Low income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Unemployment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Health deprivation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Disability</a:t>
            </a:r>
          </a:p>
          <a:p>
            <a:endParaRPr lang="en-GB"/>
          </a:p>
          <a:p>
            <a:r>
              <a:rPr lang="en-GB"/>
              <a:t>Ageing Well initiatives</a:t>
            </a:r>
          </a:p>
          <a:p>
            <a:r>
              <a:rPr lang="en-GB"/>
              <a:t>Frailty initiatives</a:t>
            </a:r>
          </a:p>
        </p:txBody>
      </p:sp>
    </p:spTree>
    <p:extLst>
      <p:ext uri="{BB962C8B-B14F-4D97-AF65-F5344CB8AC3E}">
        <p14:creationId xmlns:p14="http://schemas.microsoft.com/office/powerpoint/2010/main" val="2667555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Case studies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>
                <a:effectLst/>
                <a:latin typeface="inherit"/>
              </a:rPr>
              <a:t>HEE is working with the British Dietetic Association (BDA) and has funded research to begin to show the impact of dietitians in primary care. This will inform the development of a competency framework and training package for dietitians working in primary care settings. The BDA has also created some helpful online resources for primary care.</a:t>
            </a:r>
          </a:p>
          <a:p>
            <a:pPr algn="l"/>
            <a:r>
              <a:rPr lang="en-GB" b="0" i="0">
                <a:effectLst/>
                <a:latin typeface="inherit"/>
              </a:rPr>
              <a:t>HEE has developed a number of </a:t>
            </a:r>
            <a:r>
              <a:rPr lang="en-GB" b="1" i="0" u="none" strike="noStrike">
                <a:effectLst/>
                <a:latin typeface="inheri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</a:t>
            </a:r>
            <a:r>
              <a:rPr lang="en-GB" b="0" i="0">
                <a:effectLst/>
                <a:latin typeface="inherit"/>
              </a:rPr>
              <a:t> case studies that show the significant health benefits of placing dietetic care early in people’s pathway within primary care, keeping people well, in work and in control of their symptoms.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63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Useful 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D0A6B5-9FFA-44F4-88EF-052381335BAD}"/>
              </a:ext>
            </a:extLst>
          </p:cNvPr>
          <p:cNvSpPr txBox="1"/>
          <p:nvPr/>
        </p:nvSpPr>
        <p:spPr>
          <a:xfrm>
            <a:off x="609600" y="2924944"/>
            <a:ext cx="10670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75"/>
            <a:r>
              <a:rPr lang="en-GB" sz="2400">
                <a:solidFill>
                  <a:prstClr val="black"/>
                </a:solidFill>
                <a:latin typeface="Calibri" panose="020F0502020204030204"/>
                <a:hlinkClick r:id="rId2"/>
              </a:rPr>
              <a:t>Dietitian - Guide to General Practice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F487A9-1AFB-4C6C-8F8B-DD7DA29EF0DE}"/>
              </a:ext>
            </a:extLst>
          </p:cNvPr>
          <p:cNvSpPr txBox="1"/>
          <p:nvPr/>
        </p:nvSpPr>
        <p:spPr>
          <a:xfrm>
            <a:off x="609600" y="3573016"/>
            <a:ext cx="105851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57175"/>
            <a:r>
              <a:rPr lang="en-GB" sz="2400">
                <a:solidFill>
                  <a:prstClr val="black"/>
                </a:solidFill>
                <a:latin typeface="Calibri" panose="020F0502020204030204"/>
                <a:hlinkClick r:id="rId3"/>
              </a:rPr>
              <a:t>First Contact Practitioners Roadmaps to Practice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120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SCTH">
      <a:dk1>
        <a:srgbClr val="004F76"/>
      </a:dk1>
      <a:lt1>
        <a:sysClr val="window" lastClr="FFFFFF"/>
      </a:lt1>
      <a:dk2>
        <a:srgbClr val="2D6BB5"/>
      </a:dk2>
      <a:lt2>
        <a:srgbClr val="EEECE1"/>
      </a:lt2>
      <a:accent1>
        <a:srgbClr val="4F81BD"/>
      </a:accent1>
      <a:accent2>
        <a:srgbClr val="92CDDC"/>
      </a:accent2>
      <a:accent3>
        <a:srgbClr val="31859B"/>
      </a:accent3>
      <a:accent4>
        <a:srgbClr val="33CCCC"/>
      </a:accent4>
      <a:accent5>
        <a:srgbClr val="4BACC6"/>
      </a:accent5>
      <a:accent6>
        <a:srgbClr val="006699"/>
      </a:accent6>
      <a:hlink>
        <a:srgbClr val="0066FF"/>
      </a:hlink>
      <a:folHlink>
        <a:srgbClr val="800080"/>
      </a:folHlink>
    </a:clrScheme>
    <a:fontScheme name="LSC TH">
      <a:majorFont>
        <a:latin typeface="Manjari"/>
        <a:ea typeface=""/>
        <a:cs typeface=""/>
      </a:majorFont>
      <a:minorFont>
        <a:latin typeface="Manja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2C5B1B23E55940BF7C383FF0A02277" ma:contentTypeVersion="12" ma:contentTypeDescription="Create a new document." ma:contentTypeScope="" ma:versionID="e2ebd45f631c44b7e7668f189f4491b9">
  <xsd:schema xmlns:xsd="http://www.w3.org/2001/XMLSchema" xmlns:xs="http://www.w3.org/2001/XMLSchema" xmlns:p="http://schemas.microsoft.com/office/2006/metadata/properties" xmlns:ns3="038dcb88-f654-4a78-a5ce-6bcd2c69dda8" xmlns:ns4="99e8c345-2d6f-4386-acba-cdcb9ca485e6" targetNamespace="http://schemas.microsoft.com/office/2006/metadata/properties" ma:root="true" ma:fieldsID="dcfb0b6897663d3b51a118d6d147b0d7" ns3:_="" ns4:_="">
    <xsd:import namespace="038dcb88-f654-4a78-a5ce-6bcd2c69dda8"/>
    <xsd:import namespace="99e8c345-2d6f-4386-acba-cdcb9ca485e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dcb88-f654-4a78-a5ce-6bcd2c69dda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8c345-2d6f-4386-acba-cdcb9ca485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1CDAD9-BC29-4862-A524-694E821173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A1F71C-8FD1-41E6-9D84-19FFB094B75B}">
  <ds:schemaRefs>
    <ds:schemaRef ds:uri="038dcb88-f654-4a78-a5ce-6bcd2c69dda8"/>
    <ds:schemaRef ds:uri="99e8c345-2d6f-4386-acba-cdcb9ca485e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1EBD8E2-E2E0-4BD0-BA7B-C2273447F12F}">
  <ds:schemaRefs>
    <ds:schemaRef ds:uri="038dcb88-f654-4a78-a5ce-6bcd2c69dda8"/>
    <ds:schemaRef ds:uri="99e8c345-2d6f-4386-acba-cdcb9ca485e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PCN Dietitian  (First Contact Practitioner)</vt:lpstr>
      <vt:lpstr>Benefits of a Dietitian </vt:lpstr>
      <vt:lpstr>Tips</vt:lpstr>
      <vt:lpstr>Recruitment </vt:lpstr>
      <vt:lpstr>Recruitment </vt:lpstr>
      <vt:lpstr>Areas of Work </vt:lpstr>
      <vt:lpstr>Case studies </vt:lpstr>
      <vt:lpstr>Useful References </vt:lpstr>
    </vt:vector>
  </TitlesOfParts>
  <Company>UHMB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Boyana Konar (GP Federation)</dc:creator>
  <cp:revision>1</cp:revision>
  <dcterms:created xsi:type="dcterms:W3CDTF">2020-04-29T10:39:09Z</dcterms:created>
  <dcterms:modified xsi:type="dcterms:W3CDTF">2022-11-14T15:08:11Z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0x010100762C5B1B23E55940BF7C383FF0A02277</vt:lpwstr>
  </property>
  <property fmtid="{D5CDD505-2E9C-101B-9397-08002B2CF9AE}" pid="3" name="Order">
    <vt:r8>225200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