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7"/>
  </p:notesMasterIdLst>
  <p:sldIdLst>
    <p:sldId id="264" r:id="rId5"/>
    <p:sldId id="279" r:id="rId6"/>
    <p:sldId id="280" r:id="rId7"/>
    <p:sldId id="282" r:id="rId8"/>
    <p:sldId id="325" r:id="rId9"/>
    <p:sldId id="322" r:id="rId10"/>
    <p:sldId id="318" r:id="rId11"/>
    <p:sldId id="340" r:id="rId12"/>
    <p:sldId id="345" r:id="rId13"/>
    <p:sldId id="620" r:id="rId14"/>
    <p:sldId id="257" r:id="rId15"/>
    <p:sldId id="335" r:id="rId16"/>
    <p:sldId id="339" r:id="rId17"/>
    <p:sldId id="331" r:id="rId18"/>
    <p:sldId id="346" r:id="rId19"/>
    <p:sldId id="344" r:id="rId20"/>
    <p:sldId id="621" r:id="rId21"/>
    <p:sldId id="623" r:id="rId22"/>
    <p:sldId id="624" r:id="rId23"/>
    <p:sldId id="349" r:id="rId24"/>
    <p:sldId id="332" r:id="rId25"/>
    <p:sldId id="62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A8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D61444-6733-4B71-8546-9385E6D2FF01}" v="14" dt="2023-02-08T10:31:03.2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4" autoAdjust="0"/>
    <p:restoredTop sz="89606" autoAdjust="0"/>
  </p:normalViewPr>
  <p:slideViewPr>
    <p:cSldViewPr snapToGrid="0">
      <p:cViewPr varScale="1">
        <p:scale>
          <a:sx n="76" d="100"/>
          <a:sy n="76" d="100"/>
        </p:scale>
        <p:origin x="45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OULDS, Georgina (NHS LANCASHIRE AND SOUTH CUMBRIA INTEGRATED CARE BOARD)" userId="c845612b-d61e-4a14-9305-9d367bfbd082" providerId="ADAL" clId="{4AD61444-6733-4B71-8546-9385E6D2FF01}"/>
    <pc:docChg chg="undo custSel addSld delSld modSld sldOrd">
      <pc:chgData name="FOULDS, Georgina (NHS LANCASHIRE AND SOUTH CUMBRIA INTEGRATED CARE BOARD)" userId="c845612b-d61e-4a14-9305-9d367bfbd082" providerId="ADAL" clId="{4AD61444-6733-4B71-8546-9385E6D2FF01}" dt="2023-02-08T10:52:43.050" v="184" actId="2696"/>
      <pc:docMkLst>
        <pc:docMk/>
      </pc:docMkLst>
      <pc:sldChg chg="ord">
        <pc:chgData name="FOULDS, Georgina (NHS LANCASHIRE AND SOUTH CUMBRIA INTEGRATED CARE BOARD)" userId="c845612b-d61e-4a14-9305-9d367bfbd082" providerId="ADAL" clId="{4AD61444-6733-4B71-8546-9385E6D2FF01}" dt="2023-02-08T10:42:13.560" v="183"/>
        <pc:sldMkLst>
          <pc:docMk/>
          <pc:sldMk cId="1274336934" sldId="322"/>
        </pc:sldMkLst>
      </pc:sldChg>
      <pc:sldChg chg="del">
        <pc:chgData name="FOULDS, Georgina (NHS LANCASHIRE AND SOUTH CUMBRIA INTEGRATED CARE BOARD)" userId="c845612b-d61e-4a14-9305-9d367bfbd082" providerId="ADAL" clId="{4AD61444-6733-4B71-8546-9385E6D2FF01}" dt="2023-02-08T10:28:05.244" v="167" actId="2696"/>
        <pc:sldMkLst>
          <pc:docMk/>
          <pc:sldMk cId="1830055956" sldId="334"/>
        </pc:sldMkLst>
      </pc:sldChg>
      <pc:sldChg chg="ord">
        <pc:chgData name="FOULDS, Georgina (NHS LANCASHIRE AND SOUTH CUMBRIA INTEGRATED CARE BOARD)" userId="c845612b-d61e-4a14-9305-9d367bfbd082" providerId="ADAL" clId="{4AD61444-6733-4B71-8546-9385E6D2FF01}" dt="2023-02-08T10:31:23.758" v="173"/>
        <pc:sldMkLst>
          <pc:docMk/>
          <pc:sldMk cId="3728037895" sldId="335"/>
        </pc:sldMkLst>
      </pc:sldChg>
      <pc:sldChg chg="del">
        <pc:chgData name="FOULDS, Georgina (NHS LANCASHIRE AND SOUTH CUMBRIA INTEGRATED CARE BOARD)" userId="c845612b-d61e-4a14-9305-9d367bfbd082" providerId="ADAL" clId="{4AD61444-6733-4B71-8546-9385E6D2FF01}" dt="2023-02-08T10:27:49.316" v="164" actId="2696"/>
        <pc:sldMkLst>
          <pc:docMk/>
          <pc:sldMk cId="3951950254" sldId="336"/>
        </pc:sldMkLst>
      </pc:sldChg>
      <pc:sldChg chg="del">
        <pc:chgData name="FOULDS, Georgina (NHS LANCASHIRE AND SOUTH CUMBRIA INTEGRATED CARE BOARD)" userId="c845612b-d61e-4a14-9305-9d367bfbd082" providerId="ADAL" clId="{4AD61444-6733-4B71-8546-9385E6D2FF01}" dt="2023-02-08T10:27:52.239" v="165" actId="2696"/>
        <pc:sldMkLst>
          <pc:docMk/>
          <pc:sldMk cId="1257440126" sldId="337"/>
        </pc:sldMkLst>
      </pc:sldChg>
      <pc:sldChg chg="del">
        <pc:chgData name="FOULDS, Georgina (NHS LANCASHIRE AND SOUTH CUMBRIA INTEGRATED CARE BOARD)" userId="c845612b-d61e-4a14-9305-9d367bfbd082" providerId="ADAL" clId="{4AD61444-6733-4B71-8546-9385E6D2FF01}" dt="2023-02-08T10:27:56.943" v="166" actId="2696"/>
        <pc:sldMkLst>
          <pc:docMk/>
          <pc:sldMk cId="2599888684" sldId="338"/>
        </pc:sldMkLst>
      </pc:sldChg>
      <pc:sldChg chg="ord">
        <pc:chgData name="FOULDS, Georgina (NHS LANCASHIRE AND SOUTH CUMBRIA INTEGRATED CARE BOARD)" userId="c845612b-d61e-4a14-9305-9d367bfbd082" providerId="ADAL" clId="{4AD61444-6733-4B71-8546-9385E6D2FF01}" dt="2023-02-08T10:31:33.451" v="175"/>
        <pc:sldMkLst>
          <pc:docMk/>
          <pc:sldMk cId="940330450" sldId="339"/>
        </pc:sldMkLst>
      </pc:sldChg>
      <pc:sldChg chg="del delDesignElem">
        <pc:chgData name="FOULDS, Georgina (NHS LANCASHIRE AND SOUTH CUMBRIA INTEGRATED CARE BOARD)" userId="c845612b-d61e-4a14-9305-9d367bfbd082" providerId="ADAL" clId="{4AD61444-6733-4B71-8546-9385E6D2FF01}" dt="2023-02-08T10:28:44.060" v="170"/>
        <pc:sldMkLst>
          <pc:docMk/>
          <pc:sldMk cId="3682126475" sldId="340"/>
        </pc:sldMkLst>
      </pc:sldChg>
      <pc:sldChg chg="del">
        <pc:chgData name="FOULDS, Georgina (NHS LANCASHIRE AND SOUTH CUMBRIA INTEGRATED CARE BOARD)" userId="c845612b-d61e-4a14-9305-9d367bfbd082" providerId="ADAL" clId="{4AD61444-6733-4B71-8546-9385E6D2FF01}" dt="2023-02-08T10:28:16.040" v="169" actId="2696"/>
        <pc:sldMkLst>
          <pc:docMk/>
          <pc:sldMk cId="2904092388" sldId="341"/>
        </pc:sldMkLst>
      </pc:sldChg>
      <pc:sldChg chg="delSp del mod">
        <pc:chgData name="FOULDS, Georgina (NHS LANCASHIRE AND SOUTH CUMBRIA INTEGRATED CARE BOARD)" userId="c845612b-d61e-4a14-9305-9d367bfbd082" providerId="ADAL" clId="{4AD61444-6733-4B71-8546-9385E6D2FF01}" dt="2023-01-30T10:11:35.217" v="2" actId="2696"/>
        <pc:sldMkLst>
          <pc:docMk/>
          <pc:sldMk cId="3354104879" sldId="342"/>
        </pc:sldMkLst>
        <pc:picChg chg="del">
          <ac:chgData name="FOULDS, Georgina (NHS LANCASHIRE AND SOUTH CUMBRIA INTEGRATED CARE BOARD)" userId="c845612b-d61e-4a14-9305-9d367bfbd082" providerId="ADAL" clId="{4AD61444-6733-4B71-8546-9385E6D2FF01}" dt="2023-01-30T10:10:57.399" v="0" actId="21"/>
          <ac:picMkLst>
            <pc:docMk/>
            <pc:sldMk cId="3354104879" sldId="342"/>
            <ac:picMk id="17" creationId="{C5FE8ED9-E6C4-4979-AF19-D98D7D2896F9}"/>
          </ac:picMkLst>
        </pc:picChg>
      </pc:sldChg>
      <pc:sldChg chg="del">
        <pc:chgData name="FOULDS, Georgina (NHS LANCASHIRE AND SOUTH CUMBRIA INTEGRATED CARE BOARD)" userId="c845612b-d61e-4a14-9305-9d367bfbd082" providerId="ADAL" clId="{4AD61444-6733-4B71-8546-9385E6D2FF01}" dt="2023-02-08T10:52:43.050" v="184" actId="2696"/>
        <pc:sldMkLst>
          <pc:docMk/>
          <pc:sldMk cId="4149117984" sldId="343"/>
        </pc:sldMkLst>
      </pc:sldChg>
      <pc:sldChg chg="modSp add mod ord">
        <pc:chgData name="FOULDS, Georgina (NHS LANCASHIRE AND SOUTH CUMBRIA INTEGRATED CARE BOARD)" userId="c845612b-d61e-4a14-9305-9d367bfbd082" providerId="ADAL" clId="{4AD61444-6733-4B71-8546-9385E6D2FF01}" dt="2023-02-08T10:31:40.934" v="177"/>
        <pc:sldMkLst>
          <pc:docMk/>
          <pc:sldMk cId="301189158" sldId="345"/>
        </pc:sldMkLst>
        <pc:picChg chg="mod">
          <ac:chgData name="FOULDS, Georgina (NHS LANCASHIRE AND SOUTH CUMBRIA INTEGRATED CARE BOARD)" userId="c845612b-d61e-4a14-9305-9d367bfbd082" providerId="ADAL" clId="{4AD61444-6733-4B71-8546-9385E6D2FF01}" dt="2023-01-30T10:12:30.654" v="5" actId="14100"/>
          <ac:picMkLst>
            <pc:docMk/>
            <pc:sldMk cId="301189158" sldId="345"/>
            <ac:picMk id="3" creationId="{49F9A861-3ECE-2B00-5A1E-E1801AF1A25F}"/>
          </ac:picMkLst>
        </pc:picChg>
      </pc:sldChg>
      <pc:sldChg chg="delDesignElem">
        <pc:chgData name="FOULDS, Georgina (NHS LANCASHIRE AND SOUTH CUMBRIA INTEGRATED CARE BOARD)" userId="c845612b-d61e-4a14-9305-9d367bfbd082" providerId="ADAL" clId="{4AD61444-6733-4B71-8546-9385E6D2FF01}" dt="2023-02-08T10:30:00.553" v="171"/>
        <pc:sldMkLst>
          <pc:docMk/>
          <pc:sldMk cId="84515933" sldId="346"/>
        </pc:sldMkLst>
      </pc:sldChg>
      <pc:sldChg chg="modSp add mod ord">
        <pc:chgData name="FOULDS, Georgina (NHS LANCASHIRE AND SOUTH CUMBRIA INTEGRATED CARE BOARD)" userId="c845612b-d61e-4a14-9305-9d367bfbd082" providerId="ADAL" clId="{4AD61444-6733-4B71-8546-9385E6D2FF01}" dt="2023-02-08T10:31:57.222" v="179"/>
        <pc:sldMkLst>
          <pc:docMk/>
          <pc:sldMk cId="2183136348" sldId="620"/>
        </pc:sldMkLst>
        <pc:spChg chg="mod">
          <ac:chgData name="FOULDS, Georgina (NHS LANCASHIRE AND SOUTH CUMBRIA INTEGRATED CARE BOARD)" userId="c845612b-d61e-4a14-9305-9d367bfbd082" providerId="ADAL" clId="{4AD61444-6733-4B71-8546-9385E6D2FF01}" dt="2023-01-30T10:12:08.042" v="4" actId="27636"/>
          <ac:spMkLst>
            <pc:docMk/>
            <pc:sldMk cId="2183136348" sldId="620"/>
            <ac:spMk id="2" creationId="{18289B30-33EA-11A2-43EF-649A3AB490FD}"/>
          </ac:spMkLst>
        </pc:spChg>
        <pc:picChg chg="mod">
          <ac:chgData name="FOULDS, Georgina (NHS LANCASHIRE AND SOUTH CUMBRIA INTEGRATED CARE BOARD)" userId="c845612b-d61e-4a14-9305-9d367bfbd082" providerId="ADAL" clId="{4AD61444-6733-4B71-8546-9385E6D2FF01}" dt="2023-01-30T10:31:38.999" v="83" actId="14100"/>
          <ac:picMkLst>
            <pc:docMk/>
            <pc:sldMk cId="2183136348" sldId="620"/>
            <ac:picMk id="3" creationId="{4FB1C7C7-B33F-EAFC-D69F-CC0A57A943AE}"/>
          </ac:picMkLst>
        </pc:picChg>
        <pc:picChg chg="mod">
          <ac:chgData name="FOULDS, Georgina (NHS LANCASHIRE AND SOUTH CUMBRIA INTEGRATED CARE BOARD)" userId="c845612b-d61e-4a14-9305-9d367bfbd082" providerId="ADAL" clId="{4AD61444-6733-4B71-8546-9385E6D2FF01}" dt="2023-01-30T10:31:43.606" v="84" actId="14100"/>
          <ac:picMkLst>
            <pc:docMk/>
            <pc:sldMk cId="2183136348" sldId="620"/>
            <ac:picMk id="5" creationId="{ECDA4FDF-0511-8D78-5ED8-C5F4B7E9842D}"/>
          </ac:picMkLst>
        </pc:picChg>
        <pc:picChg chg="mod">
          <ac:chgData name="FOULDS, Georgina (NHS LANCASHIRE AND SOUTH CUMBRIA INTEGRATED CARE BOARD)" userId="c845612b-d61e-4a14-9305-9d367bfbd082" providerId="ADAL" clId="{4AD61444-6733-4B71-8546-9385E6D2FF01}" dt="2023-01-30T10:31:51.894" v="86" actId="14100"/>
          <ac:picMkLst>
            <pc:docMk/>
            <pc:sldMk cId="2183136348" sldId="620"/>
            <ac:picMk id="6" creationId="{58865912-343C-160D-D5BA-32412EFA77D4}"/>
          </ac:picMkLst>
        </pc:picChg>
      </pc:sldChg>
      <pc:sldChg chg="modSp new mod">
        <pc:chgData name="FOULDS, Georgina (NHS LANCASHIRE AND SOUTH CUMBRIA INTEGRATED CARE BOARD)" userId="c845612b-d61e-4a14-9305-9d367bfbd082" providerId="ADAL" clId="{4AD61444-6733-4B71-8546-9385E6D2FF01}" dt="2023-01-30T10:28:53.955" v="73" actId="207"/>
        <pc:sldMkLst>
          <pc:docMk/>
          <pc:sldMk cId="340308420" sldId="621"/>
        </pc:sldMkLst>
        <pc:spChg chg="mod">
          <ac:chgData name="FOULDS, Georgina (NHS LANCASHIRE AND SOUTH CUMBRIA INTEGRATED CARE BOARD)" userId="c845612b-d61e-4a14-9305-9d367bfbd082" providerId="ADAL" clId="{4AD61444-6733-4B71-8546-9385E6D2FF01}" dt="2023-01-30T10:22:08.095" v="61" actId="20577"/>
          <ac:spMkLst>
            <pc:docMk/>
            <pc:sldMk cId="340308420" sldId="621"/>
            <ac:spMk id="2" creationId="{4A1B0138-1C44-49EE-44F7-8F288F956E58}"/>
          </ac:spMkLst>
        </pc:spChg>
        <pc:spChg chg="mod">
          <ac:chgData name="FOULDS, Georgina (NHS LANCASHIRE AND SOUTH CUMBRIA INTEGRATED CARE BOARD)" userId="c845612b-d61e-4a14-9305-9d367bfbd082" providerId="ADAL" clId="{4AD61444-6733-4B71-8546-9385E6D2FF01}" dt="2023-01-30T10:28:53.955" v="73" actId="207"/>
          <ac:spMkLst>
            <pc:docMk/>
            <pc:sldMk cId="340308420" sldId="621"/>
            <ac:spMk id="3" creationId="{50214DFF-7222-E55E-5B4E-7E3623413D38}"/>
          </ac:spMkLst>
        </pc:spChg>
      </pc:sldChg>
      <pc:sldChg chg="modSp new del mod">
        <pc:chgData name="FOULDS, Georgina (NHS LANCASHIRE AND SOUTH CUMBRIA INTEGRATED CARE BOARD)" userId="c845612b-d61e-4a14-9305-9d367bfbd082" providerId="ADAL" clId="{4AD61444-6733-4B71-8546-9385E6D2FF01}" dt="2023-01-30T10:21:47.726" v="36" actId="2696"/>
        <pc:sldMkLst>
          <pc:docMk/>
          <pc:sldMk cId="1562147696" sldId="621"/>
        </pc:sldMkLst>
        <pc:spChg chg="mod">
          <ac:chgData name="FOULDS, Georgina (NHS LANCASHIRE AND SOUTH CUMBRIA INTEGRATED CARE BOARD)" userId="c845612b-d61e-4a14-9305-9d367bfbd082" providerId="ADAL" clId="{4AD61444-6733-4B71-8546-9385E6D2FF01}" dt="2023-01-30T10:21:39.345" v="35" actId="14100"/>
          <ac:spMkLst>
            <pc:docMk/>
            <pc:sldMk cId="1562147696" sldId="621"/>
            <ac:spMk id="2" creationId="{A83962FF-DFFA-C244-108B-F972DFF47D97}"/>
          </ac:spMkLst>
        </pc:spChg>
      </pc:sldChg>
      <pc:sldChg chg="modSp new mod">
        <pc:chgData name="FOULDS, Georgina (NHS LANCASHIRE AND SOUTH CUMBRIA INTEGRATED CARE BOARD)" userId="c845612b-d61e-4a14-9305-9d367bfbd082" providerId="ADAL" clId="{4AD61444-6733-4B71-8546-9385E6D2FF01}" dt="2023-02-01T09:51:24.551" v="163" actId="255"/>
        <pc:sldMkLst>
          <pc:docMk/>
          <pc:sldMk cId="448753390" sldId="622"/>
        </pc:sldMkLst>
        <pc:spChg chg="mod">
          <ac:chgData name="FOULDS, Georgina (NHS LANCASHIRE AND SOUTH CUMBRIA INTEGRATED CARE BOARD)" userId="c845612b-d61e-4a14-9305-9d367bfbd082" providerId="ADAL" clId="{4AD61444-6733-4B71-8546-9385E6D2FF01}" dt="2023-02-01T09:51:24.551" v="163" actId="255"/>
          <ac:spMkLst>
            <pc:docMk/>
            <pc:sldMk cId="448753390" sldId="622"/>
            <ac:spMk id="2" creationId="{E1FF30E6-33D5-B50F-BA80-D352B5565508}"/>
          </ac:spMkLst>
        </pc:spChg>
      </pc:sldChg>
      <pc:sldChg chg="add del">
        <pc:chgData name="FOULDS, Georgina (NHS LANCASHIRE AND SOUTH CUMBRIA INTEGRATED CARE BOARD)" userId="c845612b-d61e-4a14-9305-9d367bfbd082" providerId="ADAL" clId="{4AD61444-6733-4B71-8546-9385E6D2FF01}" dt="2023-01-30T10:22:32.759" v="65" actId="2696"/>
        <pc:sldMkLst>
          <pc:docMk/>
          <pc:sldMk cId="2331280668" sldId="622"/>
        </pc:sldMkLst>
      </pc:sldChg>
      <pc:sldChg chg="modSp new del mod">
        <pc:chgData name="FOULDS, Georgina (NHS LANCASHIRE AND SOUTH CUMBRIA INTEGRATED CARE BOARD)" userId="c845612b-d61e-4a14-9305-9d367bfbd082" providerId="ADAL" clId="{4AD61444-6733-4B71-8546-9385E6D2FF01}" dt="2023-02-01T09:50:08.421" v="124" actId="2696"/>
        <pc:sldMkLst>
          <pc:docMk/>
          <pc:sldMk cId="2670666948" sldId="622"/>
        </pc:sldMkLst>
        <pc:spChg chg="mod">
          <ac:chgData name="FOULDS, Georgina (NHS LANCASHIRE AND SOUTH CUMBRIA INTEGRATED CARE BOARD)" userId="c845612b-d61e-4a14-9305-9d367bfbd082" providerId="ADAL" clId="{4AD61444-6733-4B71-8546-9385E6D2FF01}" dt="2023-02-01T09:49:25.090" v="104" actId="5793"/>
          <ac:spMkLst>
            <pc:docMk/>
            <pc:sldMk cId="2670666948" sldId="622"/>
            <ac:spMk id="2" creationId="{E4F4F4E9-7BB5-79D2-13A1-18DFB8A455EF}"/>
          </ac:spMkLst>
        </pc:spChg>
        <pc:spChg chg="mod">
          <ac:chgData name="FOULDS, Georgina (NHS LANCASHIRE AND SOUTH CUMBRIA INTEGRATED CARE BOARD)" userId="c845612b-d61e-4a14-9305-9d367bfbd082" providerId="ADAL" clId="{4AD61444-6733-4B71-8546-9385E6D2FF01}" dt="2023-02-01T09:49:44.119" v="123" actId="5793"/>
          <ac:spMkLst>
            <pc:docMk/>
            <pc:sldMk cId="2670666948" sldId="622"/>
            <ac:spMk id="3" creationId="{5ECD73BB-E237-2769-AF98-C91115D82D2C}"/>
          </ac:spMkLst>
        </pc:spChg>
      </pc:sldChg>
      <pc:sldChg chg="add del">
        <pc:chgData name="FOULDS, Georgina (NHS LANCASHIRE AND SOUTH CUMBRIA INTEGRATED CARE BOARD)" userId="c845612b-d61e-4a14-9305-9d367bfbd082" providerId="ADAL" clId="{4AD61444-6733-4B71-8546-9385E6D2FF01}" dt="2023-01-30T10:22:21.649" v="63" actId="2696"/>
        <pc:sldMkLst>
          <pc:docMk/>
          <pc:sldMk cId="2989448727" sldId="622"/>
        </pc:sldMkLst>
      </pc:sldChg>
      <pc:sldChg chg="modSp new del mod">
        <pc:chgData name="FOULDS, Georgina (NHS LANCASHIRE AND SOUTH CUMBRIA INTEGRATED CARE BOARD)" userId="c845612b-d61e-4a14-9305-9d367bfbd082" providerId="ADAL" clId="{4AD61444-6733-4B71-8546-9385E6D2FF01}" dt="2023-02-01T09:50:42.518" v="146" actId="2696"/>
        <pc:sldMkLst>
          <pc:docMk/>
          <pc:sldMk cId="3897159554" sldId="622"/>
        </pc:sldMkLst>
        <pc:spChg chg="mod">
          <ac:chgData name="FOULDS, Georgina (NHS LANCASHIRE AND SOUTH CUMBRIA INTEGRATED CARE BOARD)" userId="c845612b-d61e-4a14-9305-9d367bfbd082" providerId="ADAL" clId="{4AD61444-6733-4B71-8546-9385E6D2FF01}" dt="2023-02-01T09:50:37.425" v="145" actId="20577"/>
          <ac:spMkLst>
            <pc:docMk/>
            <pc:sldMk cId="3897159554" sldId="622"/>
            <ac:spMk id="2" creationId="{DB4B6AB2-BABD-B39E-E1FF-6F42F765005C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eg"/><Relationship Id="rId7" Type="http://schemas.openxmlformats.org/officeDocument/2006/relationships/image" Target="../media/image14.jpg"/><Relationship Id="rId2" Type="http://schemas.openxmlformats.org/officeDocument/2006/relationships/hyperlink" Target="https://bmjopenquality.bmj.com/content/9/2/e000894" TargetMode="External"/><Relationship Id="rId1" Type="http://schemas.openxmlformats.org/officeDocument/2006/relationships/image" Target="../media/image9.jpg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Relationship Id="rId9" Type="http://schemas.openxmlformats.org/officeDocument/2006/relationships/image" Target="../media/image16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image" Target="../media/image17.jp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eg"/><Relationship Id="rId7" Type="http://schemas.openxmlformats.org/officeDocument/2006/relationships/image" Target="../media/image14.jpg"/><Relationship Id="rId2" Type="http://schemas.openxmlformats.org/officeDocument/2006/relationships/hyperlink" Target="https://bmjopenquality.bmj.com/content/9/2/e000894" TargetMode="External"/><Relationship Id="rId1" Type="http://schemas.openxmlformats.org/officeDocument/2006/relationships/image" Target="../media/image9.jpg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Relationship Id="rId9" Type="http://schemas.openxmlformats.org/officeDocument/2006/relationships/image" Target="../media/image16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image" Target="../media/image17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241BEF-95F6-41AE-BCAF-DF8F17049E5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675071A-492C-4EB9-A0D0-8A67D90A1A46}">
      <dgm:prSet phldrT="[Text]"/>
      <dgm:spPr/>
      <dgm:t>
        <a:bodyPr/>
        <a:lstStyle/>
        <a:p>
          <a:r>
            <a:rPr lang="en-GB" dirty="0"/>
            <a:t>Organisation of Care</a:t>
          </a:r>
        </a:p>
      </dgm:t>
    </dgm:pt>
    <dgm:pt modelId="{A1B6F692-D403-46A6-9BC2-BBBA861950EB}" type="parTrans" cxnId="{46908B28-158A-4F22-BD16-A4AA67118DE1}">
      <dgm:prSet/>
      <dgm:spPr/>
      <dgm:t>
        <a:bodyPr/>
        <a:lstStyle/>
        <a:p>
          <a:endParaRPr lang="en-GB"/>
        </a:p>
      </dgm:t>
    </dgm:pt>
    <dgm:pt modelId="{2E0BD573-0745-45DC-8841-26804C8DC40D}" type="sibTrans" cxnId="{46908B28-158A-4F22-BD16-A4AA67118DE1}">
      <dgm:prSet/>
      <dgm:spPr/>
      <dgm:t>
        <a:bodyPr/>
        <a:lstStyle/>
        <a:p>
          <a:endParaRPr lang="en-GB"/>
        </a:p>
      </dgm:t>
    </dgm:pt>
    <dgm:pt modelId="{C6C7DCAC-718C-4C5B-9F69-0E427F610D01}">
      <dgm:prSet phldrT="[Text]"/>
      <dgm:spPr/>
      <dgm:t>
        <a:bodyPr/>
        <a:lstStyle/>
        <a:p>
          <a:r>
            <a:rPr lang="en-GB" dirty="0"/>
            <a:t>Environmental Impacts</a:t>
          </a:r>
        </a:p>
      </dgm:t>
    </dgm:pt>
    <dgm:pt modelId="{AC605076-AAC4-4F9D-B0DA-2FE53DFB1741}" type="parTrans" cxnId="{AF6D8CD0-62AD-4BAB-8CF1-A5169FEB799A}">
      <dgm:prSet/>
      <dgm:spPr/>
      <dgm:t>
        <a:bodyPr/>
        <a:lstStyle/>
        <a:p>
          <a:endParaRPr lang="en-GB"/>
        </a:p>
      </dgm:t>
    </dgm:pt>
    <dgm:pt modelId="{B2BB652D-AED7-4F26-A8F4-962C553C4696}" type="sibTrans" cxnId="{AF6D8CD0-62AD-4BAB-8CF1-A5169FEB799A}">
      <dgm:prSet/>
      <dgm:spPr/>
      <dgm:t>
        <a:bodyPr/>
        <a:lstStyle/>
        <a:p>
          <a:endParaRPr lang="en-GB"/>
        </a:p>
      </dgm:t>
    </dgm:pt>
    <dgm:pt modelId="{4CDC4C1E-C435-4097-BAC4-B807B73F435A}">
      <dgm:prSet phldrT="[Text]"/>
      <dgm:spPr/>
      <dgm:t>
        <a:bodyPr/>
        <a:lstStyle/>
        <a:p>
          <a:r>
            <a:rPr lang="en-GB" dirty="0"/>
            <a:t>Early &amp; Accurate Diagnosis</a:t>
          </a:r>
        </a:p>
      </dgm:t>
    </dgm:pt>
    <dgm:pt modelId="{DC96B1B6-DB4D-4D8F-ADD6-2E4903FCE987}" type="parTrans" cxnId="{7B94B952-5C4D-4B47-8CFD-D9F02B1A0066}">
      <dgm:prSet/>
      <dgm:spPr/>
      <dgm:t>
        <a:bodyPr/>
        <a:lstStyle/>
        <a:p>
          <a:endParaRPr lang="en-GB"/>
        </a:p>
      </dgm:t>
    </dgm:pt>
    <dgm:pt modelId="{E1D6A7CB-DBB0-4C29-BEA0-E027B50DC1D3}" type="sibTrans" cxnId="{7B94B952-5C4D-4B47-8CFD-D9F02B1A0066}">
      <dgm:prSet/>
      <dgm:spPr/>
      <dgm:t>
        <a:bodyPr/>
        <a:lstStyle/>
        <a:p>
          <a:endParaRPr lang="en-GB"/>
        </a:p>
      </dgm:t>
    </dgm:pt>
    <dgm:pt modelId="{CC0F706C-35B1-4B38-86E3-85E7E8C367C5}">
      <dgm:prSet phldrT="[Text]"/>
      <dgm:spPr/>
      <dgm:t>
        <a:bodyPr/>
        <a:lstStyle/>
        <a:p>
          <a:r>
            <a:rPr lang="en-GB" dirty="0"/>
            <a:t>Effective, Preventative Medicine</a:t>
          </a:r>
        </a:p>
      </dgm:t>
    </dgm:pt>
    <dgm:pt modelId="{0F2798CA-0F13-4084-AFCC-34F93DFC4291}" type="parTrans" cxnId="{941E63BF-6BBF-472B-98F8-18E3C0C4C336}">
      <dgm:prSet/>
      <dgm:spPr/>
      <dgm:t>
        <a:bodyPr/>
        <a:lstStyle/>
        <a:p>
          <a:endParaRPr lang="en-GB"/>
        </a:p>
      </dgm:t>
    </dgm:pt>
    <dgm:pt modelId="{0972FC0C-FFB9-4AAD-A310-473FE92DB7D2}" type="sibTrans" cxnId="{941E63BF-6BBF-472B-98F8-18E3C0C4C336}">
      <dgm:prSet/>
      <dgm:spPr/>
      <dgm:t>
        <a:bodyPr/>
        <a:lstStyle/>
        <a:p>
          <a:endParaRPr lang="en-GB"/>
        </a:p>
      </dgm:t>
    </dgm:pt>
    <dgm:pt modelId="{8C78E60E-68AF-4D01-8D56-732BEEC7223B}">
      <dgm:prSet phldrT="[Text]"/>
      <dgm:spPr/>
      <dgm:t>
        <a:bodyPr/>
        <a:lstStyle/>
        <a:p>
          <a:r>
            <a:rPr lang="en-GB" dirty="0"/>
            <a:t>Managing Exacerbations</a:t>
          </a:r>
        </a:p>
      </dgm:t>
    </dgm:pt>
    <dgm:pt modelId="{D1FAED77-8172-4C6D-A70A-B888A4D9CA7C}" type="parTrans" cxnId="{DAB522C8-7A6E-49EA-8649-62E0D5E35CDD}">
      <dgm:prSet/>
      <dgm:spPr/>
      <dgm:t>
        <a:bodyPr/>
        <a:lstStyle/>
        <a:p>
          <a:endParaRPr lang="en-GB"/>
        </a:p>
      </dgm:t>
    </dgm:pt>
    <dgm:pt modelId="{482F2FEC-5943-424B-9B67-FE10C3D2D314}" type="sibTrans" cxnId="{DAB522C8-7A6E-49EA-8649-62E0D5E35CDD}">
      <dgm:prSet/>
      <dgm:spPr/>
      <dgm:t>
        <a:bodyPr/>
        <a:lstStyle/>
        <a:p>
          <a:endParaRPr lang="en-GB"/>
        </a:p>
      </dgm:t>
    </dgm:pt>
    <dgm:pt modelId="{B282373B-3CA8-4EAF-85F0-A26CA7DFFF40}">
      <dgm:prSet phldrT="[Text]"/>
      <dgm:spPr/>
      <dgm:t>
        <a:bodyPr/>
        <a:lstStyle/>
        <a:p>
          <a:r>
            <a:rPr lang="en-GB" dirty="0"/>
            <a:t>Severe Asthma</a:t>
          </a:r>
        </a:p>
      </dgm:t>
    </dgm:pt>
    <dgm:pt modelId="{A6BA3463-7532-4022-A3AC-5AB056E11B74}" type="parTrans" cxnId="{DF5DCF81-D37E-4E9C-9CA9-5513732BD8DE}">
      <dgm:prSet/>
      <dgm:spPr/>
      <dgm:t>
        <a:bodyPr/>
        <a:lstStyle/>
        <a:p>
          <a:endParaRPr lang="en-GB"/>
        </a:p>
      </dgm:t>
    </dgm:pt>
    <dgm:pt modelId="{C63C7734-B947-4F4B-8ECC-B8BBC6C502FD}" type="sibTrans" cxnId="{DF5DCF81-D37E-4E9C-9CA9-5513732BD8DE}">
      <dgm:prSet/>
      <dgm:spPr/>
      <dgm:t>
        <a:bodyPr/>
        <a:lstStyle/>
        <a:p>
          <a:endParaRPr lang="en-GB"/>
        </a:p>
      </dgm:t>
    </dgm:pt>
    <dgm:pt modelId="{44AFD121-0C1D-4B63-8E93-824A56A37780}">
      <dgm:prSet phldrT="[Text]"/>
      <dgm:spPr/>
      <dgm:t>
        <a:bodyPr/>
        <a:lstStyle/>
        <a:p>
          <a:r>
            <a:rPr lang="en-GB" dirty="0"/>
            <a:t>Data &amp; Digital</a:t>
          </a:r>
        </a:p>
      </dgm:t>
    </dgm:pt>
    <dgm:pt modelId="{A1143F3C-1002-401E-B220-7A21B7095443}" type="parTrans" cxnId="{F7DDF172-9F2F-4327-A419-D9ECB915D957}">
      <dgm:prSet/>
      <dgm:spPr/>
      <dgm:t>
        <a:bodyPr/>
        <a:lstStyle/>
        <a:p>
          <a:endParaRPr lang="en-GB"/>
        </a:p>
      </dgm:t>
    </dgm:pt>
    <dgm:pt modelId="{5E71BCDB-5CC9-46C9-892A-5833E3D54C73}" type="sibTrans" cxnId="{F7DDF172-9F2F-4327-A419-D9ECB915D957}">
      <dgm:prSet/>
      <dgm:spPr/>
      <dgm:t>
        <a:bodyPr/>
        <a:lstStyle/>
        <a:p>
          <a:endParaRPr lang="en-GB"/>
        </a:p>
      </dgm:t>
    </dgm:pt>
    <dgm:pt modelId="{D98DD65A-230D-4C29-93CA-DABA5B8F92A6}">
      <dgm:prSet phldrT="[Text]"/>
      <dgm:spPr/>
      <dgm:t>
        <a:bodyPr/>
        <a:lstStyle/>
        <a:p>
          <a:r>
            <a:rPr lang="en-GB" dirty="0"/>
            <a:t>Competencies, Training &amp; Education</a:t>
          </a:r>
        </a:p>
      </dgm:t>
    </dgm:pt>
    <dgm:pt modelId="{E2494AB0-6210-4834-8481-EF3536C1CEB2}" type="parTrans" cxnId="{910EAD1F-A73E-40F3-B2BD-C575037379D0}">
      <dgm:prSet/>
      <dgm:spPr/>
      <dgm:t>
        <a:bodyPr/>
        <a:lstStyle/>
        <a:p>
          <a:endParaRPr lang="en-GB"/>
        </a:p>
      </dgm:t>
    </dgm:pt>
    <dgm:pt modelId="{095ECA32-6A9C-4A1F-8E1E-DB0AFF7366B1}" type="sibTrans" cxnId="{910EAD1F-A73E-40F3-B2BD-C575037379D0}">
      <dgm:prSet/>
      <dgm:spPr/>
      <dgm:t>
        <a:bodyPr/>
        <a:lstStyle/>
        <a:p>
          <a:endParaRPr lang="en-GB"/>
        </a:p>
      </dgm:t>
    </dgm:pt>
    <dgm:pt modelId="{C756713B-2871-40A0-B86B-0627AB29912F}" type="pres">
      <dgm:prSet presAssocID="{40241BEF-95F6-41AE-BCAF-DF8F17049E5A}" presName="linearFlow" presStyleCnt="0">
        <dgm:presLayoutVars>
          <dgm:dir/>
          <dgm:resizeHandles val="exact"/>
        </dgm:presLayoutVars>
      </dgm:prSet>
      <dgm:spPr/>
    </dgm:pt>
    <dgm:pt modelId="{209DE0E0-03A3-4C15-A226-647E414B47E9}" type="pres">
      <dgm:prSet presAssocID="{E675071A-492C-4EB9-A0D0-8A67D90A1A46}" presName="composite" presStyleCnt="0"/>
      <dgm:spPr/>
    </dgm:pt>
    <dgm:pt modelId="{718D6684-50A1-452B-ACCC-49E3E918F12A}" type="pres">
      <dgm:prSet presAssocID="{E675071A-492C-4EB9-A0D0-8A67D90A1A46}" presName="imgShp" presStyleLbl="fgImgPlac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25000" r="-25000"/>
          </a:stretch>
        </a:blipFill>
      </dgm:spPr>
    </dgm:pt>
    <dgm:pt modelId="{BEA7A1D1-C8E9-40C7-89B5-BFB8B80DB221}" type="pres">
      <dgm:prSet presAssocID="{E675071A-492C-4EB9-A0D0-8A67D90A1A46}" presName="txShp" presStyleLbl="node1" presStyleIdx="0" presStyleCnt="8">
        <dgm:presLayoutVars>
          <dgm:bulletEnabled val="1"/>
        </dgm:presLayoutVars>
      </dgm:prSet>
      <dgm:spPr/>
    </dgm:pt>
    <dgm:pt modelId="{F5700D5F-8EBE-4746-B752-2F644EC04D4C}" type="pres">
      <dgm:prSet presAssocID="{2E0BD573-0745-45DC-8841-26804C8DC40D}" presName="spacing" presStyleCnt="0"/>
      <dgm:spPr/>
    </dgm:pt>
    <dgm:pt modelId="{D58CB34B-EAA9-4105-9A7A-6F3FA59D9E64}" type="pres">
      <dgm:prSet presAssocID="{C6C7DCAC-718C-4C5B-9F69-0E427F610D01}" presName="composite" presStyleCnt="0"/>
      <dgm:spPr/>
    </dgm:pt>
    <dgm:pt modelId="{0A4FC623-8DA8-4783-A5EF-9E22DD6BF3D0}" type="pres">
      <dgm:prSet presAssocID="{C6C7DCAC-718C-4C5B-9F69-0E427F610D01}" presName="imgShp" presStyleLbl="fgImgPlac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</dgm:spPr>
    </dgm:pt>
    <dgm:pt modelId="{FEF4E8BB-086F-4355-9BD8-8C0E397FE6F8}" type="pres">
      <dgm:prSet presAssocID="{C6C7DCAC-718C-4C5B-9F69-0E427F610D01}" presName="txShp" presStyleLbl="node1" presStyleIdx="1" presStyleCnt="8">
        <dgm:presLayoutVars>
          <dgm:bulletEnabled val="1"/>
        </dgm:presLayoutVars>
      </dgm:prSet>
      <dgm:spPr/>
    </dgm:pt>
    <dgm:pt modelId="{122940EA-068E-4637-9F67-9A8B6E2D1CF6}" type="pres">
      <dgm:prSet presAssocID="{B2BB652D-AED7-4F26-A8F4-962C553C4696}" presName="spacing" presStyleCnt="0"/>
      <dgm:spPr/>
    </dgm:pt>
    <dgm:pt modelId="{B2E2AC1E-9DCF-4C15-BB47-CC88EB195C9A}" type="pres">
      <dgm:prSet presAssocID="{4CDC4C1E-C435-4097-BAC4-B807B73F435A}" presName="composite" presStyleCnt="0"/>
      <dgm:spPr/>
    </dgm:pt>
    <dgm:pt modelId="{275783E9-A08E-4C77-8146-271265EDB0BD}" type="pres">
      <dgm:prSet presAssocID="{4CDC4C1E-C435-4097-BAC4-B807B73F435A}" presName="imgShp" presStyleLbl="fgImgPlace1" presStyleIdx="2" presStyleCnt="8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</dgm:pt>
    <dgm:pt modelId="{DB0B0470-A858-40A0-9B3C-0653BDE36750}" type="pres">
      <dgm:prSet presAssocID="{4CDC4C1E-C435-4097-BAC4-B807B73F435A}" presName="txShp" presStyleLbl="node1" presStyleIdx="2" presStyleCnt="8">
        <dgm:presLayoutVars>
          <dgm:bulletEnabled val="1"/>
        </dgm:presLayoutVars>
      </dgm:prSet>
      <dgm:spPr/>
    </dgm:pt>
    <dgm:pt modelId="{85B610AC-3ACA-4E71-A274-E4BC7284F87D}" type="pres">
      <dgm:prSet presAssocID="{E1D6A7CB-DBB0-4C29-BEA0-E027B50DC1D3}" presName="spacing" presStyleCnt="0"/>
      <dgm:spPr/>
    </dgm:pt>
    <dgm:pt modelId="{151C9093-1D8E-4480-A140-68B84E53CC74}" type="pres">
      <dgm:prSet presAssocID="{CC0F706C-35B1-4B38-86E3-85E7E8C367C5}" presName="composite" presStyleCnt="0"/>
      <dgm:spPr/>
    </dgm:pt>
    <dgm:pt modelId="{360810BD-0499-48BA-8DFC-C4DFE7DEF0F5}" type="pres">
      <dgm:prSet presAssocID="{CC0F706C-35B1-4B38-86E3-85E7E8C367C5}" presName="imgShp" presStyleLbl="fgImgPlace1" presStyleIdx="3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</dgm:spPr>
    </dgm:pt>
    <dgm:pt modelId="{E36984AF-C1E0-4504-AC01-6666E7E2BA86}" type="pres">
      <dgm:prSet presAssocID="{CC0F706C-35B1-4B38-86E3-85E7E8C367C5}" presName="txShp" presStyleLbl="node1" presStyleIdx="3" presStyleCnt="8">
        <dgm:presLayoutVars>
          <dgm:bulletEnabled val="1"/>
        </dgm:presLayoutVars>
      </dgm:prSet>
      <dgm:spPr/>
    </dgm:pt>
    <dgm:pt modelId="{4423636C-FEEB-4F86-A336-2FD179B0FD40}" type="pres">
      <dgm:prSet presAssocID="{0972FC0C-FFB9-4AAD-A310-473FE92DB7D2}" presName="spacing" presStyleCnt="0"/>
      <dgm:spPr/>
    </dgm:pt>
    <dgm:pt modelId="{35B22155-9E5D-4EA2-9029-A97B1833C13B}" type="pres">
      <dgm:prSet presAssocID="{8C78E60E-68AF-4D01-8D56-732BEEC7223B}" presName="composite" presStyleCnt="0"/>
      <dgm:spPr/>
    </dgm:pt>
    <dgm:pt modelId="{1D1E3707-C5AC-4B45-9B81-7FDF492D8C35}" type="pres">
      <dgm:prSet presAssocID="{8C78E60E-68AF-4D01-8D56-732BEEC7223B}" presName="imgShp" presStyleLbl="fgImgPlace1" presStyleIdx="4" presStyleCnt="8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C14DACA0-D945-4D66-999B-5831C2EA6CB8}" type="pres">
      <dgm:prSet presAssocID="{8C78E60E-68AF-4D01-8D56-732BEEC7223B}" presName="txShp" presStyleLbl="node1" presStyleIdx="4" presStyleCnt="8">
        <dgm:presLayoutVars>
          <dgm:bulletEnabled val="1"/>
        </dgm:presLayoutVars>
      </dgm:prSet>
      <dgm:spPr/>
    </dgm:pt>
    <dgm:pt modelId="{DD8DA825-2CFB-4A8F-A6F0-8350083DECA6}" type="pres">
      <dgm:prSet presAssocID="{482F2FEC-5943-424B-9B67-FE10C3D2D314}" presName="spacing" presStyleCnt="0"/>
      <dgm:spPr/>
    </dgm:pt>
    <dgm:pt modelId="{623C2322-8BEB-4FD9-90E6-6631DA6C546E}" type="pres">
      <dgm:prSet presAssocID="{B282373B-3CA8-4EAF-85F0-A26CA7DFFF40}" presName="composite" presStyleCnt="0"/>
      <dgm:spPr/>
    </dgm:pt>
    <dgm:pt modelId="{1C4392C4-3401-459A-A6C9-0DE785E230E6}" type="pres">
      <dgm:prSet presAssocID="{B282373B-3CA8-4EAF-85F0-A26CA7DFFF40}" presName="imgShp" presStyleLbl="fgImgPlace1" presStyleIdx="5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</dgm:spPr>
    </dgm:pt>
    <dgm:pt modelId="{7B995923-1BD0-4B24-8868-DA3C131926B7}" type="pres">
      <dgm:prSet presAssocID="{B282373B-3CA8-4EAF-85F0-A26CA7DFFF40}" presName="txShp" presStyleLbl="node1" presStyleIdx="5" presStyleCnt="8">
        <dgm:presLayoutVars>
          <dgm:bulletEnabled val="1"/>
        </dgm:presLayoutVars>
      </dgm:prSet>
      <dgm:spPr/>
    </dgm:pt>
    <dgm:pt modelId="{2B8B941A-58CA-4664-A672-CD71A7DABE0A}" type="pres">
      <dgm:prSet presAssocID="{C63C7734-B947-4F4B-8ECC-B8BBC6C502FD}" presName="spacing" presStyleCnt="0"/>
      <dgm:spPr/>
    </dgm:pt>
    <dgm:pt modelId="{14A27D3F-CD1D-4003-979C-FD888112E3E9}" type="pres">
      <dgm:prSet presAssocID="{44AFD121-0C1D-4B63-8E93-824A56A37780}" presName="composite" presStyleCnt="0"/>
      <dgm:spPr/>
    </dgm:pt>
    <dgm:pt modelId="{2034AE11-2716-4F13-A380-8293626319E6}" type="pres">
      <dgm:prSet presAssocID="{44AFD121-0C1D-4B63-8E93-824A56A37780}" presName="imgShp" presStyleLbl="fgImgPlace1" presStyleIdx="6" presStyleCnt="8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0BBAAFA6-1FFF-46D8-BB5C-FFFBC0982DF2}" type="pres">
      <dgm:prSet presAssocID="{44AFD121-0C1D-4B63-8E93-824A56A37780}" presName="txShp" presStyleLbl="node1" presStyleIdx="6" presStyleCnt="8">
        <dgm:presLayoutVars>
          <dgm:bulletEnabled val="1"/>
        </dgm:presLayoutVars>
      </dgm:prSet>
      <dgm:spPr/>
    </dgm:pt>
    <dgm:pt modelId="{F51FC977-2569-4B48-9A0E-3FEAD05C02BC}" type="pres">
      <dgm:prSet presAssocID="{5E71BCDB-5CC9-46C9-892A-5833E3D54C73}" presName="spacing" presStyleCnt="0"/>
      <dgm:spPr/>
    </dgm:pt>
    <dgm:pt modelId="{2254962A-AB6C-40C6-BE00-0E26159F7DC6}" type="pres">
      <dgm:prSet presAssocID="{D98DD65A-230D-4C29-93CA-DABA5B8F92A6}" presName="composite" presStyleCnt="0"/>
      <dgm:spPr/>
    </dgm:pt>
    <dgm:pt modelId="{FEDA10B3-EE57-4286-BF77-F8EC528AFCE9}" type="pres">
      <dgm:prSet presAssocID="{D98DD65A-230D-4C29-93CA-DABA5B8F92A6}" presName="imgShp" presStyleLbl="fgImgPlace1" presStyleIdx="7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8DE66E36-7C0E-4AA8-95FD-E08418519326}" type="pres">
      <dgm:prSet presAssocID="{D98DD65A-230D-4C29-93CA-DABA5B8F92A6}" presName="txShp" presStyleLbl="node1" presStyleIdx="7" presStyleCnt="8">
        <dgm:presLayoutVars>
          <dgm:bulletEnabled val="1"/>
        </dgm:presLayoutVars>
      </dgm:prSet>
      <dgm:spPr/>
    </dgm:pt>
  </dgm:ptLst>
  <dgm:cxnLst>
    <dgm:cxn modelId="{910EAD1F-A73E-40F3-B2BD-C575037379D0}" srcId="{40241BEF-95F6-41AE-BCAF-DF8F17049E5A}" destId="{D98DD65A-230D-4C29-93CA-DABA5B8F92A6}" srcOrd="7" destOrd="0" parTransId="{E2494AB0-6210-4834-8481-EF3536C1CEB2}" sibTransId="{095ECA32-6A9C-4A1F-8E1E-DB0AFF7366B1}"/>
    <dgm:cxn modelId="{46908B28-158A-4F22-BD16-A4AA67118DE1}" srcId="{40241BEF-95F6-41AE-BCAF-DF8F17049E5A}" destId="{E675071A-492C-4EB9-A0D0-8A67D90A1A46}" srcOrd="0" destOrd="0" parTransId="{A1B6F692-D403-46A6-9BC2-BBBA861950EB}" sibTransId="{2E0BD573-0745-45DC-8841-26804C8DC40D}"/>
    <dgm:cxn modelId="{90502360-C6E5-4F60-8930-E69E0F15EBFD}" type="presOf" srcId="{40241BEF-95F6-41AE-BCAF-DF8F17049E5A}" destId="{C756713B-2871-40A0-B86B-0627AB29912F}" srcOrd="0" destOrd="0" presId="urn:microsoft.com/office/officeart/2005/8/layout/vList3"/>
    <dgm:cxn modelId="{0058AF67-9902-4824-A00E-44F55DFCE538}" type="presOf" srcId="{D98DD65A-230D-4C29-93CA-DABA5B8F92A6}" destId="{8DE66E36-7C0E-4AA8-95FD-E08418519326}" srcOrd="0" destOrd="0" presId="urn:microsoft.com/office/officeart/2005/8/layout/vList3"/>
    <dgm:cxn modelId="{52BF016A-524A-4160-9EED-9606659B5CCD}" type="presOf" srcId="{B282373B-3CA8-4EAF-85F0-A26CA7DFFF40}" destId="{7B995923-1BD0-4B24-8868-DA3C131926B7}" srcOrd="0" destOrd="0" presId="urn:microsoft.com/office/officeart/2005/8/layout/vList3"/>
    <dgm:cxn modelId="{7528D86A-B893-4AC6-A610-2B25686B0AFA}" type="presOf" srcId="{44AFD121-0C1D-4B63-8E93-824A56A37780}" destId="{0BBAAFA6-1FFF-46D8-BB5C-FFFBC0982DF2}" srcOrd="0" destOrd="0" presId="urn:microsoft.com/office/officeart/2005/8/layout/vList3"/>
    <dgm:cxn modelId="{7B94B952-5C4D-4B47-8CFD-D9F02B1A0066}" srcId="{40241BEF-95F6-41AE-BCAF-DF8F17049E5A}" destId="{4CDC4C1E-C435-4097-BAC4-B807B73F435A}" srcOrd="2" destOrd="0" parTransId="{DC96B1B6-DB4D-4D8F-ADD6-2E4903FCE987}" sibTransId="{E1D6A7CB-DBB0-4C29-BEA0-E027B50DC1D3}"/>
    <dgm:cxn modelId="{F7DDF172-9F2F-4327-A419-D9ECB915D957}" srcId="{40241BEF-95F6-41AE-BCAF-DF8F17049E5A}" destId="{44AFD121-0C1D-4B63-8E93-824A56A37780}" srcOrd="6" destOrd="0" parTransId="{A1143F3C-1002-401E-B220-7A21B7095443}" sibTransId="{5E71BCDB-5CC9-46C9-892A-5833E3D54C73}"/>
    <dgm:cxn modelId="{09812159-7F99-4D71-A099-763865F4C8FC}" type="presOf" srcId="{C6C7DCAC-718C-4C5B-9F69-0E427F610D01}" destId="{FEF4E8BB-086F-4355-9BD8-8C0E397FE6F8}" srcOrd="0" destOrd="0" presId="urn:microsoft.com/office/officeart/2005/8/layout/vList3"/>
    <dgm:cxn modelId="{DF5DCF81-D37E-4E9C-9CA9-5513732BD8DE}" srcId="{40241BEF-95F6-41AE-BCAF-DF8F17049E5A}" destId="{B282373B-3CA8-4EAF-85F0-A26CA7DFFF40}" srcOrd="5" destOrd="0" parTransId="{A6BA3463-7532-4022-A3AC-5AB056E11B74}" sibTransId="{C63C7734-B947-4F4B-8ECC-B8BBC6C502FD}"/>
    <dgm:cxn modelId="{1CACC69F-1315-4BF0-8661-507BF1D81ADA}" type="presOf" srcId="{8C78E60E-68AF-4D01-8D56-732BEEC7223B}" destId="{C14DACA0-D945-4D66-999B-5831C2EA6CB8}" srcOrd="0" destOrd="0" presId="urn:microsoft.com/office/officeart/2005/8/layout/vList3"/>
    <dgm:cxn modelId="{2ADFCCA4-8B8C-419B-BD86-26A3355AC0A9}" type="presOf" srcId="{CC0F706C-35B1-4B38-86E3-85E7E8C367C5}" destId="{E36984AF-C1E0-4504-AC01-6666E7E2BA86}" srcOrd="0" destOrd="0" presId="urn:microsoft.com/office/officeart/2005/8/layout/vList3"/>
    <dgm:cxn modelId="{A8E035B5-7E76-43F8-9AF8-B7D43BA3F3EB}" type="presOf" srcId="{E675071A-492C-4EB9-A0D0-8A67D90A1A46}" destId="{BEA7A1D1-C8E9-40C7-89B5-BFB8B80DB221}" srcOrd="0" destOrd="0" presId="urn:microsoft.com/office/officeart/2005/8/layout/vList3"/>
    <dgm:cxn modelId="{941E63BF-6BBF-472B-98F8-18E3C0C4C336}" srcId="{40241BEF-95F6-41AE-BCAF-DF8F17049E5A}" destId="{CC0F706C-35B1-4B38-86E3-85E7E8C367C5}" srcOrd="3" destOrd="0" parTransId="{0F2798CA-0F13-4084-AFCC-34F93DFC4291}" sibTransId="{0972FC0C-FFB9-4AAD-A310-473FE92DB7D2}"/>
    <dgm:cxn modelId="{DAB522C8-7A6E-49EA-8649-62E0D5E35CDD}" srcId="{40241BEF-95F6-41AE-BCAF-DF8F17049E5A}" destId="{8C78E60E-68AF-4D01-8D56-732BEEC7223B}" srcOrd="4" destOrd="0" parTransId="{D1FAED77-8172-4C6D-A70A-B888A4D9CA7C}" sibTransId="{482F2FEC-5943-424B-9B67-FE10C3D2D314}"/>
    <dgm:cxn modelId="{AF6D8CD0-62AD-4BAB-8CF1-A5169FEB799A}" srcId="{40241BEF-95F6-41AE-BCAF-DF8F17049E5A}" destId="{C6C7DCAC-718C-4C5B-9F69-0E427F610D01}" srcOrd="1" destOrd="0" parTransId="{AC605076-AAC4-4F9D-B0DA-2FE53DFB1741}" sibTransId="{B2BB652D-AED7-4F26-A8F4-962C553C4696}"/>
    <dgm:cxn modelId="{F14108FF-8FF5-409C-9938-AABCDB676AC3}" type="presOf" srcId="{4CDC4C1E-C435-4097-BAC4-B807B73F435A}" destId="{DB0B0470-A858-40A0-9B3C-0653BDE36750}" srcOrd="0" destOrd="0" presId="urn:microsoft.com/office/officeart/2005/8/layout/vList3"/>
    <dgm:cxn modelId="{1F108F3D-394D-4781-9204-A53244CE954F}" type="presParOf" srcId="{C756713B-2871-40A0-B86B-0627AB29912F}" destId="{209DE0E0-03A3-4C15-A226-647E414B47E9}" srcOrd="0" destOrd="0" presId="urn:microsoft.com/office/officeart/2005/8/layout/vList3"/>
    <dgm:cxn modelId="{760E891C-7713-4226-BE00-58A3BB63917A}" type="presParOf" srcId="{209DE0E0-03A3-4C15-A226-647E414B47E9}" destId="{718D6684-50A1-452B-ACCC-49E3E918F12A}" srcOrd="0" destOrd="0" presId="urn:microsoft.com/office/officeart/2005/8/layout/vList3"/>
    <dgm:cxn modelId="{08080CC4-65A1-43EA-8E5E-B6AB53ADCD49}" type="presParOf" srcId="{209DE0E0-03A3-4C15-A226-647E414B47E9}" destId="{BEA7A1D1-C8E9-40C7-89B5-BFB8B80DB221}" srcOrd="1" destOrd="0" presId="urn:microsoft.com/office/officeart/2005/8/layout/vList3"/>
    <dgm:cxn modelId="{D8FF84BD-B23F-42D9-A1C6-C9CDE064792F}" type="presParOf" srcId="{C756713B-2871-40A0-B86B-0627AB29912F}" destId="{F5700D5F-8EBE-4746-B752-2F644EC04D4C}" srcOrd="1" destOrd="0" presId="urn:microsoft.com/office/officeart/2005/8/layout/vList3"/>
    <dgm:cxn modelId="{A3E48976-519F-4A1D-9AE7-0ABD34F0E6DD}" type="presParOf" srcId="{C756713B-2871-40A0-B86B-0627AB29912F}" destId="{D58CB34B-EAA9-4105-9A7A-6F3FA59D9E64}" srcOrd="2" destOrd="0" presId="urn:microsoft.com/office/officeart/2005/8/layout/vList3"/>
    <dgm:cxn modelId="{B48F775D-B181-40AC-8E48-F0CC365D3B96}" type="presParOf" srcId="{D58CB34B-EAA9-4105-9A7A-6F3FA59D9E64}" destId="{0A4FC623-8DA8-4783-A5EF-9E22DD6BF3D0}" srcOrd="0" destOrd="0" presId="urn:microsoft.com/office/officeart/2005/8/layout/vList3"/>
    <dgm:cxn modelId="{C798F4E0-9275-4A23-B4DE-F8F1218FF724}" type="presParOf" srcId="{D58CB34B-EAA9-4105-9A7A-6F3FA59D9E64}" destId="{FEF4E8BB-086F-4355-9BD8-8C0E397FE6F8}" srcOrd="1" destOrd="0" presId="urn:microsoft.com/office/officeart/2005/8/layout/vList3"/>
    <dgm:cxn modelId="{D2660383-ADFF-49C7-9455-15837CB59498}" type="presParOf" srcId="{C756713B-2871-40A0-B86B-0627AB29912F}" destId="{122940EA-068E-4637-9F67-9A8B6E2D1CF6}" srcOrd="3" destOrd="0" presId="urn:microsoft.com/office/officeart/2005/8/layout/vList3"/>
    <dgm:cxn modelId="{7EF744B6-13C0-4A29-AE36-6E7BB8E46D25}" type="presParOf" srcId="{C756713B-2871-40A0-B86B-0627AB29912F}" destId="{B2E2AC1E-9DCF-4C15-BB47-CC88EB195C9A}" srcOrd="4" destOrd="0" presId="urn:microsoft.com/office/officeart/2005/8/layout/vList3"/>
    <dgm:cxn modelId="{60D1100F-4022-4485-BC3F-89D454114267}" type="presParOf" srcId="{B2E2AC1E-9DCF-4C15-BB47-CC88EB195C9A}" destId="{275783E9-A08E-4C77-8146-271265EDB0BD}" srcOrd="0" destOrd="0" presId="urn:microsoft.com/office/officeart/2005/8/layout/vList3"/>
    <dgm:cxn modelId="{22DE0800-EBD0-4610-843F-DFABDC34A521}" type="presParOf" srcId="{B2E2AC1E-9DCF-4C15-BB47-CC88EB195C9A}" destId="{DB0B0470-A858-40A0-9B3C-0653BDE36750}" srcOrd="1" destOrd="0" presId="urn:microsoft.com/office/officeart/2005/8/layout/vList3"/>
    <dgm:cxn modelId="{51855674-30D5-45DE-83A0-AA821A2DA4FD}" type="presParOf" srcId="{C756713B-2871-40A0-B86B-0627AB29912F}" destId="{85B610AC-3ACA-4E71-A274-E4BC7284F87D}" srcOrd="5" destOrd="0" presId="urn:microsoft.com/office/officeart/2005/8/layout/vList3"/>
    <dgm:cxn modelId="{6A3E5FD4-61BA-4C97-9727-AAFA19E924FB}" type="presParOf" srcId="{C756713B-2871-40A0-B86B-0627AB29912F}" destId="{151C9093-1D8E-4480-A140-68B84E53CC74}" srcOrd="6" destOrd="0" presId="urn:microsoft.com/office/officeart/2005/8/layout/vList3"/>
    <dgm:cxn modelId="{33BA77E1-4137-4E52-9EF0-787214BBEB98}" type="presParOf" srcId="{151C9093-1D8E-4480-A140-68B84E53CC74}" destId="{360810BD-0499-48BA-8DFC-C4DFE7DEF0F5}" srcOrd="0" destOrd="0" presId="urn:microsoft.com/office/officeart/2005/8/layout/vList3"/>
    <dgm:cxn modelId="{3CB7FCDC-DC68-4C67-91E5-2C2EDBD2E879}" type="presParOf" srcId="{151C9093-1D8E-4480-A140-68B84E53CC74}" destId="{E36984AF-C1E0-4504-AC01-6666E7E2BA86}" srcOrd="1" destOrd="0" presId="urn:microsoft.com/office/officeart/2005/8/layout/vList3"/>
    <dgm:cxn modelId="{295DFD50-6575-4008-A9E3-DC02DBAA7998}" type="presParOf" srcId="{C756713B-2871-40A0-B86B-0627AB29912F}" destId="{4423636C-FEEB-4F86-A336-2FD179B0FD40}" srcOrd="7" destOrd="0" presId="urn:microsoft.com/office/officeart/2005/8/layout/vList3"/>
    <dgm:cxn modelId="{644F6298-44A6-4EDE-9DCC-E2168BE5749F}" type="presParOf" srcId="{C756713B-2871-40A0-B86B-0627AB29912F}" destId="{35B22155-9E5D-4EA2-9029-A97B1833C13B}" srcOrd="8" destOrd="0" presId="urn:microsoft.com/office/officeart/2005/8/layout/vList3"/>
    <dgm:cxn modelId="{1D63C53A-360F-4E13-94F8-EA6A33307F91}" type="presParOf" srcId="{35B22155-9E5D-4EA2-9029-A97B1833C13B}" destId="{1D1E3707-C5AC-4B45-9B81-7FDF492D8C35}" srcOrd="0" destOrd="0" presId="urn:microsoft.com/office/officeart/2005/8/layout/vList3"/>
    <dgm:cxn modelId="{81BADBE0-5525-4B16-AC1E-2782D05FF44D}" type="presParOf" srcId="{35B22155-9E5D-4EA2-9029-A97B1833C13B}" destId="{C14DACA0-D945-4D66-999B-5831C2EA6CB8}" srcOrd="1" destOrd="0" presId="urn:microsoft.com/office/officeart/2005/8/layout/vList3"/>
    <dgm:cxn modelId="{6232BA82-3C96-4E14-B728-09875BD1F72C}" type="presParOf" srcId="{C756713B-2871-40A0-B86B-0627AB29912F}" destId="{DD8DA825-2CFB-4A8F-A6F0-8350083DECA6}" srcOrd="9" destOrd="0" presId="urn:microsoft.com/office/officeart/2005/8/layout/vList3"/>
    <dgm:cxn modelId="{09821218-C203-4F41-8AF5-92B835B1426D}" type="presParOf" srcId="{C756713B-2871-40A0-B86B-0627AB29912F}" destId="{623C2322-8BEB-4FD9-90E6-6631DA6C546E}" srcOrd="10" destOrd="0" presId="urn:microsoft.com/office/officeart/2005/8/layout/vList3"/>
    <dgm:cxn modelId="{2DE71774-F9A6-420F-AEED-A8E6BB7B5F9C}" type="presParOf" srcId="{623C2322-8BEB-4FD9-90E6-6631DA6C546E}" destId="{1C4392C4-3401-459A-A6C9-0DE785E230E6}" srcOrd="0" destOrd="0" presId="urn:microsoft.com/office/officeart/2005/8/layout/vList3"/>
    <dgm:cxn modelId="{CE844110-F2CC-4244-8DAE-BB4EA1F3315E}" type="presParOf" srcId="{623C2322-8BEB-4FD9-90E6-6631DA6C546E}" destId="{7B995923-1BD0-4B24-8868-DA3C131926B7}" srcOrd="1" destOrd="0" presId="urn:microsoft.com/office/officeart/2005/8/layout/vList3"/>
    <dgm:cxn modelId="{03196588-0B8E-4310-A38A-17F6E0305968}" type="presParOf" srcId="{C756713B-2871-40A0-B86B-0627AB29912F}" destId="{2B8B941A-58CA-4664-A672-CD71A7DABE0A}" srcOrd="11" destOrd="0" presId="urn:microsoft.com/office/officeart/2005/8/layout/vList3"/>
    <dgm:cxn modelId="{0CEA007F-65FF-4BE4-A2BF-6FF4EB593D07}" type="presParOf" srcId="{C756713B-2871-40A0-B86B-0627AB29912F}" destId="{14A27D3F-CD1D-4003-979C-FD888112E3E9}" srcOrd="12" destOrd="0" presId="urn:microsoft.com/office/officeart/2005/8/layout/vList3"/>
    <dgm:cxn modelId="{B1551C13-F813-46A4-941B-6021D5FA8174}" type="presParOf" srcId="{14A27D3F-CD1D-4003-979C-FD888112E3E9}" destId="{2034AE11-2716-4F13-A380-8293626319E6}" srcOrd="0" destOrd="0" presId="urn:microsoft.com/office/officeart/2005/8/layout/vList3"/>
    <dgm:cxn modelId="{81C935D1-C07E-462A-A2AE-5750DBBB7F3C}" type="presParOf" srcId="{14A27D3F-CD1D-4003-979C-FD888112E3E9}" destId="{0BBAAFA6-1FFF-46D8-BB5C-FFFBC0982DF2}" srcOrd="1" destOrd="0" presId="urn:microsoft.com/office/officeart/2005/8/layout/vList3"/>
    <dgm:cxn modelId="{94E92AD2-5E72-41E1-A153-84A7E0B34908}" type="presParOf" srcId="{C756713B-2871-40A0-B86B-0627AB29912F}" destId="{F51FC977-2569-4B48-9A0E-3FEAD05C02BC}" srcOrd="13" destOrd="0" presId="urn:microsoft.com/office/officeart/2005/8/layout/vList3"/>
    <dgm:cxn modelId="{C2D20C4A-7A14-48D1-B883-30FECE417841}" type="presParOf" srcId="{C756713B-2871-40A0-B86B-0627AB29912F}" destId="{2254962A-AB6C-40C6-BE00-0E26159F7DC6}" srcOrd="14" destOrd="0" presId="urn:microsoft.com/office/officeart/2005/8/layout/vList3"/>
    <dgm:cxn modelId="{B3D52949-B5AC-44C3-B6DA-2145A5A945F3}" type="presParOf" srcId="{2254962A-AB6C-40C6-BE00-0E26159F7DC6}" destId="{FEDA10B3-EE57-4286-BF77-F8EC528AFCE9}" srcOrd="0" destOrd="0" presId="urn:microsoft.com/office/officeart/2005/8/layout/vList3"/>
    <dgm:cxn modelId="{02D9B813-A414-4BE1-BC11-CE5D81EE4779}" type="presParOf" srcId="{2254962A-AB6C-40C6-BE00-0E26159F7DC6}" destId="{8DE66E36-7C0E-4AA8-95FD-E0841851932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BF0743-4C5B-4EA1-9B24-DE9AF0A0A8CE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0C613C7-9B83-414B-9C94-4F2C2AC7A6D1}">
      <dgm:prSet phldrT="[Text]" custT="1"/>
      <dgm:spPr/>
      <dgm:t>
        <a:bodyPr/>
        <a:lstStyle/>
        <a:p>
          <a:r>
            <a:rPr lang="en-GB" sz="1400" dirty="0"/>
            <a:t>Education Staff</a:t>
          </a:r>
        </a:p>
        <a:p>
          <a:r>
            <a:rPr lang="en-GB" sz="1400" dirty="0"/>
            <a:t>VCFSE Sector</a:t>
          </a:r>
        </a:p>
        <a:p>
          <a:r>
            <a:rPr lang="en-GB" sz="1400" dirty="0"/>
            <a:t>School Nurses</a:t>
          </a:r>
        </a:p>
        <a:p>
          <a:r>
            <a:rPr lang="en-GB" sz="1400" dirty="0"/>
            <a:t>HCAs</a:t>
          </a:r>
        </a:p>
      </dgm:t>
    </dgm:pt>
    <dgm:pt modelId="{646EE742-AC0B-4B20-ACCF-0E078D5E9B69}" type="parTrans" cxnId="{971A728A-FE30-4A78-AA1D-2145FCE9098B}">
      <dgm:prSet/>
      <dgm:spPr/>
      <dgm:t>
        <a:bodyPr/>
        <a:lstStyle/>
        <a:p>
          <a:endParaRPr lang="en-GB"/>
        </a:p>
      </dgm:t>
    </dgm:pt>
    <dgm:pt modelId="{D82BB459-D4A6-427B-B715-F88972815849}" type="sibTrans" cxnId="{971A728A-FE30-4A78-AA1D-2145FCE9098B}">
      <dgm:prSet/>
      <dgm:spPr/>
      <dgm:t>
        <a:bodyPr/>
        <a:lstStyle/>
        <a:p>
          <a:endParaRPr lang="en-GB"/>
        </a:p>
      </dgm:t>
    </dgm:pt>
    <dgm:pt modelId="{F883FD94-74A8-4C45-8D8D-945AC2A4E6D8}">
      <dgm:prSet phldrT="[Text]" custT="1"/>
      <dgm:spPr/>
      <dgm:t>
        <a:bodyPr/>
        <a:lstStyle/>
        <a:p>
          <a:r>
            <a:rPr lang="en-GB" sz="1400" dirty="0"/>
            <a:t>Primary Care Networks</a:t>
          </a:r>
        </a:p>
        <a:p>
          <a:r>
            <a:rPr lang="en-GB" sz="1400" dirty="0"/>
            <a:t>Practice Nurses</a:t>
          </a:r>
        </a:p>
        <a:p>
          <a:r>
            <a:rPr lang="en-GB" sz="1400" dirty="0"/>
            <a:t>Asthma Nurses</a:t>
          </a:r>
        </a:p>
        <a:p>
          <a:r>
            <a:rPr lang="en-GB" sz="1400" dirty="0"/>
            <a:t>GPs</a:t>
          </a:r>
        </a:p>
      </dgm:t>
    </dgm:pt>
    <dgm:pt modelId="{129256AE-D181-4797-8D8C-EA6AE833813F}" type="parTrans" cxnId="{C8DAF4CA-277D-459A-93F0-CFC0A8F6C4DB}">
      <dgm:prSet/>
      <dgm:spPr/>
      <dgm:t>
        <a:bodyPr/>
        <a:lstStyle/>
        <a:p>
          <a:endParaRPr lang="en-GB"/>
        </a:p>
      </dgm:t>
    </dgm:pt>
    <dgm:pt modelId="{D5CA0A8C-5999-4DE3-98E9-FCD88F88F54C}" type="sibTrans" cxnId="{C8DAF4CA-277D-459A-93F0-CFC0A8F6C4DB}">
      <dgm:prSet/>
      <dgm:spPr/>
      <dgm:t>
        <a:bodyPr/>
        <a:lstStyle/>
        <a:p>
          <a:endParaRPr lang="en-GB"/>
        </a:p>
      </dgm:t>
    </dgm:pt>
    <dgm:pt modelId="{8B5C4E14-0914-482E-BF55-3B2B5FF109A8}">
      <dgm:prSet phldrT="[Text]" custT="1"/>
      <dgm:spPr/>
      <dgm:t>
        <a:bodyPr/>
        <a:lstStyle/>
        <a:p>
          <a:r>
            <a:rPr lang="en-GB" sz="1400" dirty="0"/>
            <a:t>Secondary Care</a:t>
          </a:r>
        </a:p>
        <a:p>
          <a:r>
            <a:rPr lang="en-GB" sz="1400" dirty="0"/>
            <a:t>Ward Nurses</a:t>
          </a:r>
        </a:p>
        <a:p>
          <a:r>
            <a:rPr lang="en-GB" sz="1400" dirty="0"/>
            <a:t>ED Staff</a:t>
          </a:r>
        </a:p>
        <a:p>
          <a:r>
            <a:rPr lang="en-GB" sz="1400" dirty="0"/>
            <a:t>Specialist Nurses</a:t>
          </a:r>
        </a:p>
        <a:p>
          <a:r>
            <a:rPr lang="en-GB" sz="1400" dirty="0"/>
            <a:t>Medical Staff</a:t>
          </a:r>
        </a:p>
      </dgm:t>
    </dgm:pt>
    <dgm:pt modelId="{E9FC7C5A-A8EF-4F38-9E4D-66C9DAF93425}" type="parTrans" cxnId="{5CFABF09-5C56-41AD-8EAD-CDEEB14886EB}">
      <dgm:prSet/>
      <dgm:spPr/>
      <dgm:t>
        <a:bodyPr/>
        <a:lstStyle/>
        <a:p>
          <a:endParaRPr lang="en-GB"/>
        </a:p>
      </dgm:t>
    </dgm:pt>
    <dgm:pt modelId="{A9307E87-78B4-468F-9D06-C32569F6790B}" type="sibTrans" cxnId="{5CFABF09-5C56-41AD-8EAD-CDEEB14886EB}">
      <dgm:prSet/>
      <dgm:spPr/>
      <dgm:t>
        <a:bodyPr/>
        <a:lstStyle/>
        <a:p>
          <a:endParaRPr lang="en-GB"/>
        </a:p>
      </dgm:t>
    </dgm:pt>
    <dgm:pt modelId="{EAC77461-90A6-4220-83FE-3BA1FE0C2506}" type="pres">
      <dgm:prSet presAssocID="{1ABF0743-4C5B-4EA1-9B24-DE9AF0A0A8CE}" presName="Name0" presStyleCnt="0">
        <dgm:presLayoutVars>
          <dgm:dir/>
          <dgm:resizeHandles val="exact"/>
        </dgm:presLayoutVars>
      </dgm:prSet>
      <dgm:spPr/>
    </dgm:pt>
    <dgm:pt modelId="{BA5C3413-BD5C-4E33-9C3F-2E50CA46C697}" type="pres">
      <dgm:prSet presAssocID="{1ABF0743-4C5B-4EA1-9B24-DE9AF0A0A8CE}" presName="fgShape" presStyleLbl="fgShp" presStyleIdx="0" presStyleCnt="1" custFlipVert="1" custScaleY="180636" custLinFactNeighborX="3151" custLinFactNeighborY="-2295"/>
      <dgm:spPr/>
    </dgm:pt>
    <dgm:pt modelId="{FBC40BBB-38C9-45AE-AA93-7F8ECCD9202A}" type="pres">
      <dgm:prSet presAssocID="{1ABF0743-4C5B-4EA1-9B24-DE9AF0A0A8CE}" presName="linComp" presStyleCnt="0"/>
      <dgm:spPr/>
    </dgm:pt>
    <dgm:pt modelId="{F9829E21-1024-4312-B9BC-641F87A04B2A}" type="pres">
      <dgm:prSet presAssocID="{80C613C7-9B83-414B-9C94-4F2C2AC7A6D1}" presName="compNode" presStyleCnt="0"/>
      <dgm:spPr/>
    </dgm:pt>
    <dgm:pt modelId="{18F8BA8A-A01C-4808-8CE4-8935FC5C83A6}" type="pres">
      <dgm:prSet presAssocID="{80C613C7-9B83-414B-9C94-4F2C2AC7A6D1}" presName="bkgdShape" presStyleLbl="node1" presStyleIdx="0" presStyleCnt="3"/>
      <dgm:spPr/>
    </dgm:pt>
    <dgm:pt modelId="{D6C58B36-49F7-46BE-B312-DB7FAD204376}" type="pres">
      <dgm:prSet presAssocID="{80C613C7-9B83-414B-9C94-4F2C2AC7A6D1}" presName="nodeTx" presStyleLbl="node1" presStyleIdx="0" presStyleCnt="3">
        <dgm:presLayoutVars>
          <dgm:bulletEnabled val="1"/>
        </dgm:presLayoutVars>
      </dgm:prSet>
      <dgm:spPr/>
    </dgm:pt>
    <dgm:pt modelId="{6F2C9217-F533-45C9-9578-0EC11A00386D}" type="pres">
      <dgm:prSet presAssocID="{80C613C7-9B83-414B-9C94-4F2C2AC7A6D1}" presName="invisiNode" presStyleLbl="node1" presStyleIdx="0" presStyleCnt="3"/>
      <dgm:spPr/>
    </dgm:pt>
    <dgm:pt modelId="{134024FC-D2B0-4D17-AE32-A36BDD874B8F}" type="pres">
      <dgm:prSet presAssocID="{80C613C7-9B83-414B-9C94-4F2C2AC7A6D1}" presName="imagNode" presStyleLbl="fgImgPlace1" presStyleIdx="0" presStyleCnt="3" custLinFactNeighborY="797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9C25773A-B1E2-4C53-A788-4AA9C5E22C4C}" type="pres">
      <dgm:prSet presAssocID="{D82BB459-D4A6-427B-B715-F88972815849}" presName="sibTrans" presStyleLbl="sibTrans2D1" presStyleIdx="0" presStyleCnt="0"/>
      <dgm:spPr/>
    </dgm:pt>
    <dgm:pt modelId="{83C6D211-9C48-4E6D-AAF2-60A2004DFD42}" type="pres">
      <dgm:prSet presAssocID="{F883FD94-74A8-4C45-8D8D-945AC2A4E6D8}" presName="compNode" presStyleCnt="0"/>
      <dgm:spPr/>
    </dgm:pt>
    <dgm:pt modelId="{DDEC4E8F-C4A4-46F1-9BE2-4A0F1C532999}" type="pres">
      <dgm:prSet presAssocID="{F883FD94-74A8-4C45-8D8D-945AC2A4E6D8}" presName="bkgdShape" presStyleLbl="node1" presStyleIdx="1" presStyleCnt="3" custLinFactNeighborX="0" custLinFactNeighborY="-7573"/>
      <dgm:spPr/>
    </dgm:pt>
    <dgm:pt modelId="{7BAAF226-C5ED-4774-9739-8F690F92E520}" type="pres">
      <dgm:prSet presAssocID="{F883FD94-74A8-4C45-8D8D-945AC2A4E6D8}" presName="nodeTx" presStyleLbl="node1" presStyleIdx="1" presStyleCnt="3">
        <dgm:presLayoutVars>
          <dgm:bulletEnabled val="1"/>
        </dgm:presLayoutVars>
      </dgm:prSet>
      <dgm:spPr/>
    </dgm:pt>
    <dgm:pt modelId="{A79F4E5B-EE2C-44B7-A785-B7AADF37506D}" type="pres">
      <dgm:prSet presAssocID="{F883FD94-74A8-4C45-8D8D-945AC2A4E6D8}" presName="invisiNode" presStyleLbl="node1" presStyleIdx="1" presStyleCnt="3"/>
      <dgm:spPr/>
    </dgm:pt>
    <dgm:pt modelId="{F9975C14-DC5F-442C-B62F-F2472E3C8962}" type="pres">
      <dgm:prSet presAssocID="{F883FD94-74A8-4C45-8D8D-945AC2A4E6D8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0ED2DBC-FB19-48F5-9F9F-C4EFD63C0442}" type="pres">
      <dgm:prSet presAssocID="{D5CA0A8C-5999-4DE3-98E9-FCD88F88F54C}" presName="sibTrans" presStyleLbl="sibTrans2D1" presStyleIdx="0" presStyleCnt="0"/>
      <dgm:spPr/>
    </dgm:pt>
    <dgm:pt modelId="{D3CE6879-BF17-4F33-BFA5-24F5C968AC6E}" type="pres">
      <dgm:prSet presAssocID="{8B5C4E14-0914-482E-BF55-3B2B5FF109A8}" presName="compNode" presStyleCnt="0"/>
      <dgm:spPr/>
    </dgm:pt>
    <dgm:pt modelId="{9A7D122B-49E4-4936-BC91-D857BB34480B}" type="pres">
      <dgm:prSet presAssocID="{8B5C4E14-0914-482E-BF55-3B2B5FF109A8}" presName="bkgdShape" presStyleLbl="node1" presStyleIdx="2" presStyleCnt="3"/>
      <dgm:spPr/>
    </dgm:pt>
    <dgm:pt modelId="{F545D3E8-CBBD-4867-9F1E-62353951D0DC}" type="pres">
      <dgm:prSet presAssocID="{8B5C4E14-0914-482E-BF55-3B2B5FF109A8}" presName="nodeTx" presStyleLbl="node1" presStyleIdx="2" presStyleCnt="3">
        <dgm:presLayoutVars>
          <dgm:bulletEnabled val="1"/>
        </dgm:presLayoutVars>
      </dgm:prSet>
      <dgm:spPr/>
    </dgm:pt>
    <dgm:pt modelId="{5306A73C-ACB1-4467-97B3-C7F04BEE119A}" type="pres">
      <dgm:prSet presAssocID="{8B5C4E14-0914-482E-BF55-3B2B5FF109A8}" presName="invisiNode" presStyleLbl="node1" presStyleIdx="2" presStyleCnt="3"/>
      <dgm:spPr/>
    </dgm:pt>
    <dgm:pt modelId="{8C9CC95B-8F2E-4D9A-9513-00D21EBCDABB}" type="pres">
      <dgm:prSet presAssocID="{8B5C4E14-0914-482E-BF55-3B2B5FF109A8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8000" r="-58000"/>
          </a:stretch>
        </a:blipFill>
      </dgm:spPr>
    </dgm:pt>
  </dgm:ptLst>
  <dgm:cxnLst>
    <dgm:cxn modelId="{5CFABF09-5C56-41AD-8EAD-CDEEB14886EB}" srcId="{1ABF0743-4C5B-4EA1-9B24-DE9AF0A0A8CE}" destId="{8B5C4E14-0914-482E-BF55-3B2B5FF109A8}" srcOrd="2" destOrd="0" parTransId="{E9FC7C5A-A8EF-4F38-9E4D-66C9DAF93425}" sibTransId="{A9307E87-78B4-468F-9D06-C32569F6790B}"/>
    <dgm:cxn modelId="{D9B87612-133F-446D-BE4A-D17EF78DD3E1}" type="presOf" srcId="{F883FD94-74A8-4C45-8D8D-945AC2A4E6D8}" destId="{DDEC4E8F-C4A4-46F1-9BE2-4A0F1C532999}" srcOrd="0" destOrd="0" presId="urn:microsoft.com/office/officeart/2005/8/layout/hList7"/>
    <dgm:cxn modelId="{F42F2D32-B79E-4AFF-8916-387C28602F5A}" type="presOf" srcId="{D5CA0A8C-5999-4DE3-98E9-FCD88F88F54C}" destId="{50ED2DBC-FB19-48F5-9F9F-C4EFD63C0442}" srcOrd="0" destOrd="0" presId="urn:microsoft.com/office/officeart/2005/8/layout/hList7"/>
    <dgm:cxn modelId="{DE4D9833-7222-4FF2-98C3-1BD385D6FDB6}" type="presOf" srcId="{80C613C7-9B83-414B-9C94-4F2C2AC7A6D1}" destId="{D6C58B36-49F7-46BE-B312-DB7FAD204376}" srcOrd="1" destOrd="0" presId="urn:microsoft.com/office/officeart/2005/8/layout/hList7"/>
    <dgm:cxn modelId="{42517C4B-EF69-4DCF-A4EF-AFB9A1D3FF12}" type="presOf" srcId="{F883FD94-74A8-4C45-8D8D-945AC2A4E6D8}" destId="{7BAAF226-C5ED-4774-9739-8F690F92E520}" srcOrd="1" destOrd="0" presId="urn:microsoft.com/office/officeart/2005/8/layout/hList7"/>
    <dgm:cxn modelId="{C54A146C-4042-4AEE-94C4-91BDEDD68BC7}" type="presOf" srcId="{80C613C7-9B83-414B-9C94-4F2C2AC7A6D1}" destId="{18F8BA8A-A01C-4808-8CE4-8935FC5C83A6}" srcOrd="0" destOrd="0" presId="urn:microsoft.com/office/officeart/2005/8/layout/hList7"/>
    <dgm:cxn modelId="{823C3F7E-B5B3-4147-B094-28513F3B139E}" type="presOf" srcId="{D82BB459-D4A6-427B-B715-F88972815849}" destId="{9C25773A-B1E2-4C53-A788-4AA9C5E22C4C}" srcOrd="0" destOrd="0" presId="urn:microsoft.com/office/officeart/2005/8/layout/hList7"/>
    <dgm:cxn modelId="{971A728A-FE30-4A78-AA1D-2145FCE9098B}" srcId="{1ABF0743-4C5B-4EA1-9B24-DE9AF0A0A8CE}" destId="{80C613C7-9B83-414B-9C94-4F2C2AC7A6D1}" srcOrd="0" destOrd="0" parTransId="{646EE742-AC0B-4B20-ACCF-0E078D5E9B69}" sibTransId="{D82BB459-D4A6-427B-B715-F88972815849}"/>
    <dgm:cxn modelId="{94948F91-94CE-4744-B831-5913D6479DF9}" type="presOf" srcId="{1ABF0743-4C5B-4EA1-9B24-DE9AF0A0A8CE}" destId="{EAC77461-90A6-4220-83FE-3BA1FE0C2506}" srcOrd="0" destOrd="0" presId="urn:microsoft.com/office/officeart/2005/8/layout/hList7"/>
    <dgm:cxn modelId="{9383419B-0135-4CA6-9414-B9AEAA1D8E0E}" type="presOf" srcId="{8B5C4E14-0914-482E-BF55-3B2B5FF109A8}" destId="{9A7D122B-49E4-4936-BC91-D857BB34480B}" srcOrd="0" destOrd="0" presId="urn:microsoft.com/office/officeart/2005/8/layout/hList7"/>
    <dgm:cxn modelId="{C8DAF4CA-277D-459A-93F0-CFC0A8F6C4DB}" srcId="{1ABF0743-4C5B-4EA1-9B24-DE9AF0A0A8CE}" destId="{F883FD94-74A8-4C45-8D8D-945AC2A4E6D8}" srcOrd="1" destOrd="0" parTransId="{129256AE-D181-4797-8D8C-EA6AE833813F}" sibTransId="{D5CA0A8C-5999-4DE3-98E9-FCD88F88F54C}"/>
    <dgm:cxn modelId="{B44525DE-6124-4701-9F6F-F739A5AF1131}" type="presOf" srcId="{8B5C4E14-0914-482E-BF55-3B2B5FF109A8}" destId="{F545D3E8-CBBD-4867-9F1E-62353951D0DC}" srcOrd="1" destOrd="0" presId="urn:microsoft.com/office/officeart/2005/8/layout/hList7"/>
    <dgm:cxn modelId="{E3CC1FFE-0018-45AD-878F-09976C79FC87}" type="presParOf" srcId="{EAC77461-90A6-4220-83FE-3BA1FE0C2506}" destId="{BA5C3413-BD5C-4E33-9C3F-2E50CA46C697}" srcOrd="0" destOrd="0" presId="urn:microsoft.com/office/officeart/2005/8/layout/hList7"/>
    <dgm:cxn modelId="{B79D4603-B838-4B8A-B01C-316A0C5C2671}" type="presParOf" srcId="{EAC77461-90A6-4220-83FE-3BA1FE0C2506}" destId="{FBC40BBB-38C9-45AE-AA93-7F8ECCD9202A}" srcOrd="1" destOrd="0" presId="urn:microsoft.com/office/officeart/2005/8/layout/hList7"/>
    <dgm:cxn modelId="{E8678DA1-DDD3-4B27-8D03-31F602E57646}" type="presParOf" srcId="{FBC40BBB-38C9-45AE-AA93-7F8ECCD9202A}" destId="{F9829E21-1024-4312-B9BC-641F87A04B2A}" srcOrd="0" destOrd="0" presId="urn:microsoft.com/office/officeart/2005/8/layout/hList7"/>
    <dgm:cxn modelId="{ECE96C68-BB3C-4AB1-B7BA-063E1707588B}" type="presParOf" srcId="{F9829E21-1024-4312-B9BC-641F87A04B2A}" destId="{18F8BA8A-A01C-4808-8CE4-8935FC5C83A6}" srcOrd="0" destOrd="0" presId="urn:microsoft.com/office/officeart/2005/8/layout/hList7"/>
    <dgm:cxn modelId="{915C7DFF-F904-4144-B620-D730ECC6E994}" type="presParOf" srcId="{F9829E21-1024-4312-B9BC-641F87A04B2A}" destId="{D6C58B36-49F7-46BE-B312-DB7FAD204376}" srcOrd="1" destOrd="0" presId="urn:microsoft.com/office/officeart/2005/8/layout/hList7"/>
    <dgm:cxn modelId="{97FADA10-C754-4307-A7FF-FEA15215A875}" type="presParOf" srcId="{F9829E21-1024-4312-B9BC-641F87A04B2A}" destId="{6F2C9217-F533-45C9-9578-0EC11A00386D}" srcOrd="2" destOrd="0" presId="urn:microsoft.com/office/officeart/2005/8/layout/hList7"/>
    <dgm:cxn modelId="{E94E10C4-A3A3-4C2A-95CC-467FAE1A05E5}" type="presParOf" srcId="{F9829E21-1024-4312-B9BC-641F87A04B2A}" destId="{134024FC-D2B0-4D17-AE32-A36BDD874B8F}" srcOrd="3" destOrd="0" presId="urn:microsoft.com/office/officeart/2005/8/layout/hList7"/>
    <dgm:cxn modelId="{E2541941-1C93-4B8D-8BC4-D462D9F492D6}" type="presParOf" srcId="{FBC40BBB-38C9-45AE-AA93-7F8ECCD9202A}" destId="{9C25773A-B1E2-4C53-A788-4AA9C5E22C4C}" srcOrd="1" destOrd="0" presId="urn:microsoft.com/office/officeart/2005/8/layout/hList7"/>
    <dgm:cxn modelId="{8402DFFC-7EE7-46E2-AB5F-1DEBC37B0D4B}" type="presParOf" srcId="{FBC40BBB-38C9-45AE-AA93-7F8ECCD9202A}" destId="{83C6D211-9C48-4E6D-AAF2-60A2004DFD42}" srcOrd="2" destOrd="0" presId="urn:microsoft.com/office/officeart/2005/8/layout/hList7"/>
    <dgm:cxn modelId="{791C3044-791B-4CCB-8095-ACA0384150A9}" type="presParOf" srcId="{83C6D211-9C48-4E6D-AAF2-60A2004DFD42}" destId="{DDEC4E8F-C4A4-46F1-9BE2-4A0F1C532999}" srcOrd="0" destOrd="0" presId="urn:microsoft.com/office/officeart/2005/8/layout/hList7"/>
    <dgm:cxn modelId="{418AF114-8447-4529-A31D-ADC2CBCF3E79}" type="presParOf" srcId="{83C6D211-9C48-4E6D-AAF2-60A2004DFD42}" destId="{7BAAF226-C5ED-4774-9739-8F690F92E520}" srcOrd="1" destOrd="0" presId="urn:microsoft.com/office/officeart/2005/8/layout/hList7"/>
    <dgm:cxn modelId="{D9AB14CA-4F66-468C-B996-7445616E3520}" type="presParOf" srcId="{83C6D211-9C48-4E6D-AAF2-60A2004DFD42}" destId="{A79F4E5B-EE2C-44B7-A785-B7AADF37506D}" srcOrd="2" destOrd="0" presId="urn:microsoft.com/office/officeart/2005/8/layout/hList7"/>
    <dgm:cxn modelId="{3665370C-707F-4C81-AC2E-A06333FF2E6D}" type="presParOf" srcId="{83C6D211-9C48-4E6D-AAF2-60A2004DFD42}" destId="{F9975C14-DC5F-442C-B62F-F2472E3C8962}" srcOrd="3" destOrd="0" presId="urn:microsoft.com/office/officeart/2005/8/layout/hList7"/>
    <dgm:cxn modelId="{4CC26DC3-CC35-48B1-B623-90F1B852E0E3}" type="presParOf" srcId="{FBC40BBB-38C9-45AE-AA93-7F8ECCD9202A}" destId="{50ED2DBC-FB19-48F5-9F9F-C4EFD63C0442}" srcOrd="3" destOrd="0" presId="urn:microsoft.com/office/officeart/2005/8/layout/hList7"/>
    <dgm:cxn modelId="{E22FB5FC-235E-4E0B-AD23-4308A47A2CE8}" type="presParOf" srcId="{FBC40BBB-38C9-45AE-AA93-7F8ECCD9202A}" destId="{D3CE6879-BF17-4F33-BFA5-24F5C968AC6E}" srcOrd="4" destOrd="0" presId="urn:microsoft.com/office/officeart/2005/8/layout/hList7"/>
    <dgm:cxn modelId="{64734C08-BFF0-41D4-A81C-D6EF59FD8AA1}" type="presParOf" srcId="{D3CE6879-BF17-4F33-BFA5-24F5C968AC6E}" destId="{9A7D122B-49E4-4936-BC91-D857BB34480B}" srcOrd="0" destOrd="0" presId="urn:microsoft.com/office/officeart/2005/8/layout/hList7"/>
    <dgm:cxn modelId="{FE6DECDE-44F7-4F66-B232-073D3FD15D0A}" type="presParOf" srcId="{D3CE6879-BF17-4F33-BFA5-24F5C968AC6E}" destId="{F545D3E8-CBBD-4867-9F1E-62353951D0DC}" srcOrd="1" destOrd="0" presId="urn:microsoft.com/office/officeart/2005/8/layout/hList7"/>
    <dgm:cxn modelId="{CCCEFB9B-0399-44DA-BCE9-652B3903A741}" type="presParOf" srcId="{D3CE6879-BF17-4F33-BFA5-24F5C968AC6E}" destId="{5306A73C-ACB1-4467-97B3-C7F04BEE119A}" srcOrd="2" destOrd="0" presId="urn:microsoft.com/office/officeart/2005/8/layout/hList7"/>
    <dgm:cxn modelId="{1C96280F-409B-410F-A797-3E35D35C6057}" type="presParOf" srcId="{D3CE6879-BF17-4F33-BFA5-24F5C968AC6E}" destId="{8C9CC95B-8F2E-4D9A-9513-00D21EBCDABB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B0B5007-F6F3-4CAE-B753-B73CD3DFC8DF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FEEF354-5BB9-470C-88EF-C1890D37F47C}">
      <dgm:prSet phldrT="[Text]" custT="1"/>
      <dgm:spPr/>
      <dgm:t>
        <a:bodyPr/>
        <a:lstStyle/>
        <a:p>
          <a:r>
            <a:rPr lang="en-GB" sz="2400" b="1" dirty="0"/>
            <a:t>PERFORMANCE &amp; INFORMATICS</a:t>
          </a:r>
        </a:p>
      </dgm:t>
    </dgm:pt>
    <dgm:pt modelId="{913B0E4E-39CD-4EC2-98AE-59CA3DFA33B6}" type="parTrans" cxnId="{225D1CE9-130B-4165-B59D-9EA87BA82585}">
      <dgm:prSet/>
      <dgm:spPr/>
      <dgm:t>
        <a:bodyPr/>
        <a:lstStyle/>
        <a:p>
          <a:endParaRPr lang="en-GB"/>
        </a:p>
      </dgm:t>
    </dgm:pt>
    <dgm:pt modelId="{13285432-59C9-445B-9109-D076B0E936A9}" type="sibTrans" cxnId="{225D1CE9-130B-4165-B59D-9EA87BA82585}">
      <dgm:prSet/>
      <dgm:spPr/>
      <dgm:t>
        <a:bodyPr/>
        <a:lstStyle/>
        <a:p>
          <a:endParaRPr lang="en-GB"/>
        </a:p>
      </dgm:t>
    </dgm:pt>
    <dgm:pt modelId="{3207E4D9-7F89-46D8-981C-B6ECCB1FE109}">
      <dgm:prSet phldrT="[Text]" custT="1"/>
      <dgm:spPr/>
      <dgm:t>
        <a:bodyPr/>
        <a:lstStyle/>
        <a:p>
          <a:r>
            <a:rPr lang="en-GB" sz="2400" dirty="0"/>
            <a:t>Highlight PCNs where asthma outcomes are poorest for CYP</a:t>
          </a:r>
        </a:p>
      </dgm:t>
    </dgm:pt>
    <dgm:pt modelId="{29474AA4-D7E2-483A-B7D8-A499AA90031D}" type="parTrans" cxnId="{B6DE0F68-8042-4A7E-A380-CBABF6DBCC0F}">
      <dgm:prSet/>
      <dgm:spPr/>
      <dgm:t>
        <a:bodyPr/>
        <a:lstStyle/>
        <a:p>
          <a:endParaRPr lang="en-GB"/>
        </a:p>
      </dgm:t>
    </dgm:pt>
    <dgm:pt modelId="{0956C757-B087-4352-B901-0AAF81284266}" type="sibTrans" cxnId="{B6DE0F68-8042-4A7E-A380-CBABF6DBCC0F}">
      <dgm:prSet/>
      <dgm:spPr/>
      <dgm:t>
        <a:bodyPr/>
        <a:lstStyle/>
        <a:p>
          <a:endParaRPr lang="en-GB"/>
        </a:p>
      </dgm:t>
    </dgm:pt>
    <dgm:pt modelId="{99E4AE15-C21E-45D5-AB02-019CED713D1A}">
      <dgm:prSet phldrT="[Text]" custT="1"/>
      <dgm:spPr/>
      <dgm:t>
        <a:bodyPr/>
        <a:lstStyle/>
        <a:p>
          <a:r>
            <a:rPr lang="en-GB" sz="2400" dirty="0"/>
            <a:t>Targeted support for these areas where CYP are at increased risk</a:t>
          </a:r>
        </a:p>
      </dgm:t>
    </dgm:pt>
    <dgm:pt modelId="{6431B9B0-FE07-4D46-9AF5-5679A85BBF17}" type="parTrans" cxnId="{EBA05F24-43C1-4F79-BAAC-BA8F6DDC0F56}">
      <dgm:prSet/>
      <dgm:spPr/>
      <dgm:t>
        <a:bodyPr/>
        <a:lstStyle/>
        <a:p>
          <a:endParaRPr lang="en-GB"/>
        </a:p>
      </dgm:t>
    </dgm:pt>
    <dgm:pt modelId="{4E9B9FD1-2AF2-493A-A754-D4DAF041CE43}" type="sibTrans" cxnId="{EBA05F24-43C1-4F79-BAAC-BA8F6DDC0F56}">
      <dgm:prSet/>
      <dgm:spPr/>
      <dgm:t>
        <a:bodyPr/>
        <a:lstStyle/>
        <a:p>
          <a:endParaRPr lang="en-GB"/>
        </a:p>
      </dgm:t>
    </dgm:pt>
    <dgm:pt modelId="{E7BBF5E5-E038-46E5-81C6-B35A40C48CF5}">
      <dgm:prSet phldrT="[Text]" custT="1"/>
      <dgm:spPr/>
      <dgm:t>
        <a:bodyPr/>
        <a:lstStyle/>
        <a:p>
          <a:r>
            <a:rPr lang="en-GB" sz="2400" dirty="0"/>
            <a:t>repeated ED attendances / hospital admissions</a:t>
          </a:r>
        </a:p>
      </dgm:t>
    </dgm:pt>
    <dgm:pt modelId="{F8651321-637F-47DC-A9E9-36D1C02A7D2B}" type="parTrans" cxnId="{97AA9310-A6F0-4895-BA55-7033DA29961D}">
      <dgm:prSet/>
      <dgm:spPr/>
      <dgm:t>
        <a:bodyPr/>
        <a:lstStyle/>
        <a:p>
          <a:endParaRPr lang="en-GB"/>
        </a:p>
      </dgm:t>
    </dgm:pt>
    <dgm:pt modelId="{6A12C713-A013-4EF8-9C4D-E8FB255DCC9C}" type="sibTrans" cxnId="{97AA9310-A6F0-4895-BA55-7033DA29961D}">
      <dgm:prSet/>
      <dgm:spPr/>
      <dgm:t>
        <a:bodyPr/>
        <a:lstStyle/>
        <a:p>
          <a:endParaRPr lang="en-GB"/>
        </a:p>
      </dgm:t>
    </dgm:pt>
    <dgm:pt modelId="{900CD6C7-32EF-4808-A780-971FD3C47678}">
      <dgm:prSet phldrT="[Text]" custT="1"/>
      <dgm:spPr/>
      <dgm:t>
        <a:bodyPr/>
        <a:lstStyle/>
        <a:p>
          <a:r>
            <a:rPr lang="en-GB" sz="2400" dirty="0"/>
            <a:t>multiple prescriptions for inappropriate medications</a:t>
          </a:r>
        </a:p>
      </dgm:t>
    </dgm:pt>
    <dgm:pt modelId="{0D4EE708-785D-4ACD-91DE-6C39F94F50B7}" type="parTrans" cxnId="{208176C2-CFA4-46AA-BFC6-05AC1C516FD3}">
      <dgm:prSet/>
      <dgm:spPr/>
      <dgm:t>
        <a:bodyPr/>
        <a:lstStyle/>
        <a:p>
          <a:endParaRPr lang="en-GB"/>
        </a:p>
      </dgm:t>
    </dgm:pt>
    <dgm:pt modelId="{94D12C7C-70D7-43B6-906D-3ED02A4737B7}" type="sibTrans" cxnId="{208176C2-CFA4-46AA-BFC6-05AC1C516FD3}">
      <dgm:prSet/>
      <dgm:spPr/>
      <dgm:t>
        <a:bodyPr/>
        <a:lstStyle/>
        <a:p>
          <a:endParaRPr lang="en-GB"/>
        </a:p>
      </dgm:t>
    </dgm:pt>
    <dgm:pt modelId="{18DF0A83-6F56-4BAB-9D7B-CC724B354300}">
      <dgm:prSet phldrT="[Text]" custT="1"/>
      <dgm:spPr/>
      <dgm:t>
        <a:bodyPr/>
        <a:lstStyle/>
        <a:p>
          <a:r>
            <a:rPr lang="en-GB" sz="2400" dirty="0"/>
            <a:t>high use of SABA / repeated doses of steroids or dexamethasone</a:t>
          </a:r>
        </a:p>
      </dgm:t>
    </dgm:pt>
    <dgm:pt modelId="{898526D5-637C-419C-B6CB-7C916F79F791}" type="parTrans" cxnId="{77FD0192-24BC-427A-8774-E2B9007D572E}">
      <dgm:prSet/>
      <dgm:spPr/>
      <dgm:t>
        <a:bodyPr/>
        <a:lstStyle/>
        <a:p>
          <a:endParaRPr lang="en-GB"/>
        </a:p>
      </dgm:t>
    </dgm:pt>
    <dgm:pt modelId="{F79D5A2B-7B14-4925-BE80-5206873270BA}" type="sibTrans" cxnId="{77FD0192-24BC-427A-8774-E2B9007D572E}">
      <dgm:prSet/>
      <dgm:spPr/>
      <dgm:t>
        <a:bodyPr/>
        <a:lstStyle/>
        <a:p>
          <a:endParaRPr lang="en-GB"/>
        </a:p>
      </dgm:t>
    </dgm:pt>
    <dgm:pt modelId="{5A8BF278-FEB4-4CDC-8059-3A7360ECFAAC}" type="pres">
      <dgm:prSet presAssocID="{AB0B5007-F6F3-4CAE-B753-B73CD3DFC8DF}" presName="Name0" presStyleCnt="0">
        <dgm:presLayoutVars>
          <dgm:dir/>
          <dgm:resizeHandles val="exact"/>
        </dgm:presLayoutVars>
      </dgm:prSet>
      <dgm:spPr/>
    </dgm:pt>
    <dgm:pt modelId="{902F745C-7716-40C7-9D79-D9D9E2E28FD5}" type="pres">
      <dgm:prSet presAssocID="{BFEEF354-5BB9-470C-88EF-C1890D37F47C}" presName="node" presStyleLbl="node1" presStyleIdx="0" presStyleCnt="1">
        <dgm:presLayoutVars>
          <dgm:bulletEnabled val="1"/>
        </dgm:presLayoutVars>
      </dgm:prSet>
      <dgm:spPr/>
    </dgm:pt>
  </dgm:ptLst>
  <dgm:cxnLst>
    <dgm:cxn modelId="{97AA9310-A6F0-4895-BA55-7033DA29961D}" srcId="{99E4AE15-C21E-45D5-AB02-019CED713D1A}" destId="{E7BBF5E5-E038-46E5-81C6-B35A40C48CF5}" srcOrd="2" destOrd="0" parTransId="{F8651321-637F-47DC-A9E9-36D1C02A7D2B}" sibTransId="{6A12C713-A013-4EF8-9C4D-E8FB255DCC9C}"/>
    <dgm:cxn modelId="{F3FD781E-A15F-4E35-AE5C-EC1F913C058F}" type="presOf" srcId="{3207E4D9-7F89-46D8-981C-B6ECCB1FE109}" destId="{902F745C-7716-40C7-9D79-D9D9E2E28FD5}" srcOrd="0" destOrd="1" presId="urn:microsoft.com/office/officeart/2005/8/layout/hList6"/>
    <dgm:cxn modelId="{EBA05F24-43C1-4F79-BAAC-BA8F6DDC0F56}" srcId="{BFEEF354-5BB9-470C-88EF-C1890D37F47C}" destId="{99E4AE15-C21E-45D5-AB02-019CED713D1A}" srcOrd="1" destOrd="0" parTransId="{6431B9B0-FE07-4D46-9AF5-5679A85BBF17}" sibTransId="{4E9B9FD1-2AF2-493A-A754-D4DAF041CE43}"/>
    <dgm:cxn modelId="{74315C29-BA93-45CD-9F95-D3023AA48F49}" type="presOf" srcId="{99E4AE15-C21E-45D5-AB02-019CED713D1A}" destId="{902F745C-7716-40C7-9D79-D9D9E2E28FD5}" srcOrd="0" destOrd="2" presId="urn:microsoft.com/office/officeart/2005/8/layout/hList6"/>
    <dgm:cxn modelId="{B6DE0F68-8042-4A7E-A380-CBABF6DBCC0F}" srcId="{BFEEF354-5BB9-470C-88EF-C1890D37F47C}" destId="{3207E4D9-7F89-46D8-981C-B6ECCB1FE109}" srcOrd="0" destOrd="0" parTransId="{29474AA4-D7E2-483A-B7D8-A499AA90031D}" sibTransId="{0956C757-B087-4352-B901-0AAF81284266}"/>
    <dgm:cxn modelId="{5A05C07F-6D98-4EF5-98FD-DC5BA9F7877D}" type="presOf" srcId="{BFEEF354-5BB9-470C-88EF-C1890D37F47C}" destId="{902F745C-7716-40C7-9D79-D9D9E2E28FD5}" srcOrd="0" destOrd="0" presId="urn:microsoft.com/office/officeart/2005/8/layout/hList6"/>
    <dgm:cxn modelId="{77FD0192-24BC-427A-8774-E2B9007D572E}" srcId="{99E4AE15-C21E-45D5-AB02-019CED713D1A}" destId="{18DF0A83-6F56-4BAB-9D7B-CC724B354300}" srcOrd="1" destOrd="0" parTransId="{898526D5-637C-419C-B6CB-7C916F79F791}" sibTransId="{F79D5A2B-7B14-4925-BE80-5206873270BA}"/>
    <dgm:cxn modelId="{A71BFCAA-1902-41FE-871B-0D55776443A0}" type="presOf" srcId="{18DF0A83-6F56-4BAB-9D7B-CC724B354300}" destId="{902F745C-7716-40C7-9D79-D9D9E2E28FD5}" srcOrd="0" destOrd="4" presId="urn:microsoft.com/office/officeart/2005/8/layout/hList6"/>
    <dgm:cxn modelId="{9D2060B6-0643-4B5B-BC59-75496283B6D9}" type="presOf" srcId="{900CD6C7-32EF-4808-A780-971FD3C47678}" destId="{902F745C-7716-40C7-9D79-D9D9E2E28FD5}" srcOrd="0" destOrd="3" presId="urn:microsoft.com/office/officeart/2005/8/layout/hList6"/>
    <dgm:cxn modelId="{208176C2-CFA4-46AA-BFC6-05AC1C516FD3}" srcId="{99E4AE15-C21E-45D5-AB02-019CED713D1A}" destId="{900CD6C7-32EF-4808-A780-971FD3C47678}" srcOrd="0" destOrd="0" parTransId="{0D4EE708-785D-4ACD-91DE-6C39F94F50B7}" sibTransId="{94D12C7C-70D7-43B6-906D-3ED02A4737B7}"/>
    <dgm:cxn modelId="{5B9DB3C4-8E64-4C13-B545-277CDE020265}" type="presOf" srcId="{AB0B5007-F6F3-4CAE-B753-B73CD3DFC8DF}" destId="{5A8BF278-FEB4-4CDC-8059-3A7360ECFAAC}" srcOrd="0" destOrd="0" presId="urn:microsoft.com/office/officeart/2005/8/layout/hList6"/>
    <dgm:cxn modelId="{257E04D5-ADFE-4BB7-8200-9414B1007B35}" type="presOf" srcId="{E7BBF5E5-E038-46E5-81C6-B35A40C48CF5}" destId="{902F745C-7716-40C7-9D79-D9D9E2E28FD5}" srcOrd="0" destOrd="5" presId="urn:microsoft.com/office/officeart/2005/8/layout/hList6"/>
    <dgm:cxn modelId="{225D1CE9-130B-4165-B59D-9EA87BA82585}" srcId="{AB0B5007-F6F3-4CAE-B753-B73CD3DFC8DF}" destId="{BFEEF354-5BB9-470C-88EF-C1890D37F47C}" srcOrd="0" destOrd="0" parTransId="{913B0E4E-39CD-4EC2-98AE-59CA3DFA33B6}" sibTransId="{13285432-59C9-445B-9109-D076B0E936A9}"/>
    <dgm:cxn modelId="{C6E916C8-7ACD-4B03-AE4A-4D0EC43972DA}" type="presParOf" srcId="{5A8BF278-FEB4-4CDC-8059-3A7360ECFAAC}" destId="{902F745C-7716-40C7-9D79-D9D9E2E28FD5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ECB5F18-38AD-4086-8521-9439A70AF4A1}" type="doc">
      <dgm:prSet loTypeId="urn:microsoft.com/office/officeart/2005/8/layout/cycle2" loCatId="cycle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0C8387C3-F88B-47FC-ACF1-87E6DD159EBC}">
      <dgm:prSet phldrT="[Text]"/>
      <dgm:spPr/>
      <dgm:t>
        <a:bodyPr/>
        <a:lstStyle/>
        <a:p>
          <a:r>
            <a:rPr lang="en-GB" dirty="0"/>
            <a:t>Identification of High Risk Children</a:t>
          </a:r>
        </a:p>
      </dgm:t>
    </dgm:pt>
    <dgm:pt modelId="{807DF830-305D-486B-81B0-DEE72FA1E4D2}" type="parTrans" cxnId="{EF924A4D-DF72-4BA7-A4FE-83218C038B0A}">
      <dgm:prSet/>
      <dgm:spPr/>
      <dgm:t>
        <a:bodyPr/>
        <a:lstStyle/>
        <a:p>
          <a:endParaRPr lang="en-GB"/>
        </a:p>
      </dgm:t>
    </dgm:pt>
    <dgm:pt modelId="{B3AA95A7-C1B6-4D11-A0CD-014CB7849E72}" type="sibTrans" cxnId="{EF924A4D-DF72-4BA7-A4FE-83218C038B0A}">
      <dgm:prSet/>
      <dgm:spPr/>
      <dgm:t>
        <a:bodyPr/>
        <a:lstStyle/>
        <a:p>
          <a:endParaRPr lang="en-GB"/>
        </a:p>
      </dgm:t>
    </dgm:pt>
    <dgm:pt modelId="{57359CA8-B271-4E97-9AAC-D1AFE9705654}">
      <dgm:prSet phldrT="[Text]"/>
      <dgm:spPr/>
      <dgm:t>
        <a:bodyPr/>
        <a:lstStyle/>
        <a:p>
          <a:r>
            <a:rPr lang="en-GB" dirty="0"/>
            <a:t>Early review by practice nurse using Beat Asthma template</a:t>
          </a:r>
        </a:p>
      </dgm:t>
    </dgm:pt>
    <dgm:pt modelId="{8094BB4D-BB44-4BA7-B5C5-9878AA0A9F83}" type="parTrans" cxnId="{86A2FC69-1C1B-451F-BF59-505D943862B3}">
      <dgm:prSet/>
      <dgm:spPr/>
      <dgm:t>
        <a:bodyPr/>
        <a:lstStyle/>
        <a:p>
          <a:endParaRPr lang="en-GB"/>
        </a:p>
      </dgm:t>
    </dgm:pt>
    <dgm:pt modelId="{F0801A03-B5CC-45BF-8BDC-026203CB12B8}" type="sibTrans" cxnId="{86A2FC69-1C1B-451F-BF59-505D943862B3}">
      <dgm:prSet/>
      <dgm:spPr/>
      <dgm:t>
        <a:bodyPr/>
        <a:lstStyle/>
        <a:p>
          <a:endParaRPr lang="en-GB"/>
        </a:p>
      </dgm:t>
    </dgm:pt>
    <dgm:pt modelId="{E79FAE36-B4B2-4266-A74A-70BE78F7FA94}">
      <dgm:prSet phldrT="[Text]"/>
      <dgm:spPr/>
      <dgm:t>
        <a:bodyPr/>
        <a:lstStyle/>
        <a:p>
          <a:r>
            <a:rPr lang="en-GB" dirty="0"/>
            <a:t>Medication review in 4-8 weeks</a:t>
          </a:r>
        </a:p>
      </dgm:t>
    </dgm:pt>
    <dgm:pt modelId="{CF416242-4372-4181-99D9-4F06BEA8FD0C}" type="parTrans" cxnId="{A6FDA64D-A573-4E0C-A430-68DAA15804B6}">
      <dgm:prSet/>
      <dgm:spPr/>
      <dgm:t>
        <a:bodyPr/>
        <a:lstStyle/>
        <a:p>
          <a:endParaRPr lang="en-GB"/>
        </a:p>
      </dgm:t>
    </dgm:pt>
    <dgm:pt modelId="{370E42D4-8DF5-409E-B135-FA0945B556B4}" type="sibTrans" cxnId="{A6FDA64D-A573-4E0C-A430-68DAA15804B6}">
      <dgm:prSet/>
      <dgm:spPr/>
      <dgm:t>
        <a:bodyPr/>
        <a:lstStyle/>
        <a:p>
          <a:endParaRPr lang="en-GB"/>
        </a:p>
      </dgm:t>
    </dgm:pt>
    <dgm:pt modelId="{ADA5310A-FA4D-4B75-8207-FA83214FB61E}">
      <dgm:prSet phldrT="[Text]"/>
      <dgm:spPr/>
      <dgm:t>
        <a:bodyPr/>
        <a:lstStyle/>
        <a:p>
          <a:r>
            <a:rPr lang="en-GB" dirty="0"/>
            <a:t>Liaise with Georgina &amp; Claire for difficult to manage children</a:t>
          </a:r>
        </a:p>
      </dgm:t>
    </dgm:pt>
    <dgm:pt modelId="{7A59CCE9-5100-4999-AEC5-9376989E7543}" type="parTrans" cxnId="{AB61CA20-408B-457C-8B0E-ADB37601100D}">
      <dgm:prSet/>
      <dgm:spPr/>
      <dgm:t>
        <a:bodyPr/>
        <a:lstStyle/>
        <a:p>
          <a:endParaRPr lang="en-GB"/>
        </a:p>
      </dgm:t>
    </dgm:pt>
    <dgm:pt modelId="{9732D2FF-0381-4745-B41C-DC453BB3FA29}" type="sibTrans" cxnId="{AB61CA20-408B-457C-8B0E-ADB37601100D}">
      <dgm:prSet/>
      <dgm:spPr/>
      <dgm:t>
        <a:bodyPr/>
        <a:lstStyle/>
        <a:p>
          <a:endParaRPr lang="en-GB"/>
        </a:p>
      </dgm:t>
    </dgm:pt>
    <dgm:pt modelId="{2A6A3C3B-CDE5-4252-948F-943A75451F31}">
      <dgm:prSet phldrT="[Text]"/>
      <dgm:spPr/>
      <dgm:t>
        <a:bodyPr/>
        <a:lstStyle/>
        <a:p>
          <a:r>
            <a:rPr lang="en-GB" dirty="0"/>
            <a:t>Joint working between asthma practitioners &amp; Primary care</a:t>
          </a:r>
        </a:p>
      </dgm:t>
    </dgm:pt>
    <dgm:pt modelId="{BB83B187-2151-4B81-920E-C42CC4816789}" type="parTrans" cxnId="{101CDF93-EC53-44B4-B595-B53D5568FD17}">
      <dgm:prSet/>
      <dgm:spPr/>
      <dgm:t>
        <a:bodyPr/>
        <a:lstStyle/>
        <a:p>
          <a:endParaRPr lang="en-GB"/>
        </a:p>
      </dgm:t>
    </dgm:pt>
    <dgm:pt modelId="{192533E5-1B2A-4034-A807-1BB5B17D76CD}" type="sibTrans" cxnId="{101CDF93-EC53-44B4-B595-B53D5568FD17}">
      <dgm:prSet/>
      <dgm:spPr/>
      <dgm:t>
        <a:bodyPr/>
        <a:lstStyle/>
        <a:p>
          <a:endParaRPr lang="en-GB"/>
        </a:p>
      </dgm:t>
    </dgm:pt>
    <dgm:pt modelId="{37D713FD-CB80-4911-BAE6-048F70F71147}" type="pres">
      <dgm:prSet presAssocID="{BECB5F18-38AD-4086-8521-9439A70AF4A1}" presName="cycle" presStyleCnt="0">
        <dgm:presLayoutVars>
          <dgm:dir/>
          <dgm:resizeHandles val="exact"/>
        </dgm:presLayoutVars>
      </dgm:prSet>
      <dgm:spPr/>
    </dgm:pt>
    <dgm:pt modelId="{46CA46F4-16BE-4708-8E81-2C8A56E5D45A}" type="pres">
      <dgm:prSet presAssocID="{0C8387C3-F88B-47FC-ACF1-87E6DD159EBC}" presName="node" presStyleLbl="node1" presStyleIdx="0" presStyleCnt="5">
        <dgm:presLayoutVars>
          <dgm:bulletEnabled val="1"/>
        </dgm:presLayoutVars>
      </dgm:prSet>
      <dgm:spPr/>
    </dgm:pt>
    <dgm:pt modelId="{191B31EB-A9E7-42F0-ACB7-A33504F093FB}" type="pres">
      <dgm:prSet presAssocID="{B3AA95A7-C1B6-4D11-A0CD-014CB7849E72}" presName="sibTrans" presStyleLbl="sibTrans2D1" presStyleIdx="0" presStyleCnt="5"/>
      <dgm:spPr/>
    </dgm:pt>
    <dgm:pt modelId="{D7DE80E7-22AC-43C6-8CE0-805F23A9B5EB}" type="pres">
      <dgm:prSet presAssocID="{B3AA95A7-C1B6-4D11-A0CD-014CB7849E72}" presName="connectorText" presStyleLbl="sibTrans2D1" presStyleIdx="0" presStyleCnt="5"/>
      <dgm:spPr/>
    </dgm:pt>
    <dgm:pt modelId="{D69CDC3D-E997-49A3-8A0D-7FE347C16283}" type="pres">
      <dgm:prSet presAssocID="{57359CA8-B271-4E97-9AAC-D1AFE9705654}" presName="node" presStyleLbl="node1" presStyleIdx="1" presStyleCnt="5">
        <dgm:presLayoutVars>
          <dgm:bulletEnabled val="1"/>
        </dgm:presLayoutVars>
      </dgm:prSet>
      <dgm:spPr/>
    </dgm:pt>
    <dgm:pt modelId="{3F711018-3573-4296-B74D-EB77FDC7A245}" type="pres">
      <dgm:prSet presAssocID="{F0801A03-B5CC-45BF-8BDC-026203CB12B8}" presName="sibTrans" presStyleLbl="sibTrans2D1" presStyleIdx="1" presStyleCnt="5"/>
      <dgm:spPr/>
    </dgm:pt>
    <dgm:pt modelId="{CFFC5DCC-4E8C-4AA1-ABFB-BC2CDA7B6E05}" type="pres">
      <dgm:prSet presAssocID="{F0801A03-B5CC-45BF-8BDC-026203CB12B8}" presName="connectorText" presStyleLbl="sibTrans2D1" presStyleIdx="1" presStyleCnt="5"/>
      <dgm:spPr/>
    </dgm:pt>
    <dgm:pt modelId="{469752B0-4655-4612-A65B-53E6DFD11077}" type="pres">
      <dgm:prSet presAssocID="{E79FAE36-B4B2-4266-A74A-70BE78F7FA94}" presName="node" presStyleLbl="node1" presStyleIdx="2" presStyleCnt="5">
        <dgm:presLayoutVars>
          <dgm:bulletEnabled val="1"/>
        </dgm:presLayoutVars>
      </dgm:prSet>
      <dgm:spPr/>
    </dgm:pt>
    <dgm:pt modelId="{AE4D6F4F-8F2F-4B74-B585-68430FB32825}" type="pres">
      <dgm:prSet presAssocID="{370E42D4-8DF5-409E-B135-FA0945B556B4}" presName="sibTrans" presStyleLbl="sibTrans2D1" presStyleIdx="2" presStyleCnt="5"/>
      <dgm:spPr/>
    </dgm:pt>
    <dgm:pt modelId="{9233A8DC-51BD-44DE-8E6C-E7BEEBD06236}" type="pres">
      <dgm:prSet presAssocID="{370E42D4-8DF5-409E-B135-FA0945B556B4}" presName="connectorText" presStyleLbl="sibTrans2D1" presStyleIdx="2" presStyleCnt="5"/>
      <dgm:spPr/>
    </dgm:pt>
    <dgm:pt modelId="{63B52663-A31F-4FD1-941D-61E6BF4C507D}" type="pres">
      <dgm:prSet presAssocID="{ADA5310A-FA4D-4B75-8207-FA83214FB61E}" presName="node" presStyleLbl="node1" presStyleIdx="3" presStyleCnt="5">
        <dgm:presLayoutVars>
          <dgm:bulletEnabled val="1"/>
        </dgm:presLayoutVars>
      </dgm:prSet>
      <dgm:spPr/>
    </dgm:pt>
    <dgm:pt modelId="{BC74B5E0-C5D9-4D4B-8912-A2A5CC48707A}" type="pres">
      <dgm:prSet presAssocID="{9732D2FF-0381-4745-B41C-DC453BB3FA29}" presName="sibTrans" presStyleLbl="sibTrans2D1" presStyleIdx="3" presStyleCnt="5"/>
      <dgm:spPr/>
    </dgm:pt>
    <dgm:pt modelId="{AE4E1532-E50E-4BCE-A988-B412779A3E01}" type="pres">
      <dgm:prSet presAssocID="{9732D2FF-0381-4745-B41C-DC453BB3FA29}" presName="connectorText" presStyleLbl="sibTrans2D1" presStyleIdx="3" presStyleCnt="5"/>
      <dgm:spPr/>
    </dgm:pt>
    <dgm:pt modelId="{0B3D53ED-267F-46D9-AD67-31D0B20C747D}" type="pres">
      <dgm:prSet presAssocID="{2A6A3C3B-CDE5-4252-948F-943A75451F31}" presName="node" presStyleLbl="node1" presStyleIdx="4" presStyleCnt="5">
        <dgm:presLayoutVars>
          <dgm:bulletEnabled val="1"/>
        </dgm:presLayoutVars>
      </dgm:prSet>
      <dgm:spPr/>
    </dgm:pt>
    <dgm:pt modelId="{C7EFF44C-C4B9-416E-8B31-A1791F2581D1}" type="pres">
      <dgm:prSet presAssocID="{192533E5-1B2A-4034-A807-1BB5B17D76CD}" presName="sibTrans" presStyleLbl="sibTrans2D1" presStyleIdx="4" presStyleCnt="5"/>
      <dgm:spPr/>
    </dgm:pt>
    <dgm:pt modelId="{0E2EAD51-D0D5-4253-94F7-E256E0F341FA}" type="pres">
      <dgm:prSet presAssocID="{192533E5-1B2A-4034-A807-1BB5B17D76CD}" presName="connectorText" presStyleLbl="sibTrans2D1" presStyleIdx="4" presStyleCnt="5"/>
      <dgm:spPr/>
    </dgm:pt>
  </dgm:ptLst>
  <dgm:cxnLst>
    <dgm:cxn modelId="{C3CD2905-2243-48B9-9BC8-CDBCB8BBAEEF}" type="presOf" srcId="{F0801A03-B5CC-45BF-8BDC-026203CB12B8}" destId="{CFFC5DCC-4E8C-4AA1-ABFB-BC2CDA7B6E05}" srcOrd="1" destOrd="0" presId="urn:microsoft.com/office/officeart/2005/8/layout/cycle2"/>
    <dgm:cxn modelId="{287E8409-89FB-418D-939C-D40D6FC4757C}" type="presOf" srcId="{9732D2FF-0381-4745-B41C-DC453BB3FA29}" destId="{BC74B5E0-C5D9-4D4B-8912-A2A5CC48707A}" srcOrd="0" destOrd="0" presId="urn:microsoft.com/office/officeart/2005/8/layout/cycle2"/>
    <dgm:cxn modelId="{AB61CA20-408B-457C-8B0E-ADB37601100D}" srcId="{BECB5F18-38AD-4086-8521-9439A70AF4A1}" destId="{ADA5310A-FA4D-4B75-8207-FA83214FB61E}" srcOrd="3" destOrd="0" parTransId="{7A59CCE9-5100-4999-AEC5-9376989E7543}" sibTransId="{9732D2FF-0381-4745-B41C-DC453BB3FA29}"/>
    <dgm:cxn modelId="{2C84F822-352E-43FF-A0CA-7D67DEEF25DF}" type="presOf" srcId="{192533E5-1B2A-4034-A807-1BB5B17D76CD}" destId="{C7EFF44C-C4B9-416E-8B31-A1791F2581D1}" srcOrd="0" destOrd="0" presId="urn:microsoft.com/office/officeart/2005/8/layout/cycle2"/>
    <dgm:cxn modelId="{01C55A32-CF54-4DC1-8EF7-65688F60DD07}" type="presOf" srcId="{370E42D4-8DF5-409E-B135-FA0945B556B4}" destId="{9233A8DC-51BD-44DE-8E6C-E7BEEBD06236}" srcOrd="1" destOrd="0" presId="urn:microsoft.com/office/officeart/2005/8/layout/cycle2"/>
    <dgm:cxn modelId="{11311940-8E45-4D4E-A676-FB87243A1CB3}" type="presOf" srcId="{E79FAE36-B4B2-4266-A74A-70BE78F7FA94}" destId="{469752B0-4655-4612-A65B-53E6DFD11077}" srcOrd="0" destOrd="0" presId="urn:microsoft.com/office/officeart/2005/8/layout/cycle2"/>
    <dgm:cxn modelId="{86A2FC69-1C1B-451F-BF59-505D943862B3}" srcId="{BECB5F18-38AD-4086-8521-9439A70AF4A1}" destId="{57359CA8-B271-4E97-9AAC-D1AFE9705654}" srcOrd="1" destOrd="0" parTransId="{8094BB4D-BB44-4BA7-B5C5-9878AA0A9F83}" sibTransId="{F0801A03-B5CC-45BF-8BDC-026203CB12B8}"/>
    <dgm:cxn modelId="{2A8CC84C-143B-49A4-B0AD-A8780331C0E3}" type="presOf" srcId="{370E42D4-8DF5-409E-B135-FA0945B556B4}" destId="{AE4D6F4F-8F2F-4B74-B585-68430FB32825}" srcOrd="0" destOrd="0" presId="urn:microsoft.com/office/officeart/2005/8/layout/cycle2"/>
    <dgm:cxn modelId="{EF924A4D-DF72-4BA7-A4FE-83218C038B0A}" srcId="{BECB5F18-38AD-4086-8521-9439A70AF4A1}" destId="{0C8387C3-F88B-47FC-ACF1-87E6DD159EBC}" srcOrd="0" destOrd="0" parTransId="{807DF830-305D-486B-81B0-DEE72FA1E4D2}" sibTransId="{B3AA95A7-C1B6-4D11-A0CD-014CB7849E72}"/>
    <dgm:cxn modelId="{A6FDA64D-A573-4E0C-A430-68DAA15804B6}" srcId="{BECB5F18-38AD-4086-8521-9439A70AF4A1}" destId="{E79FAE36-B4B2-4266-A74A-70BE78F7FA94}" srcOrd="2" destOrd="0" parTransId="{CF416242-4372-4181-99D9-4F06BEA8FD0C}" sibTransId="{370E42D4-8DF5-409E-B135-FA0945B556B4}"/>
    <dgm:cxn modelId="{2A74FA4E-F112-43EC-8329-954076BD7B8E}" type="presOf" srcId="{2A6A3C3B-CDE5-4252-948F-943A75451F31}" destId="{0B3D53ED-267F-46D9-AD67-31D0B20C747D}" srcOrd="0" destOrd="0" presId="urn:microsoft.com/office/officeart/2005/8/layout/cycle2"/>
    <dgm:cxn modelId="{89D2B172-F575-4F41-9439-CEC413FFD7D2}" type="presOf" srcId="{9732D2FF-0381-4745-B41C-DC453BB3FA29}" destId="{AE4E1532-E50E-4BCE-A988-B412779A3E01}" srcOrd="1" destOrd="0" presId="urn:microsoft.com/office/officeart/2005/8/layout/cycle2"/>
    <dgm:cxn modelId="{11472F75-A4FE-49A3-8A44-BED80D03DF30}" type="presOf" srcId="{B3AA95A7-C1B6-4D11-A0CD-014CB7849E72}" destId="{D7DE80E7-22AC-43C6-8CE0-805F23A9B5EB}" srcOrd="1" destOrd="0" presId="urn:microsoft.com/office/officeart/2005/8/layout/cycle2"/>
    <dgm:cxn modelId="{44836456-88F1-4F22-9628-33C2CE4F5D00}" type="presOf" srcId="{F0801A03-B5CC-45BF-8BDC-026203CB12B8}" destId="{3F711018-3573-4296-B74D-EB77FDC7A245}" srcOrd="0" destOrd="0" presId="urn:microsoft.com/office/officeart/2005/8/layout/cycle2"/>
    <dgm:cxn modelId="{CEC27D79-0FB6-4E3A-A27D-2CD8F9FF94C9}" type="presOf" srcId="{BECB5F18-38AD-4086-8521-9439A70AF4A1}" destId="{37D713FD-CB80-4911-BAE6-048F70F71147}" srcOrd="0" destOrd="0" presId="urn:microsoft.com/office/officeart/2005/8/layout/cycle2"/>
    <dgm:cxn modelId="{101CDF93-EC53-44B4-B595-B53D5568FD17}" srcId="{BECB5F18-38AD-4086-8521-9439A70AF4A1}" destId="{2A6A3C3B-CDE5-4252-948F-943A75451F31}" srcOrd="4" destOrd="0" parTransId="{BB83B187-2151-4B81-920E-C42CC4816789}" sibTransId="{192533E5-1B2A-4034-A807-1BB5B17D76CD}"/>
    <dgm:cxn modelId="{3EBCB396-DA9F-45B6-8E97-F081ED2E8EA8}" type="presOf" srcId="{ADA5310A-FA4D-4B75-8207-FA83214FB61E}" destId="{63B52663-A31F-4FD1-941D-61E6BF4C507D}" srcOrd="0" destOrd="0" presId="urn:microsoft.com/office/officeart/2005/8/layout/cycle2"/>
    <dgm:cxn modelId="{F6317799-4140-4600-B3D6-E34AC20342EF}" type="presOf" srcId="{192533E5-1B2A-4034-A807-1BB5B17D76CD}" destId="{0E2EAD51-D0D5-4253-94F7-E256E0F341FA}" srcOrd="1" destOrd="0" presId="urn:microsoft.com/office/officeart/2005/8/layout/cycle2"/>
    <dgm:cxn modelId="{0A0F57BD-C6EE-4EA8-ACDF-16EF0855C1BE}" type="presOf" srcId="{0C8387C3-F88B-47FC-ACF1-87E6DD159EBC}" destId="{46CA46F4-16BE-4708-8E81-2C8A56E5D45A}" srcOrd="0" destOrd="0" presId="urn:microsoft.com/office/officeart/2005/8/layout/cycle2"/>
    <dgm:cxn modelId="{81F5D2C6-724E-48E1-82D4-E55603264028}" type="presOf" srcId="{57359CA8-B271-4E97-9AAC-D1AFE9705654}" destId="{D69CDC3D-E997-49A3-8A0D-7FE347C16283}" srcOrd="0" destOrd="0" presId="urn:microsoft.com/office/officeart/2005/8/layout/cycle2"/>
    <dgm:cxn modelId="{8742F0DD-FDB7-42AC-9006-C83BD8AC2D08}" type="presOf" srcId="{B3AA95A7-C1B6-4D11-A0CD-014CB7849E72}" destId="{191B31EB-A9E7-42F0-ACB7-A33504F093FB}" srcOrd="0" destOrd="0" presId="urn:microsoft.com/office/officeart/2005/8/layout/cycle2"/>
    <dgm:cxn modelId="{481EB5C6-36F2-41A2-BF79-B754645F0E87}" type="presParOf" srcId="{37D713FD-CB80-4911-BAE6-048F70F71147}" destId="{46CA46F4-16BE-4708-8E81-2C8A56E5D45A}" srcOrd="0" destOrd="0" presId="urn:microsoft.com/office/officeart/2005/8/layout/cycle2"/>
    <dgm:cxn modelId="{4D141165-31E9-43CB-9737-9CB76BF88801}" type="presParOf" srcId="{37D713FD-CB80-4911-BAE6-048F70F71147}" destId="{191B31EB-A9E7-42F0-ACB7-A33504F093FB}" srcOrd="1" destOrd="0" presId="urn:microsoft.com/office/officeart/2005/8/layout/cycle2"/>
    <dgm:cxn modelId="{7660FC47-79DA-451B-9698-DA097BAB1B42}" type="presParOf" srcId="{191B31EB-A9E7-42F0-ACB7-A33504F093FB}" destId="{D7DE80E7-22AC-43C6-8CE0-805F23A9B5EB}" srcOrd="0" destOrd="0" presId="urn:microsoft.com/office/officeart/2005/8/layout/cycle2"/>
    <dgm:cxn modelId="{DFB3277E-0F8C-453E-AC31-CC7BAC3754A2}" type="presParOf" srcId="{37D713FD-CB80-4911-BAE6-048F70F71147}" destId="{D69CDC3D-E997-49A3-8A0D-7FE347C16283}" srcOrd="2" destOrd="0" presId="urn:microsoft.com/office/officeart/2005/8/layout/cycle2"/>
    <dgm:cxn modelId="{FDB8A0CC-5C0F-4178-8790-6D1FC9D33B71}" type="presParOf" srcId="{37D713FD-CB80-4911-BAE6-048F70F71147}" destId="{3F711018-3573-4296-B74D-EB77FDC7A245}" srcOrd="3" destOrd="0" presId="urn:microsoft.com/office/officeart/2005/8/layout/cycle2"/>
    <dgm:cxn modelId="{7739E37F-157E-4EDE-A153-DC37123F0C97}" type="presParOf" srcId="{3F711018-3573-4296-B74D-EB77FDC7A245}" destId="{CFFC5DCC-4E8C-4AA1-ABFB-BC2CDA7B6E05}" srcOrd="0" destOrd="0" presId="urn:microsoft.com/office/officeart/2005/8/layout/cycle2"/>
    <dgm:cxn modelId="{475A073F-2084-4C93-A161-DC64488DA960}" type="presParOf" srcId="{37D713FD-CB80-4911-BAE6-048F70F71147}" destId="{469752B0-4655-4612-A65B-53E6DFD11077}" srcOrd="4" destOrd="0" presId="urn:microsoft.com/office/officeart/2005/8/layout/cycle2"/>
    <dgm:cxn modelId="{ADE46757-B790-4FC3-A489-91EE9CA49060}" type="presParOf" srcId="{37D713FD-CB80-4911-BAE6-048F70F71147}" destId="{AE4D6F4F-8F2F-4B74-B585-68430FB32825}" srcOrd="5" destOrd="0" presId="urn:microsoft.com/office/officeart/2005/8/layout/cycle2"/>
    <dgm:cxn modelId="{6FD22E16-7694-44A7-877A-468C6041B231}" type="presParOf" srcId="{AE4D6F4F-8F2F-4B74-B585-68430FB32825}" destId="{9233A8DC-51BD-44DE-8E6C-E7BEEBD06236}" srcOrd="0" destOrd="0" presId="urn:microsoft.com/office/officeart/2005/8/layout/cycle2"/>
    <dgm:cxn modelId="{824AEE45-1BCA-4834-8ADC-738E37C51F84}" type="presParOf" srcId="{37D713FD-CB80-4911-BAE6-048F70F71147}" destId="{63B52663-A31F-4FD1-941D-61E6BF4C507D}" srcOrd="6" destOrd="0" presId="urn:microsoft.com/office/officeart/2005/8/layout/cycle2"/>
    <dgm:cxn modelId="{690391B2-AA16-458B-B9F1-4CFEF9D81A47}" type="presParOf" srcId="{37D713FD-CB80-4911-BAE6-048F70F71147}" destId="{BC74B5E0-C5D9-4D4B-8912-A2A5CC48707A}" srcOrd="7" destOrd="0" presId="urn:microsoft.com/office/officeart/2005/8/layout/cycle2"/>
    <dgm:cxn modelId="{69EE85DF-872D-47CC-A645-2AF82C4DC4FF}" type="presParOf" srcId="{BC74B5E0-C5D9-4D4B-8912-A2A5CC48707A}" destId="{AE4E1532-E50E-4BCE-A988-B412779A3E01}" srcOrd="0" destOrd="0" presId="urn:microsoft.com/office/officeart/2005/8/layout/cycle2"/>
    <dgm:cxn modelId="{39D5BFC7-D5EC-4B98-8F6D-C08191649BAE}" type="presParOf" srcId="{37D713FD-CB80-4911-BAE6-048F70F71147}" destId="{0B3D53ED-267F-46D9-AD67-31D0B20C747D}" srcOrd="8" destOrd="0" presId="urn:microsoft.com/office/officeart/2005/8/layout/cycle2"/>
    <dgm:cxn modelId="{4D16BC6A-3F1B-436E-B377-64372A369563}" type="presParOf" srcId="{37D713FD-CB80-4911-BAE6-048F70F71147}" destId="{C7EFF44C-C4B9-416E-8B31-A1791F2581D1}" srcOrd="9" destOrd="0" presId="urn:microsoft.com/office/officeart/2005/8/layout/cycle2"/>
    <dgm:cxn modelId="{B2F551D4-4E3F-45D5-9D07-D654A1C0F2F9}" type="presParOf" srcId="{C7EFF44C-C4B9-416E-8B31-A1791F2581D1}" destId="{0E2EAD51-D0D5-4253-94F7-E256E0F341F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A7A1D1-C8E9-40C7-89B5-BFB8B80DB221}">
      <dsp:nvSpPr>
        <dsp:cNvPr id="0" name=""/>
        <dsp:cNvSpPr/>
      </dsp:nvSpPr>
      <dsp:spPr>
        <a:xfrm rot="10800000">
          <a:off x="1780928" y="2029"/>
          <a:ext cx="6688836" cy="38458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9592" tIns="64770" rIns="120904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Organisation of Care</a:t>
          </a:r>
        </a:p>
      </dsp:txBody>
      <dsp:txXfrm rot="10800000">
        <a:off x="1877075" y="2029"/>
        <a:ext cx="6592689" cy="384587"/>
      </dsp:txXfrm>
    </dsp:sp>
    <dsp:sp modelId="{718D6684-50A1-452B-ACCC-49E3E918F12A}">
      <dsp:nvSpPr>
        <dsp:cNvPr id="0" name=""/>
        <dsp:cNvSpPr/>
      </dsp:nvSpPr>
      <dsp:spPr>
        <a:xfrm>
          <a:off x="1588635" y="2029"/>
          <a:ext cx="384587" cy="38458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F4E8BB-086F-4355-9BD8-8C0E397FE6F8}">
      <dsp:nvSpPr>
        <dsp:cNvPr id="0" name=""/>
        <dsp:cNvSpPr/>
      </dsp:nvSpPr>
      <dsp:spPr>
        <a:xfrm rot="10800000">
          <a:off x="1780928" y="496463"/>
          <a:ext cx="6688836" cy="38458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9592" tIns="64770" rIns="120904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Environmental Impacts</a:t>
          </a:r>
        </a:p>
      </dsp:txBody>
      <dsp:txXfrm rot="10800000">
        <a:off x="1877075" y="496463"/>
        <a:ext cx="6592689" cy="384587"/>
      </dsp:txXfrm>
    </dsp:sp>
    <dsp:sp modelId="{0A4FC623-8DA8-4783-A5EF-9E22DD6BF3D0}">
      <dsp:nvSpPr>
        <dsp:cNvPr id="0" name=""/>
        <dsp:cNvSpPr/>
      </dsp:nvSpPr>
      <dsp:spPr>
        <a:xfrm>
          <a:off x="1588635" y="496463"/>
          <a:ext cx="384587" cy="38458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0B0470-A858-40A0-9B3C-0653BDE36750}">
      <dsp:nvSpPr>
        <dsp:cNvPr id="0" name=""/>
        <dsp:cNvSpPr/>
      </dsp:nvSpPr>
      <dsp:spPr>
        <a:xfrm rot="10800000">
          <a:off x="1780928" y="990898"/>
          <a:ext cx="6688836" cy="38458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9592" tIns="64770" rIns="120904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Early &amp; Accurate Diagnosis</a:t>
          </a:r>
        </a:p>
      </dsp:txBody>
      <dsp:txXfrm rot="10800000">
        <a:off x="1877075" y="990898"/>
        <a:ext cx="6592689" cy="384587"/>
      </dsp:txXfrm>
    </dsp:sp>
    <dsp:sp modelId="{275783E9-A08E-4C77-8146-271265EDB0BD}">
      <dsp:nvSpPr>
        <dsp:cNvPr id="0" name=""/>
        <dsp:cNvSpPr/>
      </dsp:nvSpPr>
      <dsp:spPr>
        <a:xfrm>
          <a:off x="1588635" y="990898"/>
          <a:ext cx="384587" cy="384587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6984AF-C1E0-4504-AC01-6666E7E2BA86}">
      <dsp:nvSpPr>
        <dsp:cNvPr id="0" name=""/>
        <dsp:cNvSpPr/>
      </dsp:nvSpPr>
      <dsp:spPr>
        <a:xfrm rot="10800000">
          <a:off x="1780928" y="1485332"/>
          <a:ext cx="6688836" cy="38458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9592" tIns="64770" rIns="120904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Effective, Preventative Medicine</a:t>
          </a:r>
        </a:p>
      </dsp:txBody>
      <dsp:txXfrm rot="10800000">
        <a:off x="1877075" y="1485332"/>
        <a:ext cx="6592689" cy="384587"/>
      </dsp:txXfrm>
    </dsp:sp>
    <dsp:sp modelId="{360810BD-0499-48BA-8DFC-C4DFE7DEF0F5}">
      <dsp:nvSpPr>
        <dsp:cNvPr id="0" name=""/>
        <dsp:cNvSpPr/>
      </dsp:nvSpPr>
      <dsp:spPr>
        <a:xfrm>
          <a:off x="1588635" y="1485332"/>
          <a:ext cx="384587" cy="384587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4DACA0-D945-4D66-999B-5831C2EA6CB8}">
      <dsp:nvSpPr>
        <dsp:cNvPr id="0" name=""/>
        <dsp:cNvSpPr/>
      </dsp:nvSpPr>
      <dsp:spPr>
        <a:xfrm rot="10800000">
          <a:off x="1780928" y="1979766"/>
          <a:ext cx="6688836" cy="38458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9592" tIns="64770" rIns="120904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Managing Exacerbations</a:t>
          </a:r>
        </a:p>
      </dsp:txBody>
      <dsp:txXfrm rot="10800000">
        <a:off x="1877075" y="1979766"/>
        <a:ext cx="6592689" cy="384587"/>
      </dsp:txXfrm>
    </dsp:sp>
    <dsp:sp modelId="{1D1E3707-C5AC-4B45-9B81-7FDF492D8C35}">
      <dsp:nvSpPr>
        <dsp:cNvPr id="0" name=""/>
        <dsp:cNvSpPr/>
      </dsp:nvSpPr>
      <dsp:spPr>
        <a:xfrm>
          <a:off x="1588635" y="1979766"/>
          <a:ext cx="384587" cy="384587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995923-1BD0-4B24-8868-DA3C131926B7}">
      <dsp:nvSpPr>
        <dsp:cNvPr id="0" name=""/>
        <dsp:cNvSpPr/>
      </dsp:nvSpPr>
      <dsp:spPr>
        <a:xfrm rot="10800000">
          <a:off x="1780928" y="2474201"/>
          <a:ext cx="6688836" cy="38458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9592" tIns="64770" rIns="120904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Severe Asthma</a:t>
          </a:r>
        </a:p>
      </dsp:txBody>
      <dsp:txXfrm rot="10800000">
        <a:off x="1877075" y="2474201"/>
        <a:ext cx="6592689" cy="384587"/>
      </dsp:txXfrm>
    </dsp:sp>
    <dsp:sp modelId="{1C4392C4-3401-459A-A6C9-0DE785E230E6}">
      <dsp:nvSpPr>
        <dsp:cNvPr id="0" name=""/>
        <dsp:cNvSpPr/>
      </dsp:nvSpPr>
      <dsp:spPr>
        <a:xfrm>
          <a:off x="1588635" y="2474201"/>
          <a:ext cx="384587" cy="384587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BAAFA6-1FFF-46D8-BB5C-FFFBC0982DF2}">
      <dsp:nvSpPr>
        <dsp:cNvPr id="0" name=""/>
        <dsp:cNvSpPr/>
      </dsp:nvSpPr>
      <dsp:spPr>
        <a:xfrm rot="10800000">
          <a:off x="1780928" y="2968635"/>
          <a:ext cx="6688836" cy="38458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9592" tIns="64770" rIns="120904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Data &amp; Digital</a:t>
          </a:r>
        </a:p>
      </dsp:txBody>
      <dsp:txXfrm rot="10800000">
        <a:off x="1877075" y="2968635"/>
        <a:ext cx="6592689" cy="384587"/>
      </dsp:txXfrm>
    </dsp:sp>
    <dsp:sp modelId="{2034AE11-2716-4F13-A380-8293626319E6}">
      <dsp:nvSpPr>
        <dsp:cNvPr id="0" name=""/>
        <dsp:cNvSpPr/>
      </dsp:nvSpPr>
      <dsp:spPr>
        <a:xfrm>
          <a:off x="1588635" y="2968635"/>
          <a:ext cx="384587" cy="384587"/>
        </a:xfrm>
        <a:prstGeom prst="ellipse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E66E36-7C0E-4AA8-95FD-E08418519326}">
      <dsp:nvSpPr>
        <dsp:cNvPr id="0" name=""/>
        <dsp:cNvSpPr/>
      </dsp:nvSpPr>
      <dsp:spPr>
        <a:xfrm rot="10800000">
          <a:off x="1780928" y="3463070"/>
          <a:ext cx="6688836" cy="38458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9592" tIns="64770" rIns="120904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Competencies, Training &amp; Education</a:t>
          </a:r>
        </a:p>
      </dsp:txBody>
      <dsp:txXfrm rot="10800000">
        <a:off x="1877075" y="3463070"/>
        <a:ext cx="6592689" cy="384587"/>
      </dsp:txXfrm>
    </dsp:sp>
    <dsp:sp modelId="{FEDA10B3-EE57-4286-BF77-F8EC528AFCE9}">
      <dsp:nvSpPr>
        <dsp:cNvPr id="0" name=""/>
        <dsp:cNvSpPr/>
      </dsp:nvSpPr>
      <dsp:spPr>
        <a:xfrm>
          <a:off x="1588635" y="3463070"/>
          <a:ext cx="384587" cy="384587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F8BA8A-A01C-4808-8CE4-8935FC5C83A6}">
      <dsp:nvSpPr>
        <dsp:cNvPr id="0" name=""/>
        <dsp:cNvSpPr/>
      </dsp:nvSpPr>
      <dsp:spPr>
        <a:xfrm>
          <a:off x="2111" y="-17578"/>
          <a:ext cx="3285678" cy="33556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Education Staff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VCFSE Sector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School Nurses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HCAs</a:t>
          </a:r>
        </a:p>
      </dsp:txBody>
      <dsp:txXfrm>
        <a:off x="2111" y="1324700"/>
        <a:ext cx="3285678" cy="1342279"/>
      </dsp:txXfrm>
    </dsp:sp>
    <dsp:sp modelId="{134024FC-D2B0-4D17-AE32-A36BDD874B8F}">
      <dsp:nvSpPr>
        <dsp:cNvPr id="0" name=""/>
        <dsp:cNvSpPr/>
      </dsp:nvSpPr>
      <dsp:spPr>
        <a:xfrm>
          <a:off x="1086227" y="272846"/>
          <a:ext cx="1117447" cy="111744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EC4E8F-C4A4-46F1-9BE2-4A0F1C532999}">
      <dsp:nvSpPr>
        <dsp:cNvPr id="0" name=""/>
        <dsp:cNvSpPr/>
      </dsp:nvSpPr>
      <dsp:spPr>
        <a:xfrm>
          <a:off x="3386360" y="-17578"/>
          <a:ext cx="3285678" cy="33556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Primary Care Networks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Practice Nurses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Asthma Nurses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GPs</a:t>
          </a:r>
        </a:p>
      </dsp:txBody>
      <dsp:txXfrm>
        <a:off x="3386360" y="1324700"/>
        <a:ext cx="3285678" cy="1342279"/>
      </dsp:txXfrm>
    </dsp:sp>
    <dsp:sp modelId="{F9975C14-DC5F-442C-B62F-F2472E3C8962}">
      <dsp:nvSpPr>
        <dsp:cNvPr id="0" name=""/>
        <dsp:cNvSpPr/>
      </dsp:nvSpPr>
      <dsp:spPr>
        <a:xfrm>
          <a:off x="4470476" y="183763"/>
          <a:ext cx="1117447" cy="1117447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7D122B-49E4-4936-BC91-D857BB34480B}">
      <dsp:nvSpPr>
        <dsp:cNvPr id="0" name=""/>
        <dsp:cNvSpPr/>
      </dsp:nvSpPr>
      <dsp:spPr>
        <a:xfrm>
          <a:off x="6770609" y="-17578"/>
          <a:ext cx="3285678" cy="33556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Secondary Care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Ward Nurses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ED Staff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Specialist Nurses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Medical Staff</a:t>
          </a:r>
        </a:p>
      </dsp:txBody>
      <dsp:txXfrm>
        <a:off x="6770609" y="1324700"/>
        <a:ext cx="3285678" cy="1342279"/>
      </dsp:txXfrm>
    </dsp:sp>
    <dsp:sp modelId="{8C9CC95B-8F2E-4D9A-9513-00D21EBCDABB}">
      <dsp:nvSpPr>
        <dsp:cNvPr id="0" name=""/>
        <dsp:cNvSpPr/>
      </dsp:nvSpPr>
      <dsp:spPr>
        <a:xfrm>
          <a:off x="7854724" y="183763"/>
          <a:ext cx="1117447" cy="111744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8000" r="-5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5C3413-BD5C-4E33-9C3F-2E50CA46C697}">
      <dsp:nvSpPr>
        <dsp:cNvPr id="0" name=""/>
        <dsp:cNvSpPr/>
      </dsp:nvSpPr>
      <dsp:spPr>
        <a:xfrm flipV="1">
          <a:off x="693920" y="2452485"/>
          <a:ext cx="9253728" cy="909240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2F745C-7716-40C7-9D79-D9D9E2E28FD5}">
      <dsp:nvSpPr>
        <dsp:cNvPr id="0" name=""/>
        <dsp:cNvSpPr/>
      </dsp:nvSpPr>
      <dsp:spPr>
        <a:xfrm rot="16200000">
          <a:off x="2228056" y="-2223443"/>
          <a:ext cx="4992685" cy="9439572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/>
            <a:t>PERFORMANCE &amp; INFORMATICS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Highlight PCNs where asthma outcomes are poorest for CYP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Targeted support for these areas where CYP are at increased risk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multiple prescriptions for inappropriate medications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high use of SABA / repeated doses of steroids or dexamethasone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repeated ED attendances / hospital admissions</a:t>
          </a:r>
        </a:p>
      </dsp:txBody>
      <dsp:txXfrm rot="5400000">
        <a:off x="4613" y="998537"/>
        <a:ext cx="9439572" cy="299561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CA46F4-16BE-4708-8E81-2C8A56E5D45A}">
      <dsp:nvSpPr>
        <dsp:cNvPr id="0" name=""/>
        <dsp:cNvSpPr/>
      </dsp:nvSpPr>
      <dsp:spPr>
        <a:xfrm>
          <a:off x="4819264" y="337"/>
          <a:ext cx="1466791" cy="146679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Identification of High Risk Children</a:t>
          </a:r>
        </a:p>
      </dsp:txBody>
      <dsp:txXfrm>
        <a:off x="5034071" y="215144"/>
        <a:ext cx="1037177" cy="1037177"/>
      </dsp:txXfrm>
    </dsp:sp>
    <dsp:sp modelId="{191B31EB-A9E7-42F0-ACB7-A33504F093FB}">
      <dsp:nvSpPr>
        <dsp:cNvPr id="0" name=""/>
        <dsp:cNvSpPr/>
      </dsp:nvSpPr>
      <dsp:spPr>
        <a:xfrm rot="2160000">
          <a:off x="6239617" y="1126841"/>
          <a:ext cx="389585" cy="4950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6250778" y="1191500"/>
        <a:ext cx="272710" cy="297026"/>
      </dsp:txXfrm>
    </dsp:sp>
    <dsp:sp modelId="{D69CDC3D-E997-49A3-8A0D-7FE347C16283}">
      <dsp:nvSpPr>
        <dsp:cNvPr id="0" name=""/>
        <dsp:cNvSpPr/>
      </dsp:nvSpPr>
      <dsp:spPr>
        <a:xfrm>
          <a:off x="6600605" y="1294557"/>
          <a:ext cx="1466791" cy="1466791"/>
        </a:xfrm>
        <a:prstGeom prst="ellipse">
          <a:avLst/>
        </a:prstGeom>
        <a:solidFill>
          <a:schemeClr val="accent5">
            <a:hueOff val="-2495436"/>
            <a:satOff val="-3864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Early review by practice nurse using Beat Asthma template</a:t>
          </a:r>
        </a:p>
      </dsp:txBody>
      <dsp:txXfrm>
        <a:off x="6815412" y="1509364"/>
        <a:ext cx="1037177" cy="1037177"/>
      </dsp:txXfrm>
    </dsp:sp>
    <dsp:sp modelId="{3F711018-3573-4296-B74D-EB77FDC7A245}">
      <dsp:nvSpPr>
        <dsp:cNvPr id="0" name=""/>
        <dsp:cNvSpPr/>
      </dsp:nvSpPr>
      <dsp:spPr>
        <a:xfrm rot="6480000">
          <a:off x="6802409" y="2816992"/>
          <a:ext cx="389585" cy="4950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2495436"/>
            <a:satOff val="-3864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 rot="10800000">
        <a:off x="6878905" y="2860423"/>
        <a:ext cx="272710" cy="297026"/>
      </dsp:txXfrm>
    </dsp:sp>
    <dsp:sp modelId="{469752B0-4655-4612-A65B-53E6DFD11077}">
      <dsp:nvSpPr>
        <dsp:cNvPr id="0" name=""/>
        <dsp:cNvSpPr/>
      </dsp:nvSpPr>
      <dsp:spPr>
        <a:xfrm>
          <a:off x="5920193" y="3388649"/>
          <a:ext cx="1466791" cy="1466791"/>
        </a:xfrm>
        <a:prstGeom prst="ellipse">
          <a:avLst/>
        </a:prstGeom>
        <a:solidFill>
          <a:schemeClr val="accent5">
            <a:hueOff val="-4990872"/>
            <a:satOff val="-7727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Medication review in 4-8 weeks</a:t>
          </a:r>
        </a:p>
      </dsp:txBody>
      <dsp:txXfrm>
        <a:off x="6135000" y="3603456"/>
        <a:ext cx="1037177" cy="1037177"/>
      </dsp:txXfrm>
    </dsp:sp>
    <dsp:sp modelId="{AE4D6F4F-8F2F-4B74-B585-68430FB32825}">
      <dsp:nvSpPr>
        <dsp:cNvPr id="0" name=""/>
        <dsp:cNvSpPr/>
      </dsp:nvSpPr>
      <dsp:spPr>
        <a:xfrm rot="10800000">
          <a:off x="5368893" y="3874524"/>
          <a:ext cx="389585" cy="4950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4990872"/>
            <a:satOff val="-7727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 rot="10800000">
        <a:off x="5485768" y="3973532"/>
        <a:ext cx="272710" cy="297026"/>
      </dsp:txXfrm>
    </dsp:sp>
    <dsp:sp modelId="{63B52663-A31F-4FD1-941D-61E6BF4C507D}">
      <dsp:nvSpPr>
        <dsp:cNvPr id="0" name=""/>
        <dsp:cNvSpPr/>
      </dsp:nvSpPr>
      <dsp:spPr>
        <a:xfrm>
          <a:off x="3718334" y="3388649"/>
          <a:ext cx="1466791" cy="1466791"/>
        </a:xfrm>
        <a:prstGeom prst="ellipse">
          <a:avLst/>
        </a:prstGeom>
        <a:solidFill>
          <a:schemeClr val="accent5">
            <a:hueOff val="-7486308"/>
            <a:satOff val="-11591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Liaise with Georgina &amp; Claire for difficult to manage children</a:t>
          </a:r>
        </a:p>
      </dsp:txBody>
      <dsp:txXfrm>
        <a:off x="3933141" y="3603456"/>
        <a:ext cx="1037177" cy="1037177"/>
      </dsp:txXfrm>
    </dsp:sp>
    <dsp:sp modelId="{BC74B5E0-C5D9-4D4B-8912-A2A5CC48707A}">
      <dsp:nvSpPr>
        <dsp:cNvPr id="0" name=""/>
        <dsp:cNvSpPr/>
      </dsp:nvSpPr>
      <dsp:spPr>
        <a:xfrm rot="15120000">
          <a:off x="3920139" y="2837964"/>
          <a:ext cx="389585" cy="4950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7486308"/>
            <a:satOff val="-11591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 rot="10800000">
        <a:off x="3996635" y="2992549"/>
        <a:ext cx="272710" cy="297026"/>
      </dsp:txXfrm>
    </dsp:sp>
    <dsp:sp modelId="{0B3D53ED-267F-46D9-AD67-31D0B20C747D}">
      <dsp:nvSpPr>
        <dsp:cNvPr id="0" name=""/>
        <dsp:cNvSpPr/>
      </dsp:nvSpPr>
      <dsp:spPr>
        <a:xfrm>
          <a:off x="3037922" y="1294557"/>
          <a:ext cx="1466791" cy="1466791"/>
        </a:xfrm>
        <a:prstGeom prst="ellipse">
          <a:avLst/>
        </a:prstGeom>
        <a:solidFill>
          <a:schemeClr val="accent5">
            <a:hueOff val="-9981745"/>
            <a:satOff val="-15454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Joint working between asthma practitioners &amp; Primary care</a:t>
          </a:r>
        </a:p>
      </dsp:txBody>
      <dsp:txXfrm>
        <a:off x="3252729" y="1509364"/>
        <a:ext cx="1037177" cy="1037177"/>
      </dsp:txXfrm>
    </dsp:sp>
    <dsp:sp modelId="{C7EFF44C-C4B9-416E-8B31-A1791F2581D1}">
      <dsp:nvSpPr>
        <dsp:cNvPr id="0" name=""/>
        <dsp:cNvSpPr/>
      </dsp:nvSpPr>
      <dsp:spPr>
        <a:xfrm rot="19440000">
          <a:off x="4458276" y="1139803"/>
          <a:ext cx="389585" cy="4950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81745"/>
            <a:satOff val="-15454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4469437" y="1273160"/>
        <a:ext cx="272710" cy="2970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6DBDFE-DD3D-4291-A404-1B97A83A6EA8}" type="datetimeFigureOut">
              <a:rPr lang="en-US" smtClean="0"/>
              <a:pPr/>
              <a:t>2/8/2023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456DE3-4E01-4AFD-AD42-42312842ED8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96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EA074-24A7-4657-AE02-A51F68EA6A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870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FA25D-C50D-4F56-913B-3A87C746F9E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5634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FA25D-C50D-4F56-913B-3A87C746F9E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7401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pPr/>
              <a:t>2/8/2023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701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pPr/>
              <a:t>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881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pPr/>
              <a:t>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732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pPr/>
              <a:t>2/8/2023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582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pPr/>
              <a:t>2/8/2023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732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pPr/>
              <a:t>2/8/2023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587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pPr/>
              <a:t>2/8/2023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327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pPr/>
              <a:t>2/8/2023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160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2/8/2023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9103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pPr/>
              <a:t>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9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https://www.youtube.com/embed/GoGz3Q22d14?feature=oembed" TargetMode="External"/><Relationship Id="rId7" Type="http://schemas.openxmlformats.org/officeDocument/2006/relationships/image" Target="../media/image33.jpeg"/><Relationship Id="rId2" Type="http://schemas.openxmlformats.org/officeDocument/2006/relationships/video" Target="https://www.youtube.com/embed/C9UOnS0n23o?feature=oembed" TargetMode="External"/><Relationship Id="rId1" Type="http://schemas.openxmlformats.org/officeDocument/2006/relationships/video" Target="https://www.youtube.com/embed/xQZmiOXq-Hc?feature=oembed" TargetMode="Externa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ncsmmg.nhs.uk/media/1407/asthma-treatment-guideline-for-children-version-10.pdf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paul@prescribingservices.org" TargetMode="External"/><Relationship Id="rId2" Type="http://schemas.openxmlformats.org/officeDocument/2006/relationships/hyperlink" Target="mailto:lucas.vajas@prescribingservices.or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eclipsecypasthma@prescribingservices.or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claire.uttley1@nhs.ne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essexahsn.org.uk/programmes/56/feno-fractional-exhaled-nitric-oxide-for-the-diagnosis-and-management-of-asthma" TargetMode="External"/><Relationship Id="rId2" Type="http://schemas.openxmlformats.org/officeDocument/2006/relationships/hyperlink" Target="https://www.beatasthma.co.uk/wp-content/uploads/2021/03/Annual-Review-Sheet-2021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sthma.org.uk/advice/inhaler-videos/child-no-facemask/" TargetMode="External"/><Relationship Id="rId5" Type="http://schemas.openxmlformats.org/officeDocument/2006/relationships/hyperlink" Target="https://www.asthma.org.uk/advice/inhaler-videos/facemask-child/" TargetMode="External"/><Relationship Id="rId4" Type="http://schemas.openxmlformats.org/officeDocument/2006/relationships/hyperlink" Target="https://wessexahsn.org.uk/projects/422/education-toolkit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hyperlink" Target="https://www.asthma.org.uk/401d7776/globalassets/childrens-asthma-plan_may22_cc_editable.pdf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beatasthma.co.uk/wp-content/uploads/2017/10/3-Personalised-asthma-action-plan.pdf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video" Target="https://www.youtube.com/embed/bkRKd9oAXUA?feature=oembed" TargetMode="External"/><Relationship Id="rId1" Type="http://schemas.openxmlformats.org/officeDocument/2006/relationships/video" Target="https://www.youtube.com/embed/3QL0RNDboIU?feature=oembed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jpe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lower illustrations">
            <a:extLst>
              <a:ext uri="{FF2B5EF4-FFF2-40B4-BE49-F238E27FC236}">
                <a16:creationId xmlns:a16="http://schemas.microsoft.com/office/drawing/2014/main" id="{46768272-0F6A-4E58-A45C-F10D015D89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-839"/>
            <a:ext cx="12191980" cy="6858000"/>
          </a:xfrm>
          <a:prstGeom prst="rect">
            <a:avLst/>
          </a:prstGeom>
        </p:spPr>
      </p:pic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BF9FFE17-DE95-4821-ACC1-B90C95449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3CF76AF-FF72-4430-A772-058403290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32" y="2091263"/>
            <a:ext cx="8649738" cy="1622608"/>
          </a:xfrm>
        </p:spPr>
        <p:txBody>
          <a:bodyPr>
            <a:normAutofit/>
          </a:bodyPr>
          <a:lstStyle/>
          <a:p>
            <a:r>
              <a:rPr lang="en-US" sz="2800" b="1" dirty="0"/>
              <a:t>National bundle of care for children &amp; young people with asthma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1130" y="3713872"/>
            <a:ext cx="8652788" cy="1425392"/>
          </a:xfrm>
        </p:spPr>
        <p:txBody>
          <a:bodyPr>
            <a:normAutofit fontScale="62500" lnSpcReduction="20000"/>
          </a:bodyPr>
          <a:lstStyle/>
          <a:p>
            <a:r>
              <a:rPr lang="en-GB" sz="2900" dirty="0"/>
              <a:t>CLAIRE UTTLEY</a:t>
            </a:r>
          </a:p>
          <a:p>
            <a:r>
              <a:rPr lang="en-GB" sz="2900" dirty="0"/>
              <a:t>GEORGINA FOULDS</a:t>
            </a:r>
          </a:p>
          <a:p>
            <a:r>
              <a:rPr lang="en-US" sz="2900" b="0" i="0" dirty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Specialist Asthma Nurse Practitioners for Children and Young People</a:t>
            </a:r>
            <a:endParaRPr lang="en-US" sz="2900" dirty="0">
              <a:solidFill>
                <a:srgbClr val="242424"/>
              </a:solidFill>
              <a:latin typeface="Calibri" panose="020F0502020204030204" pitchFamily="34" charset="0"/>
            </a:endParaRPr>
          </a:p>
          <a:p>
            <a:endParaRPr lang="en-US" sz="2900" b="0" i="0" dirty="0">
              <a:solidFill>
                <a:srgbClr val="242424"/>
              </a:solidFill>
              <a:effectLst/>
              <a:latin typeface="Calibri" panose="020F0502020204030204" pitchFamily="34" charset="0"/>
            </a:endParaRPr>
          </a:p>
          <a:p>
            <a:r>
              <a:rPr lang="en-US" sz="2900" b="1" i="0" dirty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JANUARY 2023</a:t>
            </a:r>
            <a:endParaRPr lang="en-GB" sz="2900" b="1" dirty="0"/>
          </a:p>
          <a:p>
            <a:pPr>
              <a:spcAft>
                <a:spcPts val="600"/>
              </a:spcAft>
            </a:pPr>
            <a:endParaRPr lang="en-US" sz="1800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B1C8180-2FDD-4202-8C45-4057CB1AB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6E86CC6-13EA-4A88-86AD-CF27BF52C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3F80B441-4F7D-4B40-8A13-FED03A1F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70C7FD1A-44B1-4E4C-B0C9-A8103DCCD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28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89B30-33EA-11A2-43EF-649A3AB49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498" y="655128"/>
            <a:ext cx="4613919" cy="14996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200"/>
              <a:t>How to use your dry powder inhaler</a:t>
            </a:r>
          </a:p>
        </p:txBody>
      </p:sp>
      <p:pic>
        <p:nvPicPr>
          <p:cNvPr id="6" name="Online Media 5" title="How to use an Accuhaler inhaler">
            <a:hlinkClick r:id="" action="ppaction://media"/>
            <a:extLst>
              <a:ext uri="{FF2B5EF4-FFF2-40B4-BE49-F238E27FC236}">
                <a16:creationId xmlns:a16="http://schemas.microsoft.com/office/drawing/2014/main" id="{58865912-343C-160D-D5BA-32412EFA77D4}"/>
              </a:ext>
            </a:extLst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096000" y="419101"/>
            <a:ext cx="5908563" cy="3046248"/>
          </a:xfrm>
          <a:prstGeom prst="rect">
            <a:avLst/>
          </a:prstGeom>
        </p:spPr>
      </p:pic>
      <p:pic>
        <p:nvPicPr>
          <p:cNvPr id="3" name="Online Media 2" title="How to use a Turbohaler inhaler">
            <a:hlinkClick r:id="" action="ppaction://media"/>
            <a:extLst>
              <a:ext uri="{FF2B5EF4-FFF2-40B4-BE49-F238E27FC236}">
                <a16:creationId xmlns:a16="http://schemas.microsoft.com/office/drawing/2014/main" id="{4FB1C7C7-B33F-EAFC-D69F-CC0A57A943AE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355867" y="3429000"/>
            <a:ext cx="5740133" cy="3156622"/>
          </a:xfrm>
          <a:prstGeom prst="rect">
            <a:avLst/>
          </a:prstGeom>
        </p:spPr>
      </p:pic>
      <p:pic>
        <p:nvPicPr>
          <p:cNvPr id="5" name="Online Media 4" title="How to use an Easyhaler inhaler">
            <a:hlinkClick r:id="" action="ppaction://media"/>
            <a:extLst>
              <a:ext uri="{FF2B5EF4-FFF2-40B4-BE49-F238E27FC236}">
                <a16:creationId xmlns:a16="http://schemas.microsoft.com/office/drawing/2014/main" id="{ECDA4FDF-0511-8D78-5ED8-C5F4B7E9842D}"/>
              </a:ext>
            </a:extLst>
          </p:cNvPr>
          <p:cNvPicPr>
            <a:picLocks noGrp="1" noRot="1" noChangeAspect="1"/>
          </p:cNvPicPr>
          <p:nvPr>
            <p:ph sz="half" idx="1"/>
            <a:videoFile r:link="rId3"/>
          </p:nvPr>
        </p:nvPicPr>
        <p:blipFill>
          <a:blip r:embed="rId7"/>
          <a:stretch>
            <a:fillRect/>
          </a:stretch>
        </p:blipFill>
        <p:spPr>
          <a:xfrm>
            <a:off x="6096000" y="3465349"/>
            <a:ext cx="5970779" cy="315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13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D264B-3502-4BC8-95A8-50B16560B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Stepwise Approach BTS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A5223F-70CC-4964-8452-AEB3094D3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457200">
              <a:spcAft>
                <a:spcPts val="600"/>
              </a:spcAft>
            </a:pPr>
            <a:fld id="{507B77E4-D16E-4E80-BECE-B10ACE50DA11}" type="slidenum">
              <a:rPr lang="en-US" sz="1200" smtClean="0">
                <a:solidFill>
                  <a:srgbClr val="FFFFFF"/>
                </a:solidFill>
              </a:rPr>
              <a:pPr algn="r" defTabSz="457200">
                <a:spcAft>
                  <a:spcPts val="600"/>
                </a:spcAft>
              </a:pPr>
              <a:t>11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10" name="Content Placeholder 9" descr="Timeline&#10;&#10;Description automatically generated">
            <a:extLst>
              <a:ext uri="{FF2B5EF4-FFF2-40B4-BE49-F238E27FC236}">
                <a16:creationId xmlns:a16="http://schemas.microsoft.com/office/drawing/2014/main" id="{D0662C09-1F32-4F55-8052-9F5113B3D6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84" y="649224"/>
            <a:ext cx="7838504" cy="5559552"/>
          </a:xfrm>
        </p:spPr>
      </p:pic>
    </p:spTree>
    <p:extLst>
      <p:ext uri="{BB962C8B-B14F-4D97-AF65-F5344CB8AC3E}">
        <p14:creationId xmlns:p14="http://schemas.microsoft.com/office/powerpoint/2010/main" val="3550795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3EFBD17-668E-48D9-9013-698F0BF97979}"/>
              </a:ext>
            </a:extLst>
          </p:cNvPr>
          <p:cNvSpPr txBox="1">
            <a:spLocks/>
          </p:cNvSpPr>
          <p:nvPr/>
        </p:nvSpPr>
        <p:spPr>
          <a:xfrm>
            <a:off x="1256493" y="1576137"/>
            <a:ext cx="2978281" cy="31190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all" spc="-10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OPTIMISATION OF MEDICATION</a:t>
            </a:r>
            <a:endParaRPr kumimoji="0" lang="en-GB" sz="3000" b="0" i="0" u="none" strike="noStrike" kern="1200" cap="all" spc="-10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pic>
        <p:nvPicPr>
          <p:cNvPr id="7" name="Content Placeholder 6" descr="Text&#10;&#10;Description automatically generated">
            <a:extLst>
              <a:ext uri="{FF2B5EF4-FFF2-40B4-BE49-F238E27FC236}">
                <a16:creationId xmlns:a16="http://schemas.microsoft.com/office/drawing/2014/main" id="{8C2FFCB6-AFF9-4EBA-9609-0BB50F246A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51600" y="337553"/>
            <a:ext cx="5371431" cy="6015789"/>
          </a:xfrm>
        </p:spPr>
      </p:pic>
    </p:spTree>
    <p:extLst>
      <p:ext uri="{BB962C8B-B14F-4D97-AF65-F5344CB8AC3E}">
        <p14:creationId xmlns:p14="http://schemas.microsoft.com/office/powerpoint/2010/main" val="3728037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65ABA3-820C-4D75-9437-9EFA1ADFE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6BF2FB-90D8-48DB-BD34-D040CDCFF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E0D13DB-D099-4541-888D-DE0186F1C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0519" y="253548"/>
            <a:ext cx="5851795" cy="6384816"/>
          </a:xfrm>
          <a:prstGeom prst="rect">
            <a:avLst/>
          </a:prstGeom>
          <a:solidFill>
            <a:srgbClr val="FFFFFF"/>
          </a:solidFill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8FB81F41-D918-4888-882D-618CA5BC13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57" r="1" b="9154"/>
          <a:stretch/>
        </p:blipFill>
        <p:spPr>
          <a:xfrm>
            <a:off x="424928" y="419292"/>
            <a:ext cx="5522976" cy="605332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F71421-D7B9-42E9-A957-9A8D70535FF9}"/>
              </a:ext>
            </a:extLst>
          </p:cNvPr>
          <p:cNvSpPr txBox="1"/>
          <p:nvPr/>
        </p:nvSpPr>
        <p:spPr>
          <a:xfrm>
            <a:off x="6846137" y="2538919"/>
            <a:ext cx="4602152" cy="3557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18288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sz="2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MLCSU (lancsmmg.nhs.uk)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40330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B7DDB-7BDB-4122-A59E-F00431AD0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714719"/>
          </a:xfrm>
        </p:spPr>
        <p:txBody>
          <a:bodyPr/>
          <a:lstStyle/>
          <a:p>
            <a:r>
              <a:rPr lang="en-GB" sz="4000" dirty="0"/>
              <a:t>DATA &amp; DIGITAL</a:t>
            </a:r>
            <a:endParaRPr lang="en-GB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418B379-C896-4BCB-9F3A-7A2FA6356F5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66800" y="1357314"/>
          <a:ext cx="9448800" cy="4992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90274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08585-CC37-E0BB-FFAA-E6735083B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887" y="1185059"/>
            <a:ext cx="3491832" cy="4487882"/>
          </a:xfrm>
        </p:spPr>
        <p:txBody>
          <a:bodyPr>
            <a:normAutofit/>
          </a:bodyPr>
          <a:lstStyle/>
          <a:p>
            <a:pPr algn="ctr"/>
            <a:r>
              <a:rPr lang="en-GB" sz="4400"/>
              <a:t>Risk Stratification Tool - Eclipse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691288-1A90-6409-9766-A6005A42D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3656" y="936416"/>
            <a:ext cx="4870512" cy="4985169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1900">
                <a:latin typeface="Arial" panose="020B0604020202020204" pitchFamily="34" charset="0"/>
                <a:cs typeface="Arial" panose="020B0604020202020204" pitchFamily="34" charset="0"/>
              </a:rPr>
              <a:t>Allows continual live analysis of your patients.</a:t>
            </a:r>
          </a:p>
          <a:p>
            <a:pPr>
              <a:lnSpc>
                <a:spcPct val="100000"/>
              </a:lnSpc>
            </a:pPr>
            <a:r>
              <a:rPr lang="en-GB" sz="1900">
                <a:latin typeface="Arial" panose="020B0604020202020204" pitchFamily="34" charset="0"/>
                <a:cs typeface="Arial" panose="020B0604020202020204" pitchFamily="34" charset="0"/>
              </a:rPr>
              <a:t>Identifies patients with reversible risk</a:t>
            </a:r>
          </a:p>
          <a:p>
            <a:pPr>
              <a:lnSpc>
                <a:spcPct val="100000"/>
              </a:lnSpc>
            </a:pPr>
            <a:r>
              <a:rPr lang="en-GB" sz="1900">
                <a:latin typeface="Arial" panose="020B0604020202020204" pitchFamily="34" charset="0"/>
                <a:cs typeface="Arial" panose="020B0604020202020204" pitchFamily="34" charset="0"/>
              </a:rPr>
              <a:t>Provides Centralised Validated Risk Stratification.</a:t>
            </a:r>
          </a:p>
          <a:p>
            <a:pPr>
              <a:lnSpc>
                <a:spcPct val="100000"/>
              </a:lnSpc>
            </a:pPr>
            <a:r>
              <a:rPr lang="en-GB" sz="1900">
                <a:latin typeface="Arial" panose="020B0604020202020204" pitchFamily="34" charset="0"/>
                <a:cs typeface="Arial" panose="020B0604020202020204" pitchFamily="34" charset="0"/>
              </a:rPr>
              <a:t>Reduces variability by identifying relative strengths and weaknesses.</a:t>
            </a:r>
          </a:p>
          <a:p>
            <a:pPr>
              <a:lnSpc>
                <a:spcPct val="100000"/>
              </a:lnSpc>
            </a:pPr>
            <a:r>
              <a:rPr lang="en-GB" sz="1900">
                <a:latin typeface="Arial" panose="020B0604020202020204" pitchFamily="34" charset="0"/>
                <a:cs typeface="Arial" panose="020B0604020202020204" pitchFamily="34" charset="0"/>
              </a:rPr>
              <a:t>Enables Central Management of High Risk Cohorts by Medicines Management, Practice Based Pharmacists working closely with practice teams of GPs, Nurses and HCAs</a:t>
            </a:r>
          </a:p>
          <a:p>
            <a:pPr>
              <a:lnSpc>
                <a:spcPct val="100000"/>
              </a:lnSpc>
            </a:pPr>
            <a:r>
              <a:rPr lang="en-GB" sz="1900">
                <a:latin typeface="Arial" panose="020B0604020202020204" pitchFamily="34" charset="0"/>
                <a:cs typeface="Arial" panose="020B0604020202020204" pitchFamily="34" charset="0"/>
              </a:rPr>
              <a:t>Enables accurate and standardised validation of your projects.</a:t>
            </a:r>
            <a:r>
              <a:rPr lang="en-GB" sz="1900" kern="12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endParaRPr lang="en-GB" sz="19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GB" sz="1900"/>
          </a:p>
        </p:txBody>
      </p:sp>
    </p:spTree>
    <p:extLst>
      <p:ext uri="{BB962C8B-B14F-4D97-AF65-F5344CB8AC3E}">
        <p14:creationId xmlns:p14="http://schemas.microsoft.com/office/powerpoint/2010/main" val="84515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FD280-E610-4D1B-9BC7-0A7FC800A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and Digital - Eclipse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3E4D26-DAE6-4457-859A-6414113265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Content Placeholder 7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41F6A5FC-3286-4751-A63C-4C4AC4BB49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66673" y="2014194"/>
            <a:ext cx="4911725" cy="3830499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7526D6-CD5B-4C35-A849-1B672785F8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" name="Content Placeholder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D4A93E4-EC32-4675-A574-6C02C3A7649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457950" y="2074334"/>
            <a:ext cx="4664075" cy="3770359"/>
          </a:xfrm>
        </p:spPr>
      </p:pic>
    </p:spTree>
    <p:extLst>
      <p:ext uri="{BB962C8B-B14F-4D97-AF65-F5344CB8AC3E}">
        <p14:creationId xmlns:p14="http://schemas.microsoft.com/office/powerpoint/2010/main" val="2737948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B0138-1C44-49EE-44F7-8F288F956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Eclipse direct contacts: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214DFF-7222-E55E-5B4E-7E3623413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36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lucas.vajas@prescribingservices.org</a:t>
            </a:r>
            <a:endParaRPr lang="en-GB" sz="3600" dirty="0"/>
          </a:p>
          <a:p>
            <a:r>
              <a:rPr lang="en-GB" sz="36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paul@prescribingservices.org</a:t>
            </a:r>
            <a:endParaRPr lang="en-GB" sz="3600" dirty="0"/>
          </a:p>
          <a:p>
            <a:r>
              <a:rPr lang="en-GB" sz="36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eclipsecypasthma@prescribingservices.org</a:t>
            </a:r>
            <a:endParaRPr lang="en-GB" sz="36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3084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42117-ECE1-2575-4710-229C23F84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and Digital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A061EA6-BC66-CEC9-A85A-7C3BBCCA5BFC}"/>
              </a:ext>
            </a:extLst>
          </p:cNvPr>
          <p:cNvGrpSpPr/>
          <p:nvPr/>
        </p:nvGrpSpPr>
        <p:grpSpPr>
          <a:xfrm>
            <a:off x="1320800" y="1879600"/>
            <a:ext cx="9271001" cy="4335806"/>
            <a:chOff x="5335011" y="0"/>
            <a:chExt cx="5009044" cy="4595812"/>
          </a:xfrm>
        </p:grpSpPr>
        <p:sp>
          <p:nvSpPr>
            <p:cNvPr id="4" name="Flowchart: Manual Operation 3">
              <a:extLst>
                <a:ext uri="{FF2B5EF4-FFF2-40B4-BE49-F238E27FC236}">
                  <a16:creationId xmlns:a16="http://schemas.microsoft.com/office/drawing/2014/main" id="{9208E60A-8185-172C-05C5-3228C1E61A65}"/>
                </a:ext>
              </a:extLst>
            </p:cNvPr>
            <p:cNvSpPr/>
            <p:nvPr/>
          </p:nvSpPr>
          <p:spPr>
            <a:xfrm rot="16200000">
              <a:off x="5397531" y="-62520"/>
              <a:ext cx="4595812" cy="4720852"/>
            </a:xfrm>
            <a:prstGeom prst="flowChartManualOperati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Flowchart: Manual Operation 4">
              <a:extLst>
                <a:ext uri="{FF2B5EF4-FFF2-40B4-BE49-F238E27FC236}">
                  <a16:creationId xmlns:a16="http://schemas.microsoft.com/office/drawing/2014/main" id="{E18DDD89-2F6A-95FD-BA48-916F672966BF}"/>
                </a:ext>
              </a:extLst>
            </p:cNvPr>
            <p:cNvSpPr txBox="1"/>
            <p:nvPr/>
          </p:nvSpPr>
          <p:spPr>
            <a:xfrm>
              <a:off x="5623203" y="646156"/>
              <a:ext cx="4720852" cy="30304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0" tIns="0" rIns="127000" bIns="0" numCol="1" spcCol="1270" anchor="t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400" b="1" kern="1200" dirty="0"/>
                <a:t>DIGITAL TECHNOLOGY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2400" kern="1200" dirty="0"/>
                <a:t>Access for all CYP 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2400" kern="1200" dirty="0"/>
                <a:t>Digital Health Passport</a:t>
              </a:r>
            </a:p>
            <a:p>
              <a:pPr marL="342900" lvl="2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2400" kern="1200" dirty="0"/>
                <a:t>funding agreed</a:t>
              </a:r>
            </a:p>
            <a:p>
              <a:pPr marL="342900" lvl="2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2400" kern="1200" dirty="0"/>
                <a:t>personalisation of triggers</a:t>
              </a:r>
            </a:p>
            <a:p>
              <a:pPr marL="342900" lvl="2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2400" kern="1200" dirty="0"/>
                <a:t>air quality notifications</a:t>
              </a:r>
            </a:p>
            <a:p>
              <a:pPr marL="342900" lvl="2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2400" kern="1200" dirty="0"/>
                <a:t>upload, update &amp; share PAAP</a:t>
              </a:r>
            </a:p>
            <a:p>
              <a:pPr marL="342900" lvl="2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2400" kern="1200" dirty="0"/>
                <a:t>emergency interventions </a:t>
              </a:r>
              <a:r>
                <a:rPr lang="en-GB" sz="2400" kern="1200" dirty="0" err="1"/>
                <a:t>eg:AAI</a:t>
              </a:r>
              <a:endParaRPr lang="en-GB" sz="2400" kern="1200" dirty="0"/>
            </a:p>
            <a:p>
              <a:pPr marL="171450" lvl="2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GB" sz="18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395768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3DDF8460-3DF3-1767-875D-F92CB15E5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371" y="2044047"/>
            <a:ext cx="2513033" cy="4171359"/>
          </a:xfrm>
          <a:prstGeom prst="rect">
            <a:avLst/>
          </a:prstGeom>
        </p:spPr>
      </p:pic>
      <p:pic>
        <p:nvPicPr>
          <p:cNvPr id="6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B8C1AAA-BD30-2BF4-0329-52FE59F352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83" y="4100414"/>
            <a:ext cx="2685705" cy="2114992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00CCB54C-A856-414B-82FC-602DBAA7FD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956" y="1901371"/>
            <a:ext cx="2386193" cy="4171359"/>
          </a:xfrm>
          <a:prstGeom prst="rect">
            <a:avLst/>
          </a:prstGeom>
        </p:spPr>
      </p:pic>
      <p:pic>
        <p:nvPicPr>
          <p:cNvPr id="8" name="Picture 7" descr="A picture containing text, electronics, screenshot&#10;&#10;Description automatically generated">
            <a:extLst>
              <a:ext uri="{FF2B5EF4-FFF2-40B4-BE49-F238E27FC236}">
                <a16:creationId xmlns:a16="http://schemas.microsoft.com/office/drawing/2014/main" id="{3965CD6A-67DF-9E5B-798B-3EC14AFB89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327" y="4843807"/>
            <a:ext cx="2685706" cy="13495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25721F-2D57-31CA-1042-F659CE2E2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507B77E4-D16E-4E80-BECE-B10ACE50DA11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algn="r">
                <a:spcAft>
                  <a:spcPts val="600"/>
                </a:spcAft>
              </a:pPr>
              <a:t>19</a:t>
            </a:fld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E30CBF6-0248-565A-D5E0-98DC9572F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Digital Health Passport</a:t>
            </a:r>
          </a:p>
        </p:txBody>
      </p:sp>
    </p:spTree>
    <p:extLst>
      <p:ext uri="{BB962C8B-B14F-4D97-AF65-F5344CB8AC3E}">
        <p14:creationId xmlns:p14="http://schemas.microsoft.com/office/powerpoint/2010/main" val="2078647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E80CC-18F8-4D9B-BF0D-066C4033F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4" y="490539"/>
            <a:ext cx="5064733" cy="2627415"/>
          </a:xfrm>
        </p:spPr>
        <p:txBody>
          <a:bodyPr anchor="b">
            <a:normAutofit fontScale="90000"/>
          </a:bodyPr>
          <a:lstStyle/>
          <a:p>
            <a:r>
              <a:rPr lang="en-GB" sz="3700" b="1" dirty="0"/>
              <a:t>Claire Uttley</a:t>
            </a:r>
            <a:br>
              <a:rPr lang="en-GB" sz="3700" dirty="0"/>
            </a:br>
            <a:r>
              <a:rPr lang="en-GB" sz="3100" dirty="0"/>
              <a:t>Senior Specialist Asthma Nurse Practitioner</a:t>
            </a:r>
            <a:br>
              <a:rPr lang="en-GB" sz="3100" dirty="0"/>
            </a:br>
            <a:r>
              <a:rPr lang="en-GB" sz="2400" b="1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claire.uttley1@nhs.net</a:t>
            </a:r>
            <a:br>
              <a:rPr lang="en-GB" sz="2400" b="1" dirty="0">
                <a:solidFill>
                  <a:srgbClr val="0070C0"/>
                </a:solidFill>
              </a:rPr>
            </a:br>
            <a:br>
              <a:rPr lang="en-GB" sz="3700" dirty="0"/>
            </a:br>
            <a:endParaRPr lang="en-GB" sz="3700" dirty="0"/>
          </a:p>
        </p:txBody>
      </p:sp>
      <p:pic>
        <p:nvPicPr>
          <p:cNvPr id="1026" name="3BAE6BFD-BDBB-4C9A-855C-237160A54F2F" descr="IMG_4101.jpg">
            <a:extLst>
              <a:ext uri="{FF2B5EF4-FFF2-40B4-BE49-F238E27FC236}">
                <a16:creationId xmlns:a16="http://schemas.microsoft.com/office/drawing/2014/main" id="{AE434C85-3EB4-4C70-A568-BD7B65F524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" r="-2" b="13930"/>
          <a:stretch/>
        </p:blipFill>
        <p:spPr bwMode="auto">
          <a:xfrm>
            <a:off x="-1408" y="1"/>
            <a:ext cx="6097410" cy="6858000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43B8C-9AA6-4DCD-B961-4DF88672E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4" y="2614612"/>
            <a:ext cx="5291663" cy="3752849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RN Child</a:t>
            </a:r>
          </a:p>
          <a:p>
            <a:pPr>
              <a:defRPr/>
            </a:pPr>
            <a:r>
              <a:rPr lang="en-GB" sz="1800" dirty="0">
                <a:latin typeface="+mj-lt"/>
              </a:rPr>
              <a:t>BSc Specialist Nursing Practice</a:t>
            </a:r>
          </a:p>
          <a:p>
            <a:pPr>
              <a:defRPr/>
            </a:pPr>
            <a:r>
              <a:rPr lang="en-GB" sz="1800" dirty="0" err="1">
                <a:latin typeface="+mj-lt"/>
              </a:rPr>
              <a:t>PgDip</a:t>
            </a:r>
            <a:r>
              <a:rPr lang="en-GB" sz="1800" dirty="0">
                <a:latin typeface="+mj-lt"/>
              </a:rPr>
              <a:t> SCPHN (School Nursing)</a:t>
            </a:r>
          </a:p>
          <a:p>
            <a:pPr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Asthma Diploma</a:t>
            </a:r>
          </a:p>
          <a:p>
            <a:pPr>
              <a:defRPr/>
            </a:pPr>
            <a:endParaRPr lang="en-GB" sz="1800" dirty="0">
              <a:latin typeface="+mj-lt"/>
            </a:endParaRPr>
          </a:p>
          <a:p>
            <a:pPr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23 years qualified paediatric nurse</a:t>
            </a:r>
          </a:p>
          <a:p>
            <a:pPr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Acute setting for 12 years</a:t>
            </a:r>
          </a:p>
          <a:p>
            <a:pPr>
              <a:defRPr/>
            </a:pPr>
            <a:r>
              <a:rPr lang="en-GB" sz="1800" dirty="0">
                <a:latin typeface="+mj-lt"/>
              </a:rPr>
              <a:t>School Nurse</a:t>
            </a:r>
          </a:p>
          <a:p>
            <a:pPr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Complex Needs</a:t>
            </a:r>
          </a:p>
          <a:p>
            <a:pPr>
              <a:defRPr/>
            </a:pPr>
            <a:r>
              <a:rPr lang="en-GB" sz="1800" dirty="0">
                <a:latin typeface="+mj-lt"/>
              </a:rPr>
              <a:t>Team Leader - Children’s Respiratory Nurse Specialists at ELHT for the last 7 years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</a:endParaRPr>
          </a:p>
          <a:p>
            <a:pPr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indent="0">
              <a:buNone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7582955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443B0-8CDC-102B-4453-ADD30AD61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74904"/>
            <a:ext cx="10058400" cy="1122820"/>
          </a:xfrm>
        </p:spPr>
        <p:txBody>
          <a:bodyPr>
            <a:normAutofit/>
          </a:bodyPr>
          <a:lstStyle/>
          <a:p>
            <a:r>
              <a:rPr lang="en-GB" sz="3600" dirty="0"/>
              <a:t>Model of Rollout – Upskilling the workforce &amp; joint working with primary care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E6040B8-BC12-9929-148A-BB469ED5E42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43340" y="1497723"/>
          <a:ext cx="11105320" cy="4855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F1D6622-DD87-A18C-3755-0E1488DD4366}"/>
              </a:ext>
            </a:extLst>
          </p:cNvPr>
          <p:cNvSpPr txBox="1"/>
          <p:nvPr/>
        </p:nvSpPr>
        <p:spPr>
          <a:xfrm>
            <a:off x="543340" y="5552661"/>
            <a:ext cx="361784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https://www.beatasthma.co.uk/wp-content/uploads/2021/03/Annual-Review-Sheet-2021.pdf</a:t>
            </a:r>
          </a:p>
        </p:txBody>
      </p:sp>
    </p:spTree>
    <p:extLst>
      <p:ext uri="{BB962C8B-B14F-4D97-AF65-F5344CB8AC3E}">
        <p14:creationId xmlns:p14="http://schemas.microsoft.com/office/powerpoint/2010/main" val="13648902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97114-F98B-4D9B-8D94-EB4422875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USEFUL LINKS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60FE2-7E36-4DEE-A3F6-4BC4165F5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618" y="2103120"/>
            <a:ext cx="9957582" cy="3849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400" b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HEE TRAINING:</a:t>
            </a:r>
          </a:p>
          <a:p>
            <a:pPr marL="0" indent="0">
              <a:buNone/>
            </a:pPr>
            <a:r>
              <a:rPr lang="en-GB" sz="1400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https://www.e-lfh.org.uk/</a:t>
            </a:r>
            <a:endParaRPr lang="en-GB" sz="1400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en-GB" sz="1400" b="1" dirty="0">
                <a:solidFill>
                  <a:srgbClr val="00B05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BEAT ASTHMA ANNUAL REVIEW:</a:t>
            </a:r>
          </a:p>
          <a:p>
            <a:pPr marL="0" indent="0">
              <a:buNone/>
            </a:pPr>
            <a:r>
              <a:rPr lang="en-GB" sz="1400" dirty="0">
                <a:solidFill>
                  <a:srgbClr val="00B05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https://www.beatasthma.co.uk/wp-content/uploads/2021/03/Annual-Review-Sheet-2021.pdf</a:t>
            </a:r>
            <a:endParaRPr lang="en-GB" sz="14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GB" sz="1400" b="1" u="sng" dirty="0">
                <a:solidFill>
                  <a:srgbClr val="FF0000"/>
                </a:solidFill>
              </a:rPr>
              <a:t>FENO TOOLKIT AND TRAINING MODULES:</a:t>
            </a:r>
          </a:p>
          <a:p>
            <a:pPr marL="0" indent="0">
              <a:buNone/>
            </a:pPr>
            <a:r>
              <a:rPr lang="en-GB" sz="1400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https://wessexahsn.org.uk/programmes/56/feno-fractional-exhaled-nitric-oxide-for-the-diagnosis-and-management-of-asthma</a:t>
            </a:r>
            <a:endParaRPr lang="en-GB" sz="1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1400" u="sng" dirty="0">
                <a:solidFill>
                  <a:srgbClr val="FF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https://wessexahsn.org.uk/projects/422/education-toolkit</a:t>
            </a:r>
            <a:endParaRPr lang="en-GB" sz="1400" u="sng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1400" b="1" u="sng" dirty="0">
                <a:solidFill>
                  <a:srgbClr val="7030A0"/>
                </a:solidFill>
              </a:rPr>
              <a:t>INHALER TECHNIQUE:</a:t>
            </a:r>
          </a:p>
          <a:p>
            <a:pPr marL="0" indent="0">
              <a:buNone/>
            </a:pPr>
            <a:r>
              <a:rPr lang="en-GB" sz="1400" dirty="0">
                <a:solidFill>
                  <a:srgbClr val="7030A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https://www.asthma.org.uk/advice/inhaler-videos/facemask-child/</a:t>
            </a:r>
            <a:endParaRPr lang="en-GB" sz="1400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GB" sz="1400" dirty="0">
                <a:solidFill>
                  <a:srgbClr val="7030A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https://www.asthma.org.uk/advice/inhaler-videos/child-no-facemask/</a:t>
            </a:r>
            <a:endParaRPr lang="en-GB" sz="1400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en-GB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9519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F30E6-33D5-B50F-BA80-D352B5565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4348506"/>
          </a:xfrm>
        </p:spPr>
        <p:txBody>
          <a:bodyPr>
            <a:normAutofit/>
          </a:bodyPr>
          <a:lstStyle/>
          <a:p>
            <a:pPr algn="ctr"/>
            <a:r>
              <a:rPr lang="en-GB" sz="66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48753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E80CC-18F8-4D9B-BF0D-066C4033F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4" y="536661"/>
            <a:ext cx="5291663" cy="1390614"/>
          </a:xfrm>
        </p:spPr>
        <p:txBody>
          <a:bodyPr anchor="b">
            <a:normAutofit/>
          </a:bodyPr>
          <a:lstStyle/>
          <a:p>
            <a:r>
              <a:rPr lang="en-GB" sz="3700" b="1" dirty="0"/>
              <a:t>Georgina Foulds </a:t>
            </a:r>
            <a:br>
              <a:rPr lang="en-GB" sz="3700" dirty="0"/>
            </a:br>
            <a:r>
              <a:rPr lang="en-GB" sz="2400" dirty="0"/>
              <a:t>Specialist Asthma Nurse Practitioner</a:t>
            </a:r>
            <a:br>
              <a:rPr lang="en-GB" sz="2400" dirty="0"/>
            </a:br>
            <a:r>
              <a:rPr lang="en-GB" sz="2200" b="1" u="sng" dirty="0">
                <a:solidFill>
                  <a:srgbClr val="0070C0"/>
                </a:solidFill>
              </a:rPr>
              <a:t>georgina.foulds1@nhs.net</a:t>
            </a:r>
          </a:p>
        </p:txBody>
      </p:sp>
      <p:pic>
        <p:nvPicPr>
          <p:cNvPr id="4" name="Picture 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B2AB81A1-D4A4-4EBC-8866-257DA24E6F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645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43B8C-9AA6-4DCD-B961-4DF88672E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4" y="2180492"/>
            <a:ext cx="5291663" cy="427658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sz="1800" dirty="0"/>
              <a:t>RN Child</a:t>
            </a:r>
          </a:p>
          <a:p>
            <a:pPr marL="0" indent="0">
              <a:buNone/>
            </a:pPr>
            <a:r>
              <a:rPr lang="en-GB" sz="1800" dirty="0"/>
              <a:t>BSc Nursing</a:t>
            </a:r>
          </a:p>
          <a:p>
            <a:pPr marL="0" indent="0">
              <a:buNone/>
            </a:pPr>
            <a:r>
              <a:rPr lang="en-GB" sz="1800" dirty="0"/>
              <a:t>Non Medical Prescriber</a:t>
            </a:r>
          </a:p>
          <a:p>
            <a:pPr marL="0" indent="0">
              <a:buNone/>
            </a:pPr>
            <a:r>
              <a:rPr lang="en-GB" sz="1800" dirty="0"/>
              <a:t>Asthma Diploma</a:t>
            </a:r>
          </a:p>
          <a:p>
            <a:pPr marL="0" indent="0">
              <a:buNone/>
            </a:pPr>
            <a:r>
              <a:rPr lang="en-GB" sz="1800" dirty="0"/>
              <a:t>21 years qualified as paediatric nurse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dirty="0"/>
              <a:t>Worked across ELHT paediatrics:</a:t>
            </a:r>
          </a:p>
          <a:p>
            <a:pPr marL="0" indent="0">
              <a:buNone/>
            </a:pPr>
            <a:r>
              <a:rPr lang="en-GB" sz="1800" dirty="0"/>
              <a:t>Children’s Observation and Assessment unit</a:t>
            </a:r>
          </a:p>
          <a:p>
            <a:pPr marL="0" indent="0">
              <a:buNone/>
            </a:pPr>
            <a:r>
              <a:rPr lang="en-GB" sz="1800" dirty="0"/>
              <a:t>Children’s Community Team/Paediatric Urgent Care</a:t>
            </a:r>
          </a:p>
          <a:p>
            <a:pPr marL="0" indent="0">
              <a:buNone/>
            </a:pPr>
            <a:r>
              <a:rPr lang="en-GB" sz="1800" dirty="0"/>
              <a:t>Paediatric Asthma Team</a:t>
            </a:r>
          </a:p>
          <a:p>
            <a:pPr marL="0" indent="0">
              <a:buNone/>
            </a:pPr>
            <a:r>
              <a:rPr lang="en-GB" sz="1800" dirty="0"/>
              <a:t>Specialist Respiratory Nurses</a:t>
            </a:r>
          </a:p>
          <a:p>
            <a:pPr marL="0" indent="0">
              <a:buNone/>
            </a:pPr>
            <a:r>
              <a:rPr lang="en-GB" sz="1800" dirty="0"/>
              <a:t>Manager of the Children’s Observation and Assessment Unit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707044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942CFE-7D86-461A-A758-DA90AC186B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58" r="-3" b="23354"/>
          <a:stretch/>
        </p:blipFill>
        <p:spPr>
          <a:xfrm>
            <a:off x="6196155" y="2408110"/>
            <a:ext cx="2410198" cy="2410198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9E55FB-33CB-492E-897F-71ED24283F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281" r="-3" b="18931"/>
          <a:stretch/>
        </p:blipFill>
        <p:spPr>
          <a:xfrm>
            <a:off x="9086561" y="2364132"/>
            <a:ext cx="2410198" cy="2410198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56E005-1233-456B-BFF3-518FEF0F31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3610959" y="2364132"/>
            <a:ext cx="2410198" cy="2410198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21F93B-F02E-424C-885F-045FA190A5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314" r="-3" b="6898"/>
          <a:stretch/>
        </p:blipFill>
        <p:spPr>
          <a:xfrm>
            <a:off x="1025763" y="2364132"/>
            <a:ext cx="2410198" cy="2410198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73A260-D25F-4166-8234-AC8D7A77C157}"/>
              </a:ext>
            </a:extLst>
          </p:cNvPr>
          <p:cNvSpPr txBox="1"/>
          <p:nvPr/>
        </p:nvSpPr>
        <p:spPr>
          <a:xfrm>
            <a:off x="1405820" y="1161143"/>
            <a:ext cx="7750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National Reports from 2014-2022</a:t>
            </a:r>
          </a:p>
        </p:txBody>
      </p:sp>
    </p:spTree>
    <p:extLst>
      <p:ext uri="{BB962C8B-B14F-4D97-AF65-F5344CB8AC3E}">
        <p14:creationId xmlns:p14="http://schemas.microsoft.com/office/powerpoint/2010/main" val="209901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1C570-8D1D-49C7-8160-2067D60DA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n-GB" sz="4000" b="0" i="0" u="none" strike="noStrike" kern="1200" cap="all" spc="-1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National bundle of care for children &amp; young people with asthma </a:t>
            </a:r>
            <a:br>
              <a:rPr kumimoji="0" lang="en-GB" sz="4000" b="0" i="0" u="none" strike="noStrike" kern="1200" cap="all" spc="-1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</a:br>
            <a:r>
              <a:rPr kumimoji="0" lang="en-GB" sz="2000" b="0" i="0" u="none" strike="noStrike" kern="1200" cap="all" spc="-1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(</a:t>
            </a:r>
            <a:r>
              <a:rPr kumimoji="0" lang="en-GB" sz="2000" b="0" i="0" u="none" strike="noStrike" kern="1200" cap="all" spc="-10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nhs</a:t>
            </a:r>
            <a:r>
              <a:rPr kumimoji="0" lang="en-GB" sz="2000" b="0" i="0" u="none" strike="noStrike" kern="1200" cap="all" spc="-1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 England &amp; NHS Improvement 2021)</a:t>
            </a:r>
            <a:br>
              <a:rPr kumimoji="0" lang="en-GB" sz="2000" b="0" i="0" u="none" strike="noStrike" kern="1200" cap="all" spc="-1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</a:br>
            <a:endParaRPr lang="en-GB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F8E436B-6F3D-427C-8738-A6BA457AD3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9178877"/>
              </p:ext>
            </p:extLst>
          </p:nvPr>
        </p:nvGraphicFramePr>
        <p:xfrm>
          <a:off x="1066800" y="2103438"/>
          <a:ext cx="10058400" cy="3849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52279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F6259-B6DB-4845-ADDA-82BA7B936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854902"/>
          </a:xfrm>
        </p:spPr>
        <p:txBody>
          <a:bodyPr>
            <a:normAutofit/>
          </a:bodyPr>
          <a:lstStyle/>
          <a:p>
            <a:r>
              <a:rPr lang="en-GB" sz="3200" dirty="0"/>
              <a:t>COMPETENCIES, TRAINING &amp; EDUCATION NEEDS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ADDB048-9124-4C41-942C-44172CD59E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5599766"/>
              </p:ext>
            </p:extLst>
          </p:nvPr>
        </p:nvGraphicFramePr>
        <p:xfrm>
          <a:off x="1066800" y="2597426"/>
          <a:ext cx="10058400" cy="33556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Arrow: Left-Right 4">
            <a:extLst>
              <a:ext uri="{FF2B5EF4-FFF2-40B4-BE49-F238E27FC236}">
                <a16:creationId xmlns:a16="http://schemas.microsoft.com/office/drawing/2014/main" id="{303CA1AD-3BC5-4501-B734-C9BDEDCA9E19}"/>
              </a:ext>
            </a:extLst>
          </p:cNvPr>
          <p:cNvSpPr/>
          <p:nvPr/>
        </p:nvSpPr>
        <p:spPr>
          <a:xfrm>
            <a:off x="1469136" y="1497497"/>
            <a:ext cx="9253728" cy="1099929"/>
          </a:xfrm>
          <a:prstGeom prst="leftRight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en-GB" dirty="0"/>
              <a:t>HEE Training Courses – Tiers 1-5</a:t>
            </a:r>
          </a:p>
          <a:p>
            <a:pPr algn="ctr"/>
            <a:r>
              <a:rPr lang="en-GB" dirty="0"/>
              <a:t>PRACTICE EDUCATORS / TRAINING LEADS</a:t>
            </a:r>
          </a:p>
        </p:txBody>
      </p:sp>
    </p:spTree>
    <p:extLst>
      <p:ext uri="{BB962C8B-B14F-4D97-AF65-F5344CB8AC3E}">
        <p14:creationId xmlns:p14="http://schemas.microsoft.com/office/powerpoint/2010/main" val="1274336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DAD6E-36B3-40F3-8954-AFC311A5F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EFFECTIVE PREVENTATIVE MEDICINE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C3A03-6989-4C42-97FF-F0874CE90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1" y="2103120"/>
            <a:ext cx="6380921" cy="384962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b="1" dirty="0"/>
              <a:t>A structured asthma / wheeze review should include:</a:t>
            </a:r>
          </a:p>
          <a:p>
            <a:r>
              <a:rPr lang="en-GB" dirty="0">
                <a:solidFill>
                  <a:srgbClr val="7030A0"/>
                </a:solidFill>
              </a:rPr>
              <a:t>Assessment of symptoms &amp; current asthma control</a:t>
            </a:r>
          </a:p>
          <a:p>
            <a:r>
              <a:rPr lang="en-GB" dirty="0">
                <a:solidFill>
                  <a:srgbClr val="7030A0"/>
                </a:solidFill>
              </a:rPr>
              <a:t>Identification of potential triggers</a:t>
            </a:r>
          </a:p>
          <a:p>
            <a:r>
              <a:rPr lang="en-GB" dirty="0">
                <a:solidFill>
                  <a:srgbClr val="7030A0"/>
                </a:solidFill>
              </a:rPr>
              <a:t>Creation of a PAAP in conjunction with CYP and family</a:t>
            </a:r>
          </a:p>
          <a:p>
            <a:r>
              <a:rPr lang="en-GB" dirty="0">
                <a:solidFill>
                  <a:srgbClr val="7030A0"/>
                </a:solidFill>
              </a:rPr>
              <a:t>Review of inhaler technique</a:t>
            </a:r>
          </a:p>
          <a:p>
            <a:r>
              <a:rPr lang="en-GB" dirty="0">
                <a:solidFill>
                  <a:srgbClr val="7030A0"/>
                </a:solidFill>
              </a:rPr>
              <a:t>Concordance with medication </a:t>
            </a:r>
          </a:p>
          <a:p>
            <a:r>
              <a:rPr lang="en-GB" dirty="0">
                <a:solidFill>
                  <a:srgbClr val="7030A0"/>
                </a:solidFill>
              </a:rPr>
              <a:t>Discussion around housing &amp; potential triggers within the home.</a:t>
            </a:r>
          </a:p>
          <a:p>
            <a:r>
              <a:rPr lang="en-GB" dirty="0">
                <a:solidFill>
                  <a:srgbClr val="7030A0"/>
                </a:solidFill>
              </a:rPr>
              <a:t>Smoking cessation advice as appropriate </a:t>
            </a:r>
          </a:p>
          <a:p>
            <a:r>
              <a:rPr lang="en-GB" dirty="0">
                <a:solidFill>
                  <a:srgbClr val="7030A0"/>
                </a:solidFill>
              </a:rPr>
              <a:t>Promotion of healthy lifestyles (weight management, activity)</a:t>
            </a:r>
          </a:p>
          <a:p>
            <a:r>
              <a:rPr lang="en-GB" dirty="0">
                <a:solidFill>
                  <a:srgbClr val="7030A0"/>
                </a:solidFill>
              </a:rPr>
              <a:t>Asthma education &amp; signposting (</a:t>
            </a:r>
            <a:r>
              <a:rPr lang="en-GB" dirty="0" err="1">
                <a:solidFill>
                  <a:srgbClr val="7030A0"/>
                </a:solidFill>
              </a:rPr>
              <a:t>eg</a:t>
            </a:r>
            <a:r>
              <a:rPr lang="en-GB" dirty="0">
                <a:solidFill>
                  <a:srgbClr val="7030A0"/>
                </a:solidFill>
              </a:rPr>
              <a:t>: Asthma UK, Digital Health Passport)</a:t>
            </a:r>
          </a:p>
          <a:p>
            <a:r>
              <a:rPr lang="en-GB" dirty="0">
                <a:solidFill>
                  <a:srgbClr val="7030A0"/>
                </a:solidFill>
              </a:rPr>
              <a:t>Mental health &amp; well being</a:t>
            </a: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ADB3C5-5932-413B-A247-5CA499ACC173}"/>
              </a:ext>
            </a:extLst>
          </p:cNvPr>
          <p:cNvSpPr txBox="1"/>
          <p:nvPr/>
        </p:nvSpPr>
        <p:spPr>
          <a:xfrm>
            <a:off x="8203096" y="2517912"/>
            <a:ext cx="3273288" cy="404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>
                <a:solidFill>
                  <a:srgbClr val="00B050"/>
                </a:solidFill>
              </a:rPr>
              <a:t>EDUCATION PACKAGE</a:t>
            </a:r>
          </a:p>
          <a:p>
            <a:endParaRPr lang="en-GB" sz="1700" dirty="0">
              <a:solidFill>
                <a:srgbClr val="00B050"/>
              </a:solidFill>
            </a:endParaRPr>
          </a:p>
          <a:p>
            <a:endParaRPr lang="en-GB" sz="1700" dirty="0">
              <a:solidFill>
                <a:srgbClr val="00B050"/>
              </a:solidFill>
            </a:endParaRPr>
          </a:p>
          <a:p>
            <a:endParaRPr lang="en-GB" sz="1700" dirty="0">
              <a:solidFill>
                <a:srgbClr val="00B050"/>
              </a:solidFill>
            </a:endParaRPr>
          </a:p>
          <a:p>
            <a:r>
              <a:rPr lang="en-GB" sz="1700" dirty="0">
                <a:solidFill>
                  <a:srgbClr val="00B050"/>
                </a:solidFill>
              </a:rPr>
              <a:t>TEMPLATE TO STANDARDISE STRUCTURED REVIEW</a:t>
            </a:r>
          </a:p>
          <a:p>
            <a:endParaRPr lang="en-GB" sz="1700" dirty="0">
              <a:solidFill>
                <a:srgbClr val="00B050"/>
              </a:solidFill>
            </a:endParaRPr>
          </a:p>
          <a:p>
            <a:endParaRPr lang="en-GB" sz="1700" dirty="0">
              <a:solidFill>
                <a:srgbClr val="00B050"/>
              </a:solidFill>
            </a:endParaRPr>
          </a:p>
          <a:p>
            <a:endParaRPr lang="en-GB" sz="1700" dirty="0">
              <a:solidFill>
                <a:srgbClr val="00B050"/>
              </a:solidFill>
            </a:endParaRPr>
          </a:p>
          <a:p>
            <a:endParaRPr lang="en-GB" sz="1700" dirty="0">
              <a:solidFill>
                <a:srgbClr val="00B050"/>
              </a:solidFill>
            </a:endParaRPr>
          </a:p>
          <a:p>
            <a:endParaRPr lang="en-GB" sz="1700" dirty="0">
              <a:solidFill>
                <a:srgbClr val="00B050"/>
              </a:solidFill>
            </a:endParaRPr>
          </a:p>
          <a:p>
            <a:endParaRPr lang="en-GB" sz="1700" dirty="0">
              <a:solidFill>
                <a:srgbClr val="00B050"/>
              </a:solidFill>
            </a:endParaRPr>
          </a:p>
          <a:p>
            <a:r>
              <a:rPr lang="en-GB" sz="1700" dirty="0">
                <a:solidFill>
                  <a:srgbClr val="00B050"/>
                </a:solidFill>
              </a:rPr>
              <a:t>PRIMARY CARE NETWORKS</a:t>
            </a:r>
          </a:p>
          <a:p>
            <a:endParaRPr lang="en-GB" dirty="0">
              <a:solidFill>
                <a:srgbClr val="00B050"/>
              </a:solidFill>
            </a:endParaRPr>
          </a:p>
          <a:p>
            <a:endParaRPr lang="en-GB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0BD121EC-BC9A-4A0F-ADB8-5A2910384212}"/>
              </a:ext>
            </a:extLst>
          </p:cNvPr>
          <p:cNvSpPr/>
          <p:nvPr/>
        </p:nvSpPr>
        <p:spPr>
          <a:xfrm>
            <a:off x="6096000" y="2517912"/>
            <a:ext cx="1974574" cy="6039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80A06F7F-2181-4D75-866C-23B828D0CB35}"/>
              </a:ext>
            </a:extLst>
          </p:cNvPr>
          <p:cNvSpPr/>
          <p:nvPr/>
        </p:nvSpPr>
        <p:spPr>
          <a:xfrm>
            <a:off x="6096000" y="3625533"/>
            <a:ext cx="1974574" cy="6549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060FB8E8-C02D-4729-9516-0CD49EB4147B}"/>
              </a:ext>
            </a:extLst>
          </p:cNvPr>
          <p:cNvSpPr/>
          <p:nvPr/>
        </p:nvSpPr>
        <p:spPr>
          <a:xfrm>
            <a:off x="6096000" y="5560486"/>
            <a:ext cx="1974574" cy="654919"/>
          </a:xfrm>
          <a:prstGeom prst="rightArrow">
            <a:avLst>
              <a:gd name="adj1" fmla="val 50000"/>
              <a:gd name="adj2" fmla="val 506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2842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30499-2D72-42E8-AEDC-1BD7DDE0C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/>
              <a:t>Asthma Care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AEE475-33A0-0BDB-E9BB-3A3AD05069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56" r="4" b="4"/>
          <a:stretch/>
        </p:blipFill>
        <p:spPr>
          <a:xfrm>
            <a:off x="6256864" y="2190751"/>
            <a:ext cx="2468880" cy="1876424"/>
          </a:xfrm>
          <a:prstGeom prst="rect">
            <a:avLst/>
          </a:prstGeom>
        </p:spPr>
      </p:pic>
      <p:pic>
        <p:nvPicPr>
          <p:cNvPr id="6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69A8911-14F5-40B8-88A3-4281149C8E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581" b="-2"/>
          <a:stretch/>
        </p:blipFill>
        <p:spPr>
          <a:xfrm>
            <a:off x="8809811" y="2190750"/>
            <a:ext cx="2468880" cy="1876424"/>
          </a:xfrm>
          <a:prstGeom prst="rect">
            <a:avLst/>
          </a:prstGeom>
        </p:spPr>
      </p:pic>
      <p:pic>
        <p:nvPicPr>
          <p:cNvPr id="8" name="Content Placeholder 7" descr="Text&#10;&#10;Description automatically generated">
            <a:extLst>
              <a:ext uri="{FF2B5EF4-FFF2-40B4-BE49-F238E27FC236}">
                <a16:creationId xmlns:a16="http://schemas.microsoft.com/office/drawing/2014/main" id="{880B6F3A-AD11-4949-9923-68C1F54CA7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r="6340" b="7"/>
          <a:stretch/>
        </p:blipFill>
        <p:spPr>
          <a:xfrm>
            <a:off x="8807738" y="4143839"/>
            <a:ext cx="2468880" cy="1891201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DDC3D9D-B8A5-EECE-9B4C-AAB7854D65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884" b="-1"/>
          <a:stretch/>
        </p:blipFill>
        <p:spPr>
          <a:xfrm>
            <a:off x="6256865" y="4158614"/>
            <a:ext cx="2468880" cy="1876425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B1B3D45-EE07-429B-6C0F-3B65D0CC0C89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439270" y="2103438"/>
            <a:ext cx="5496393" cy="798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GB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x90356_GR_cover_p3_cg (beatasthma.co.uk)</a:t>
            </a:r>
            <a:endParaRPr lang="en-GB" dirty="0"/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D80603-51A0-0146-8D55-BD94FDE4A197}"/>
              </a:ext>
            </a:extLst>
          </p:cNvPr>
          <p:cNvSpPr txBox="1"/>
          <p:nvPr/>
        </p:nvSpPr>
        <p:spPr>
          <a:xfrm flipH="1">
            <a:off x="439795" y="2981906"/>
            <a:ext cx="581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childrens-asthma-plan_may22_cc_editable.pdf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682126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719F1-6070-4D86-8FB8-D78B0AF44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3371"/>
            <a:ext cx="10058400" cy="1371600"/>
          </a:xfrm>
        </p:spPr>
        <p:txBody>
          <a:bodyPr/>
          <a:lstStyle/>
          <a:p>
            <a:r>
              <a:rPr lang="en-GB" dirty="0"/>
              <a:t>Spacer and Inhaler Techniques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D0E795D-751C-4916-9628-71CE63285A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87724" y="4544689"/>
            <a:ext cx="3706689" cy="18689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26AF19-A34C-4FED-8662-0E276A7418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3338" y="4542859"/>
            <a:ext cx="2261812" cy="10954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7AF588-8AF2-4442-A8B1-25BE057970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846" y="1698861"/>
            <a:ext cx="2572735" cy="15391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743F36-FCC0-4CE7-B4FB-3A04B07EDD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5954" y="3343628"/>
            <a:ext cx="2261812" cy="10954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381235-F619-4CDA-91AF-7100ECB0DD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4413" y="2271141"/>
            <a:ext cx="2627604" cy="1868986"/>
          </a:xfrm>
          <a:prstGeom prst="rect">
            <a:avLst/>
          </a:prstGeom>
        </p:spPr>
      </p:pic>
      <p:pic>
        <p:nvPicPr>
          <p:cNvPr id="3" name="Online Media 2" title="How to help a child use a spacer without a mask">
            <a:hlinkClick r:id="" action="ppaction://media"/>
            <a:extLst>
              <a:ext uri="{FF2B5EF4-FFF2-40B4-BE49-F238E27FC236}">
                <a16:creationId xmlns:a16="http://schemas.microsoft.com/office/drawing/2014/main" id="{49F9A861-3ECE-2B00-5A1E-E1801AF1A25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7997589" y="1549400"/>
            <a:ext cx="3331132" cy="2018447"/>
          </a:xfrm>
          <a:prstGeom prst="rect">
            <a:avLst/>
          </a:prstGeom>
        </p:spPr>
      </p:pic>
      <p:pic>
        <p:nvPicPr>
          <p:cNvPr id="9" name="Online Media 8" title="How to use a spacer with a mask for a baby or child">
            <a:hlinkClick r:id="" action="ppaction://media"/>
            <a:extLst>
              <a:ext uri="{FF2B5EF4-FFF2-40B4-BE49-F238E27FC236}">
                <a16:creationId xmlns:a16="http://schemas.microsoft.com/office/drawing/2014/main" id="{8DC9F482-DF3B-41F1-0005-52489ED59834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10"/>
          <a:stretch>
            <a:fillRect/>
          </a:stretch>
        </p:blipFill>
        <p:spPr>
          <a:xfrm>
            <a:off x="7997589" y="3769365"/>
            <a:ext cx="3331132" cy="232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8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Savon">
      <a:majorFont>
        <a:latin typeface="Avenir Next LT Pro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46">
    <a:dk1>
      <a:sysClr val="windowText" lastClr="000000"/>
    </a:dk1>
    <a:lt1>
      <a:sysClr val="window" lastClr="FFFFFF"/>
    </a:lt1>
    <a:dk2>
      <a:srgbClr val="121316"/>
    </a:dk2>
    <a:lt2>
      <a:srgbClr val="FEFCF7"/>
    </a:lt2>
    <a:accent1>
      <a:srgbClr val="8394A4"/>
    </a:accent1>
    <a:accent2>
      <a:srgbClr val="65739F"/>
    </a:accent2>
    <a:accent3>
      <a:srgbClr val="B2AC8A"/>
    </a:accent3>
    <a:accent4>
      <a:srgbClr val="879BB3"/>
    </a:accent4>
    <a:accent5>
      <a:srgbClr val="D7B579"/>
    </a:accent5>
    <a:accent6>
      <a:srgbClr val="8A9B89"/>
    </a:accent6>
    <a:hlink>
      <a:srgbClr val="85C4D2"/>
    </a:hlink>
    <a:folHlink>
      <a:srgbClr val="8E8CA7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46BCBFB-BBC7-42F1-95CD-058E172363A0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1259D436-C82E-43E0-8A01-53DF9CED603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F91CDEB-92ED-41DC-BF33-2916A76876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37c354b2-85b0-47f5-b222-07b48d774ee3}" enabled="0" method="" siteId="{37c354b2-85b0-47f5-b222-07b48d774ee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{BE0E3BC2-FE65-4F2A-8AB4-F58C38A3E06C}tf11531919_win32</Template>
  <TotalTime>3378</TotalTime>
  <Words>742</Words>
  <Application>Microsoft Office PowerPoint</Application>
  <PresentationFormat>Widescreen</PresentationFormat>
  <Paragraphs>142</Paragraphs>
  <Slides>22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Avenir Next LT Pro</vt:lpstr>
      <vt:lpstr>Avenir Next LT Pro Light</vt:lpstr>
      <vt:lpstr>Calibri</vt:lpstr>
      <vt:lpstr>Garamond</vt:lpstr>
      <vt:lpstr>SavonVTI</vt:lpstr>
      <vt:lpstr>National bundle of care for children &amp; young people with asthma</vt:lpstr>
      <vt:lpstr>Claire Uttley Senior Specialist Asthma Nurse Practitioner claire.uttley1@nhs.net  </vt:lpstr>
      <vt:lpstr>Georgina Foulds  Specialist Asthma Nurse Practitioner georgina.foulds1@nhs.net</vt:lpstr>
      <vt:lpstr>PowerPoint Presentation</vt:lpstr>
      <vt:lpstr>National bundle of care for children &amp; young people with asthma  (nhs England &amp; NHS Improvement 2021) </vt:lpstr>
      <vt:lpstr>COMPETENCIES, TRAINING &amp; EDUCATION NEEDS</vt:lpstr>
      <vt:lpstr>EFFECTIVE PREVENTATIVE MEDICINE</vt:lpstr>
      <vt:lpstr>Asthma Care</vt:lpstr>
      <vt:lpstr>Spacer and Inhaler Techniques</vt:lpstr>
      <vt:lpstr>How to use your dry powder inhaler</vt:lpstr>
      <vt:lpstr>Stepwise Approach BTS</vt:lpstr>
      <vt:lpstr>PowerPoint Presentation</vt:lpstr>
      <vt:lpstr>PowerPoint Presentation</vt:lpstr>
      <vt:lpstr>DATA &amp; DIGITAL</vt:lpstr>
      <vt:lpstr>Risk Stratification Tool - Eclipse</vt:lpstr>
      <vt:lpstr>Data and Digital - Eclipse</vt:lpstr>
      <vt:lpstr>Eclipse direct contacts:</vt:lpstr>
      <vt:lpstr>Data and Digital</vt:lpstr>
      <vt:lpstr>Digital Health Passport</vt:lpstr>
      <vt:lpstr>Model of Rollout – Upskilling the workforce &amp; joint working with primary care</vt:lpstr>
      <vt:lpstr>USEFUL LINKS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WORKING AS A SYSTEM TO ADDRESS KEY FACTORS WE TO IMPROVE ASTHMA CARE FOR CHILDREN &amp; YOUNG PEOPLE</dc:title>
  <dc:creator>Uttley Claire (ELHT) Paediatrics</dc:creator>
  <cp:lastModifiedBy>FOULDS, Georgina (NHS LANCASHIRE AND SOUTH CUMBRIA INTEGRATED CARE BOARD)</cp:lastModifiedBy>
  <cp:revision>92</cp:revision>
  <dcterms:created xsi:type="dcterms:W3CDTF">2022-08-17T06:40:37Z</dcterms:created>
  <dcterms:modified xsi:type="dcterms:W3CDTF">2023-02-08T10:52:53Z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