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comments/modernComment_11E_B298A728.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B40_1CDD62AB.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33_ADC2BDD9.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 id="2147483700" r:id="rId4"/>
  </p:sldMasterIdLst>
  <p:notesMasterIdLst>
    <p:notesMasterId r:id="rId49"/>
  </p:notesMasterIdLst>
  <p:sldIdLst>
    <p:sldId id="268" r:id="rId5"/>
    <p:sldId id="279" r:id="rId6"/>
    <p:sldId id="280" r:id="rId7"/>
    <p:sldId id="281" r:id="rId8"/>
    <p:sldId id="284" r:id="rId9"/>
    <p:sldId id="285" r:id="rId10"/>
    <p:sldId id="341" r:id="rId11"/>
    <p:sldId id="288" r:id="rId12"/>
    <p:sldId id="289" r:id="rId13"/>
    <p:sldId id="343" r:id="rId14"/>
    <p:sldId id="2876" r:id="rId15"/>
    <p:sldId id="313" r:id="rId16"/>
    <p:sldId id="316" r:id="rId17"/>
    <p:sldId id="320" r:id="rId18"/>
    <p:sldId id="322" r:id="rId19"/>
    <p:sldId id="338" r:id="rId20"/>
    <p:sldId id="2877" r:id="rId21"/>
    <p:sldId id="286" r:id="rId22"/>
    <p:sldId id="291" r:id="rId23"/>
    <p:sldId id="292" r:id="rId24"/>
    <p:sldId id="321" r:id="rId25"/>
    <p:sldId id="260" r:id="rId26"/>
    <p:sldId id="293" r:id="rId27"/>
    <p:sldId id="314" r:id="rId28"/>
    <p:sldId id="301" r:id="rId29"/>
    <p:sldId id="2879" r:id="rId30"/>
    <p:sldId id="2880" r:id="rId31"/>
    <p:sldId id="324" r:id="rId32"/>
    <p:sldId id="304" r:id="rId33"/>
    <p:sldId id="2881" r:id="rId34"/>
    <p:sldId id="317" r:id="rId35"/>
    <p:sldId id="306" r:id="rId36"/>
    <p:sldId id="318" r:id="rId37"/>
    <p:sldId id="319" r:id="rId38"/>
    <p:sldId id="331" r:id="rId39"/>
    <p:sldId id="307" r:id="rId40"/>
    <p:sldId id="2882" r:id="rId41"/>
    <p:sldId id="323" r:id="rId42"/>
    <p:sldId id="332" r:id="rId43"/>
    <p:sldId id="327" r:id="rId44"/>
    <p:sldId id="309" r:id="rId45"/>
    <p:sldId id="310" r:id="rId46"/>
    <p:sldId id="302" r:id="rId47"/>
    <p:sldId id="32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51A14B-92A7-6EB5-61F6-71EE35F20FBC}" name="Mike Jones" initials="MJ" userId="S::mjones@aspirationtraining.com::87caa25d-49b0-4db3-8507-10deb358ba5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800C72-7F74-4DAC-B4CC-9D1D7C34F677}" v="7" dt="2023-02-23T11:47:33.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4" autoAdjust="0"/>
    <p:restoredTop sz="93062" autoAdjust="0"/>
  </p:normalViewPr>
  <p:slideViewPr>
    <p:cSldViewPr snapToGrid="0">
      <p:cViewPr varScale="1">
        <p:scale>
          <a:sx n="67" d="100"/>
          <a:sy n="67" d="100"/>
        </p:scale>
        <p:origin x="640" y="44"/>
      </p:cViewPr>
      <p:guideLst/>
    </p:cSldViewPr>
  </p:slideViewPr>
  <p:outlineViewPr>
    <p:cViewPr>
      <p:scale>
        <a:sx n="75" d="100"/>
        <a:sy n="75"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8" Type="http://schemas.openxmlformats.org/officeDocument/2006/relationships/customXml" Target="../customXml/item2.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ustomXml" Target="../customXml/item3.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customXml" Target="../customXml/item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Bradley" userId="07e61c36-eb88-479d-818a-725dc8586786" providerId="ADAL" clId="{51800C72-7F74-4DAC-B4CC-9D1D7C34F677}"/>
    <pc:docChg chg="custSel addSld delSld modSld">
      <pc:chgData name="Natalie Bradley" userId="07e61c36-eb88-479d-818a-725dc8586786" providerId="ADAL" clId="{51800C72-7F74-4DAC-B4CC-9D1D7C34F677}" dt="2023-02-20T13:36:50.045" v="413" actId="20577"/>
      <pc:docMkLst>
        <pc:docMk/>
      </pc:docMkLst>
      <pc:sldChg chg="add del">
        <pc:chgData name="Natalie Bradley" userId="07e61c36-eb88-479d-818a-725dc8586786" providerId="ADAL" clId="{51800C72-7F74-4DAC-B4CC-9D1D7C34F677}" dt="2023-02-10T15:29:49.533" v="29"/>
        <pc:sldMkLst>
          <pc:docMk/>
          <pc:sldMk cId="0" sldId="260"/>
        </pc:sldMkLst>
      </pc:sldChg>
      <pc:sldChg chg="modSp mod">
        <pc:chgData name="Natalie Bradley" userId="07e61c36-eb88-479d-818a-725dc8586786" providerId="ADAL" clId="{51800C72-7F74-4DAC-B4CC-9D1D7C34F677}" dt="2023-02-20T08:52:51.526" v="52" actId="207"/>
        <pc:sldMkLst>
          <pc:docMk/>
          <pc:sldMk cId="3928432712" sldId="280"/>
        </pc:sldMkLst>
        <pc:spChg chg="mod">
          <ac:chgData name="Natalie Bradley" userId="07e61c36-eb88-479d-818a-725dc8586786" providerId="ADAL" clId="{51800C72-7F74-4DAC-B4CC-9D1D7C34F677}" dt="2023-02-20T08:52:51.526" v="52" actId="207"/>
          <ac:spMkLst>
            <pc:docMk/>
            <pc:sldMk cId="3928432712" sldId="280"/>
            <ac:spMk id="3" creationId="{BEEFEC0E-6C0E-9AEE-0219-77715F886AE3}"/>
          </ac:spMkLst>
        </pc:spChg>
      </pc:sldChg>
      <pc:sldChg chg="modSp mod">
        <pc:chgData name="Natalie Bradley" userId="07e61c36-eb88-479d-818a-725dc8586786" providerId="ADAL" clId="{51800C72-7F74-4DAC-B4CC-9D1D7C34F677}" dt="2023-02-20T08:53:07.211" v="64" actId="20577"/>
        <pc:sldMkLst>
          <pc:docMk/>
          <pc:sldMk cId="1234203833" sldId="281"/>
        </pc:sldMkLst>
        <pc:graphicFrameChg chg="modGraphic">
          <ac:chgData name="Natalie Bradley" userId="07e61c36-eb88-479d-818a-725dc8586786" providerId="ADAL" clId="{51800C72-7F74-4DAC-B4CC-9D1D7C34F677}" dt="2023-02-20T08:53:07.211" v="64" actId="20577"/>
          <ac:graphicFrameMkLst>
            <pc:docMk/>
            <pc:sldMk cId="1234203833" sldId="281"/>
            <ac:graphicFrameMk id="4" creationId="{6F449EA5-BF8F-E75C-3B0A-62AB8E672F1A}"/>
          </ac:graphicFrameMkLst>
        </pc:graphicFrameChg>
      </pc:sldChg>
      <pc:sldChg chg="modSp mod">
        <pc:chgData name="Natalie Bradley" userId="07e61c36-eb88-479d-818a-725dc8586786" providerId="ADAL" clId="{51800C72-7F74-4DAC-B4CC-9D1D7C34F677}" dt="2023-02-20T08:53:36.581" v="68" actId="20577"/>
        <pc:sldMkLst>
          <pc:docMk/>
          <pc:sldMk cId="545666420" sldId="284"/>
        </pc:sldMkLst>
        <pc:spChg chg="mod">
          <ac:chgData name="Natalie Bradley" userId="07e61c36-eb88-479d-818a-725dc8586786" providerId="ADAL" clId="{51800C72-7F74-4DAC-B4CC-9D1D7C34F677}" dt="2023-02-20T08:53:36.581" v="68" actId="20577"/>
          <ac:spMkLst>
            <pc:docMk/>
            <pc:sldMk cId="545666420" sldId="284"/>
            <ac:spMk id="6" creationId="{E0FD8540-D715-63D3-1D67-CDA217D31D1E}"/>
          </ac:spMkLst>
        </pc:spChg>
      </pc:sldChg>
      <pc:sldChg chg="add del delDesignElem">
        <pc:chgData name="Natalie Bradley" userId="07e61c36-eb88-479d-818a-725dc8586786" providerId="ADAL" clId="{51800C72-7F74-4DAC-B4CC-9D1D7C34F677}" dt="2023-02-10T15:29:49.533" v="29"/>
        <pc:sldMkLst>
          <pc:docMk/>
          <pc:sldMk cId="2996348712" sldId="286"/>
        </pc:sldMkLst>
      </pc:sldChg>
      <pc:sldChg chg="add del setBg delDesignElem">
        <pc:chgData name="Natalie Bradley" userId="07e61c36-eb88-479d-818a-725dc8586786" providerId="ADAL" clId="{51800C72-7F74-4DAC-B4CC-9D1D7C34F677}" dt="2023-02-10T15:29:49.533" v="29"/>
        <pc:sldMkLst>
          <pc:docMk/>
          <pc:sldMk cId="2487214887" sldId="291"/>
        </pc:sldMkLst>
      </pc:sldChg>
      <pc:sldChg chg="add del delDesignElem">
        <pc:chgData name="Natalie Bradley" userId="07e61c36-eb88-479d-818a-725dc8586786" providerId="ADAL" clId="{51800C72-7F74-4DAC-B4CC-9D1D7C34F677}" dt="2023-02-10T15:29:49.533" v="29"/>
        <pc:sldMkLst>
          <pc:docMk/>
          <pc:sldMk cId="3480242243" sldId="292"/>
        </pc:sldMkLst>
      </pc:sldChg>
      <pc:sldChg chg="add del delDesignElem">
        <pc:chgData name="Natalie Bradley" userId="07e61c36-eb88-479d-818a-725dc8586786" providerId="ADAL" clId="{51800C72-7F74-4DAC-B4CC-9D1D7C34F677}" dt="2023-02-10T15:29:49.533" v="29"/>
        <pc:sldMkLst>
          <pc:docMk/>
          <pc:sldMk cId="3926541813" sldId="293"/>
        </pc:sldMkLst>
      </pc:sldChg>
      <pc:sldChg chg="add del delDesignElem">
        <pc:chgData name="Natalie Bradley" userId="07e61c36-eb88-479d-818a-725dc8586786" providerId="ADAL" clId="{51800C72-7F74-4DAC-B4CC-9D1D7C34F677}" dt="2023-02-10T15:29:49.533" v="29"/>
        <pc:sldMkLst>
          <pc:docMk/>
          <pc:sldMk cId="1461004945" sldId="301"/>
        </pc:sldMkLst>
      </pc:sldChg>
      <pc:sldChg chg="add del delDesignElem">
        <pc:chgData name="Natalie Bradley" userId="07e61c36-eb88-479d-818a-725dc8586786" providerId="ADAL" clId="{51800C72-7F74-4DAC-B4CC-9D1D7C34F677}" dt="2023-02-10T15:29:49.533" v="29"/>
        <pc:sldMkLst>
          <pc:docMk/>
          <pc:sldMk cId="1695657145" sldId="302"/>
        </pc:sldMkLst>
      </pc:sldChg>
      <pc:sldChg chg="add del delDesignElem">
        <pc:chgData name="Natalie Bradley" userId="07e61c36-eb88-479d-818a-725dc8586786" providerId="ADAL" clId="{51800C72-7F74-4DAC-B4CC-9D1D7C34F677}" dt="2023-02-10T15:29:49.533" v="29"/>
        <pc:sldMkLst>
          <pc:docMk/>
          <pc:sldMk cId="615275591" sldId="304"/>
        </pc:sldMkLst>
      </pc:sldChg>
      <pc:sldChg chg="add del delDesignElem">
        <pc:chgData name="Natalie Bradley" userId="07e61c36-eb88-479d-818a-725dc8586786" providerId="ADAL" clId="{51800C72-7F74-4DAC-B4CC-9D1D7C34F677}" dt="2023-02-10T15:29:49.533" v="29"/>
        <pc:sldMkLst>
          <pc:docMk/>
          <pc:sldMk cId="1639837691" sldId="306"/>
        </pc:sldMkLst>
      </pc:sldChg>
      <pc:sldChg chg="add del delDesignElem">
        <pc:chgData name="Natalie Bradley" userId="07e61c36-eb88-479d-818a-725dc8586786" providerId="ADAL" clId="{51800C72-7F74-4DAC-B4CC-9D1D7C34F677}" dt="2023-02-10T15:29:49.533" v="29"/>
        <pc:sldMkLst>
          <pc:docMk/>
          <pc:sldMk cId="2915220953" sldId="307"/>
        </pc:sldMkLst>
      </pc:sldChg>
      <pc:sldChg chg="add del delDesignElem">
        <pc:chgData name="Natalie Bradley" userId="07e61c36-eb88-479d-818a-725dc8586786" providerId="ADAL" clId="{51800C72-7F74-4DAC-B4CC-9D1D7C34F677}" dt="2023-02-10T15:29:49.533" v="29"/>
        <pc:sldMkLst>
          <pc:docMk/>
          <pc:sldMk cId="2000149676" sldId="309"/>
        </pc:sldMkLst>
      </pc:sldChg>
      <pc:sldChg chg="add del delDesignElem">
        <pc:chgData name="Natalie Bradley" userId="07e61c36-eb88-479d-818a-725dc8586786" providerId="ADAL" clId="{51800C72-7F74-4DAC-B4CC-9D1D7C34F677}" dt="2023-02-10T15:29:49.533" v="29"/>
        <pc:sldMkLst>
          <pc:docMk/>
          <pc:sldMk cId="416971701" sldId="310"/>
        </pc:sldMkLst>
      </pc:sldChg>
      <pc:sldChg chg="add del delDesignElem">
        <pc:chgData name="Natalie Bradley" userId="07e61c36-eb88-479d-818a-725dc8586786" providerId="ADAL" clId="{51800C72-7F74-4DAC-B4CC-9D1D7C34F677}" dt="2023-02-10T15:29:49.533" v="29"/>
        <pc:sldMkLst>
          <pc:docMk/>
          <pc:sldMk cId="2299934094" sldId="314"/>
        </pc:sldMkLst>
      </pc:sldChg>
      <pc:sldChg chg="add del delDesignElem">
        <pc:chgData name="Natalie Bradley" userId="07e61c36-eb88-479d-818a-725dc8586786" providerId="ADAL" clId="{51800C72-7F74-4DAC-B4CC-9D1D7C34F677}" dt="2023-02-10T15:29:49.533" v="29"/>
        <pc:sldMkLst>
          <pc:docMk/>
          <pc:sldMk cId="4231557199" sldId="317"/>
        </pc:sldMkLst>
      </pc:sldChg>
      <pc:sldChg chg="add del delDesignElem">
        <pc:chgData name="Natalie Bradley" userId="07e61c36-eb88-479d-818a-725dc8586786" providerId="ADAL" clId="{51800C72-7F74-4DAC-B4CC-9D1D7C34F677}" dt="2023-02-10T15:29:49.533" v="29"/>
        <pc:sldMkLst>
          <pc:docMk/>
          <pc:sldMk cId="3348276805" sldId="318"/>
        </pc:sldMkLst>
      </pc:sldChg>
      <pc:sldChg chg="add del delDesignElem">
        <pc:chgData name="Natalie Bradley" userId="07e61c36-eb88-479d-818a-725dc8586786" providerId="ADAL" clId="{51800C72-7F74-4DAC-B4CC-9D1D7C34F677}" dt="2023-02-10T15:29:49.533" v="29"/>
        <pc:sldMkLst>
          <pc:docMk/>
          <pc:sldMk cId="578402658" sldId="319"/>
        </pc:sldMkLst>
      </pc:sldChg>
      <pc:sldChg chg="add del delDesignElem">
        <pc:chgData name="Natalie Bradley" userId="07e61c36-eb88-479d-818a-725dc8586786" providerId="ADAL" clId="{51800C72-7F74-4DAC-B4CC-9D1D7C34F677}" dt="2023-02-10T15:29:49.533" v="29"/>
        <pc:sldMkLst>
          <pc:docMk/>
          <pc:sldMk cId="2160186507" sldId="321"/>
        </pc:sldMkLst>
      </pc:sldChg>
      <pc:sldChg chg="add del delDesignElem">
        <pc:chgData name="Natalie Bradley" userId="07e61c36-eb88-479d-818a-725dc8586786" providerId="ADAL" clId="{51800C72-7F74-4DAC-B4CC-9D1D7C34F677}" dt="2023-02-10T15:29:49.533" v="29"/>
        <pc:sldMkLst>
          <pc:docMk/>
          <pc:sldMk cId="1868288070" sldId="323"/>
        </pc:sldMkLst>
      </pc:sldChg>
      <pc:sldChg chg="add del delDesignElem">
        <pc:chgData name="Natalie Bradley" userId="07e61c36-eb88-479d-818a-725dc8586786" providerId="ADAL" clId="{51800C72-7F74-4DAC-B4CC-9D1D7C34F677}" dt="2023-02-10T15:29:49.533" v="29"/>
        <pc:sldMkLst>
          <pc:docMk/>
          <pc:sldMk cId="2327178757" sldId="324"/>
        </pc:sldMkLst>
      </pc:sldChg>
      <pc:sldChg chg="addSp delSp modSp mod">
        <pc:chgData name="Natalie Bradley" userId="07e61c36-eb88-479d-818a-725dc8586786" providerId="ADAL" clId="{51800C72-7F74-4DAC-B4CC-9D1D7C34F677}" dt="2023-02-20T13:36:50.045" v="413" actId="20577"/>
        <pc:sldMkLst>
          <pc:docMk/>
          <pc:sldMk cId="4137755031" sldId="325"/>
        </pc:sldMkLst>
        <pc:spChg chg="add mod">
          <ac:chgData name="Natalie Bradley" userId="07e61c36-eb88-479d-818a-725dc8586786" providerId="ADAL" clId="{51800C72-7F74-4DAC-B4CC-9D1D7C34F677}" dt="2023-02-20T13:36:50.045" v="413" actId="20577"/>
          <ac:spMkLst>
            <pc:docMk/>
            <pc:sldMk cId="4137755031" sldId="325"/>
            <ac:spMk id="2" creationId="{AD0735F6-3952-03F8-B437-8EBD4159498F}"/>
          </ac:spMkLst>
        </pc:spChg>
        <pc:picChg chg="del">
          <ac:chgData name="Natalie Bradley" userId="07e61c36-eb88-479d-818a-725dc8586786" providerId="ADAL" clId="{51800C72-7F74-4DAC-B4CC-9D1D7C34F677}" dt="2023-02-20T13:18:07.436" v="69" actId="478"/>
          <ac:picMkLst>
            <pc:docMk/>
            <pc:sldMk cId="4137755031" sldId="325"/>
            <ac:picMk id="6" creationId="{02D3FFC3-4B8D-12C5-964E-2D688F9EC4AE}"/>
          </ac:picMkLst>
        </pc:picChg>
      </pc:sldChg>
      <pc:sldChg chg="add del delDesignElem">
        <pc:chgData name="Natalie Bradley" userId="07e61c36-eb88-479d-818a-725dc8586786" providerId="ADAL" clId="{51800C72-7F74-4DAC-B4CC-9D1D7C34F677}" dt="2023-02-10T15:29:49.533" v="29"/>
        <pc:sldMkLst>
          <pc:docMk/>
          <pc:sldMk cId="1264797533" sldId="327"/>
        </pc:sldMkLst>
      </pc:sldChg>
      <pc:sldChg chg="add del delDesignElem">
        <pc:chgData name="Natalie Bradley" userId="07e61c36-eb88-479d-818a-725dc8586786" providerId="ADAL" clId="{51800C72-7F74-4DAC-B4CC-9D1D7C34F677}" dt="2023-02-10T15:29:49.533" v="29"/>
        <pc:sldMkLst>
          <pc:docMk/>
          <pc:sldMk cId="782242672" sldId="331"/>
        </pc:sldMkLst>
      </pc:sldChg>
      <pc:sldChg chg="add del delDesignElem">
        <pc:chgData name="Natalie Bradley" userId="07e61c36-eb88-479d-818a-725dc8586786" providerId="ADAL" clId="{51800C72-7F74-4DAC-B4CC-9D1D7C34F677}" dt="2023-02-10T15:29:49.533" v="29"/>
        <pc:sldMkLst>
          <pc:docMk/>
          <pc:sldMk cId="304158231" sldId="332"/>
        </pc:sldMkLst>
      </pc:sldChg>
      <pc:sldChg chg="del">
        <pc:chgData name="Natalie Bradley" userId="07e61c36-eb88-479d-818a-725dc8586786" providerId="ADAL" clId="{51800C72-7F74-4DAC-B4CC-9D1D7C34F677}" dt="2023-02-10T15:29:58.461" v="30" actId="2696"/>
        <pc:sldMkLst>
          <pc:docMk/>
          <pc:sldMk cId="1043692193" sldId="2878"/>
        </pc:sldMkLst>
      </pc:sldChg>
      <pc:sldChg chg="add del delDesignElem">
        <pc:chgData name="Natalie Bradley" userId="07e61c36-eb88-479d-818a-725dc8586786" providerId="ADAL" clId="{51800C72-7F74-4DAC-B4CC-9D1D7C34F677}" dt="2023-02-10T15:29:49.533" v="29"/>
        <pc:sldMkLst>
          <pc:docMk/>
          <pc:sldMk cId="1404811310" sldId="2879"/>
        </pc:sldMkLst>
      </pc:sldChg>
      <pc:sldChg chg="add del delDesignElem">
        <pc:chgData name="Natalie Bradley" userId="07e61c36-eb88-479d-818a-725dc8586786" providerId="ADAL" clId="{51800C72-7F74-4DAC-B4CC-9D1D7C34F677}" dt="2023-02-10T15:29:49.533" v="29"/>
        <pc:sldMkLst>
          <pc:docMk/>
          <pc:sldMk cId="484270763" sldId="2880"/>
        </pc:sldMkLst>
      </pc:sldChg>
      <pc:sldChg chg="add del delDesignElem">
        <pc:chgData name="Natalie Bradley" userId="07e61c36-eb88-479d-818a-725dc8586786" providerId="ADAL" clId="{51800C72-7F74-4DAC-B4CC-9D1D7C34F677}" dt="2023-02-10T15:29:49.533" v="29"/>
        <pc:sldMkLst>
          <pc:docMk/>
          <pc:sldMk cId="1423073529" sldId="2881"/>
        </pc:sldMkLst>
      </pc:sldChg>
      <pc:sldChg chg="add del delDesignElem">
        <pc:chgData name="Natalie Bradley" userId="07e61c36-eb88-479d-818a-725dc8586786" providerId="ADAL" clId="{51800C72-7F74-4DAC-B4CC-9D1D7C34F677}" dt="2023-02-10T15:29:49.533" v="29"/>
        <pc:sldMkLst>
          <pc:docMk/>
          <pc:sldMk cId="4090820520" sldId="2882"/>
        </pc:sldMkLst>
      </pc:sldChg>
      <pc:sldMasterChg chg="delSldLayout">
        <pc:chgData name="Natalie Bradley" userId="07e61c36-eb88-479d-818a-725dc8586786" providerId="ADAL" clId="{51800C72-7F74-4DAC-B4CC-9D1D7C34F677}" dt="2023-02-10T15:29:40.422" v="28" actId="2696"/>
        <pc:sldMasterMkLst>
          <pc:docMk/>
          <pc:sldMasterMk cId="1258663340" sldId="2147483660"/>
        </pc:sldMasterMkLst>
        <pc:sldLayoutChg chg="del">
          <pc:chgData name="Natalie Bradley" userId="07e61c36-eb88-479d-818a-725dc8586786" providerId="ADAL" clId="{51800C72-7F74-4DAC-B4CC-9D1D7C34F677}" dt="2023-02-10T15:29:40.422" v="28" actId="2696"/>
          <pc:sldLayoutMkLst>
            <pc:docMk/>
            <pc:sldMasterMk cId="1258663340" sldId="2147483660"/>
            <pc:sldLayoutMk cId="2626693726" sldId="2147483667"/>
          </pc:sldLayoutMkLst>
        </pc:sldLayoutChg>
        <pc:sldLayoutChg chg="del">
          <pc:chgData name="Natalie Bradley" userId="07e61c36-eb88-479d-818a-725dc8586786" providerId="ADAL" clId="{51800C72-7F74-4DAC-B4CC-9D1D7C34F677}" dt="2023-02-10T15:29:40.422" v="28" actId="2696"/>
          <pc:sldLayoutMkLst>
            <pc:docMk/>
            <pc:sldMasterMk cId="1258663340" sldId="2147483660"/>
            <pc:sldLayoutMk cId="2765805702" sldId="2147483668"/>
          </pc:sldLayoutMkLst>
        </pc:sldLayoutChg>
      </pc:sldMasterChg>
    </pc:docChg>
  </pc:docChgLst>
</pc:chgInfo>
</file>

<file path=ppt/comments/modernComment_11E_B298A728.xml><?xml version="1.0" encoding="utf-8"?>
<p188:cmLst xmlns:a="http://schemas.openxmlformats.org/drawingml/2006/main" xmlns:r="http://schemas.openxmlformats.org/officeDocument/2006/relationships" xmlns:p188="http://schemas.microsoft.com/office/powerpoint/2018/8/main">
  <p188:cm id="{3941B322-20A6-4FC1-A28F-8B504AE33EAE}" authorId="{8C51A14B-92A7-6EB5-61F6-71EE35F20FBC}" status="resolved" created="2022-08-17T15:07:21.266">
    <ac:deMkLst xmlns:ac="http://schemas.microsoft.com/office/drawing/2013/main/command">
      <pc:docMk xmlns:pc="http://schemas.microsoft.com/office/powerpoint/2013/main/command"/>
      <pc:sldMk xmlns:pc="http://schemas.microsoft.com/office/powerpoint/2013/main/command" cId="2996348712" sldId="286"/>
      <ac:picMk id="7" creationId="{F1F7F30B-180E-4EE2-B0B0-22E1DC282D98}"/>
    </ac:deMkLst>
    <p188:txBody>
      <a:bodyPr/>
      <a:lstStyle/>
      <a:p>
        <a:r>
          <a:rPr lang="en-US"/>
          <a:t>add nhs logo bottom left</a:t>
        </a:r>
      </a:p>
    </p188:txBody>
  </p188:cm>
</p188:cmLst>
</file>

<file path=ppt/comments/modernComment_133_ADC2BDD9.xml><?xml version="1.0" encoding="utf-8"?>
<p188:cmLst xmlns:a="http://schemas.openxmlformats.org/drawingml/2006/main" xmlns:r="http://schemas.openxmlformats.org/officeDocument/2006/relationships" xmlns:p188="http://schemas.microsoft.com/office/powerpoint/2018/8/main">
  <p188:cm id="{76A9ABD3-A816-4419-9F50-66B5CEA35022}" authorId="{8C51A14B-92A7-6EB5-61F6-71EE35F20FBC}" status="resolved" created="2022-08-17T15:13:26.855">
    <pc:sldMkLst xmlns:pc="http://schemas.microsoft.com/office/powerpoint/2013/main/command">
      <pc:docMk/>
      <pc:sldMk cId="2915220953" sldId="307"/>
    </pc:sldMkLst>
    <p188:txBody>
      <a:bodyPr/>
      <a:lstStyle/>
      <a:p>
        <a:r>
          <a:rPr lang="en-US"/>
          <a:t>C&amp;G slide</a:t>
        </a:r>
      </a:p>
    </p188:txBody>
  </p188:cm>
</p188:cmLst>
</file>

<file path=ppt/comments/modernComment_B40_1CDD62AB.xml><?xml version="1.0" encoding="utf-8"?>
<p188:cmLst xmlns:a="http://schemas.openxmlformats.org/drawingml/2006/main" xmlns:r="http://schemas.openxmlformats.org/officeDocument/2006/relationships" xmlns:p188="http://schemas.microsoft.com/office/powerpoint/2018/8/main">
  <p188:cm id="{86A73555-A22F-4558-BF0E-93A4A4F64B39}" authorId="{8C51A14B-92A7-6EB5-61F6-71EE35F20FBC}" status="resolved" created="2022-08-17T15:10:59.929">
    <pc:sldMkLst xmlns:pc="http://schemas.microsoft.com/office/powerpoint/2013/main/command">
      <pc:docMk/>
      <pc:sldMk cId="484270763" sldId="313"/>
    </pc:sldMkLst>
    <p188:txBody>
      <a:bodyPr/>
      <a:lstStyle/>
      <a:p>
        <a:r>
          <a:rPr lang="en-US"/>
          <a:t>add image of vacancy</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DAED96-7A6A-463D-BA8A-D29054AF0C87}"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GB"/>
        </a:p>
      </dgm:t>
    </dgm:pt>
    <dgm:pt modelId="{E35F1ED3-8B94-4AF5-902B-8650BBDC9BD0}">
      <dgm:prSet phldrT="[Text]" custT="1"/>
      <dgm:spPr/>
      <dgm:t>
        <a:bodyPr/>
        <a:lstStyle/>
        <a:p>
          <a:r>
            <a:rPr lang="en-GB" sz="1200" dirty="0"/>
            <a:t>Pay the apprentice</a:t>
          </a:r>
        </a:p>
      </dgm:t>
    </dgm:pt>
    <dgm:pt modelId="{ADFDF034-C217-4D14-9DB9-9EE8E00D8D46}" type="parTrans" cxnId="{3F1B4310-6B66-4291-9F74-40C1408AD043}">
      <dgm:prSet/>
      <dgm:spPr/>
      <dgm:t>
        <a:bodyPr/>
        <a:lstStyle/>
        <a:p>
          <a:endParaRPr lang="en-GB" sz="1200"/>
        </a:p>
      </dgm:t>
    </dgm:pt>
    <dgm:pt modelId="{9A676FD4-896C-452D-9B3C-CEC0BD2215F0}" type="sibTrans" cxnId="{3F1B4310-6B66-4291-9F74-40C1408AD043}">
      <dgm:prSet custT="1"/>
      <dgm:spPr/>
      <dgm:t>
        <a:bodyPr/>
        <a:lstStyle/>
        <a:p>
          <a:endParaRPr lang="en-GB" sz="1200"/>
        </a:p>
      </dgm:t>
    </dgm:pt>
    <dgm:pt modelId="{7759E90A-8DD6-4167-88AF-6B00E39FF767}">
      <dgm:prSet phldrT="[Text]" custT="1"/>
      <dgm:spPr/>
      <dgm:t>
        <a:bodyPr/>
        <a:lstStyle/>
        <a:p>
          <a:r>
            <a:rPr lang="en-GB" sz="1200" dirty="0"/>
            <a:t>Suitable contract of employment </a:t>
          </a:r>
        </a:p>
      </dgm:t>
    </dgm:pt>
    <dgm:pt modelId="{606AD1E1-18AF-4D6A-9BFC-51E26F64031D}" type="parTrans" cxnId="{F9F0F1E6-0F48-4261-8964-CE739205F85B}">
      <dgm:prSet/>
      <dgm:spPr/>
      <dgm:t>
        <a:bodyPr/>
        <a:lstStyle/>
        <a:p>
          <a:endParaRPr lang="en-GB" sz="1200"/>
        </a:p>
      </dgm:t>
    </dgm:pt>
    <dgm:pt modelId="{246D480C-10FD-4691-926A-E92EC4268A05}" type="sibTrans" cxnId="{F9F0F1E6-0F48-4261-8964-CE739205F85B}">
      <dgm:prSet custT="1"/>
      <dgm:spPr/>
      <dgm:t>
        <a:bodyPr/>
        <a:lstStyle/>
        <a:p>
          <a:endParaRPr lang="en-GB" sz="1200"/>
        </a:p>
      </dgm:t>
    </dgm:pt>
    <dgm:pt modelId="{B425A3F6-B0F4-4571-A759-2E247128231D}">
      <dgm:prSet phldrT="[Text]" custT="1"/>
      <dgm:spPr/>
      <dgm:t>
        <a:bodyPr/>
        <a:lstStyle/>
        <a:p>
          <a:r>
            <a:rPr lang="en-GB" sz="1200" dirty="0"/>
            <a:t>Off the job learning </a:t>
          </a:r>
        </a:p>
      </dgm:t>
    </dgm:pt>
    <dgm:pt modelId="{F184CC2F-E545-4177-811D-24A9FBF3A287}" type="parTrans" cxnId="{961D5146-3280-41B0-BF3A-FDDDF0FCF830}">
      <dgm:prSet/>
      <dgm:spPr/>
      <dgm:t>
        <a:bodyPr/>
        <a:lstStyle/>
        <a:p>
          <a:endParaRPr lang="en-GB" sz="1200"/>
        </a:p>
      </dgm:t>
    </dgm:pt>
    <dgm:pt modelId="{3C49084E-5FBB-42E4-B7DC-AC37E1FD809D}" type="sibTrans" cxnId="{961D5146-3280-41B0-BF3A-FDDDF0FCF830}">
      <dgm:prSet custT="1"/>
      <dgm:spPr/>
      <dgm:t>
        <a:bodyPr/>
        <a:lstStyle/>
        <a:p>
          <a:endParaRPr lang="en-GB" sz="1200"/>
        </a:p>
      </dgm:t>
    </dgm:pt>
    <dgm:pt modelId="{33F2EB49-2EB8-475A-8C8E-636477BD4828}">
      <dgm:prSet phldrT="[Text]" custT="1"/>
      <dgm:spPr/>
      <dgm:t>
        <a:bodyPr/>
        <a:lstStyle/>
        <a:p>
          <a:r>
            <a:rPr lang="en-GB" sz="1200" dirty="0"/>
            <a:t>Workplace induction </a:t>
          </a:r>
        </a:p>
      </dgm:t>
    </dgm:pt>
    <dgm:pt modelId="{0AAFB8C4-3F94-4626-BAB6-BEE80FC2DD68}" type="parTrans" cxnId="{66E93CA7-DB0C-4081-AA1F-574E3E15FC04}">
      <dgm:prSet/>
      <dgm:spPr/>
      <dgm:t>
        <a:bodyPr/>
        <a:lstStyle/>
        <a:p>
          <a:endParaRPr lang="en-GB" sz="1200"/>
        </a:p>
      </dgm:t>
    </dgm:pt>
    <dgm:pt modelId="{A69C7DA2-554E-4BA0-9220-E08FE17C80FD}" type="sibTrans" cxnId="{66E93CA7-DB0C-4081-AA1F-574E3E15FC04}">
      <dgm:prSet custT="1"/>
      <dgm:spPr/>
      <dgm:t>
        <a:bodyPr/>
        <a:lstStyle/>
        <a:p>
          <a:endParaRPr lang="en-GB" sz="1200"/>
        </a:p>
      </dgm:t>
    </dgm:pt>
    <dgm:pt modelId="{0E7FD025-AE77-4B13-8F64-8C5976A1A6DD}">
      <dgm:prSet phldrT="[Text]" custT="1"/>
      <dgm:spPr/>
      <dgm:t>
        <a:bodyPr/>
        <a:lstStyle/>
        <a:p>
          <a:r>
            <a:rPr lang="en-GB" sz="1200" dirty="0"/>
            <a:t>Uniform </a:t>
          </a:r>
        </a:p>
      </dgm:t>
    </dgm:pt>
    <dgm:pt modelId="{A4D826BE-6387-441A-A6BA-A373AC523CDD}" type="parTrans" cxnId="{4F8962BB-E35A-4B95-B34C-398607731604}">
      <dgm:prSet/>
      <dgm:spPr/>
      <dgm:t>
        <a:bodyPr/>
        <a:lstStyle/>
        <a:p>
          <a:endParaRPr lang="en-GB" sz="1200"/>
        </a:p>
      </dgm:t>
    </dgm:pt>
    <dgm:pt modelId="{B5D5F580-F6D4-49BB-89D0-8C9A392003B7}" type="sibTrans" cxnId="{4F8962BB-E35A-4B95-B34C-398607731604}">
      <dgm:prSet custT="1"/>
      <dgm:spPr/>
      <dgm:t>
        <a:bodyPr/>
        <a:lstStyle/>
        <a:p>
          <a:endParaRPr lang="en-GB" sz="1200"/>
        </a:p>
      </dgm:t>
    </dgm:pt>
    <dgm:pt modelId="{0F9345F6-29D1-4193-9C94-BB3C1342A2AF}">
      <dgm:prSet custT="1"/>
      <dgm:spPr/>
      <dgm:t>
        <a:bodyPr/>
        <a:lstStyle/>
        <a:p>
          <a:r>
            <a:rPr lang="en-GB" sz="1200" dirty="0"/>
            <a:t>Employment checks </a:t>
          </a:r>
        </a:p>
      </dgm:t>
    </dgm:pt>
    <dgm:pt modelId="{1FCF3389-ACF7-4012-8CE9-ED99564545D5}" type="parTrans" cxnId="{C89A41FF-734A-4ED0-8815-B77402C33EFD}">
      <dgm:prSet/>
      <dgm:spPr/>
      <dgm:t>
        <a:bodyPr/>
        <a:lstStyle/>
        <a:p>
          <a:endParaRPr lang="en-GB" sz="1200"/>
        </a:p>
      </dgm:t>
    </dgm:pt>
    <dgm:pt modelId="{7DEF2C28-4D36-48DB-9CC4-5A802EB19694}" type="sibTrans" cxnId="{C89A41FF-734A-4ED0-8815-B77402C33EFD}">
      <dgm:prSet custT="1"/>
      <dgm:spPr/>
      <dgm:t>
        <a:bodyPr/>
        <a:lstStyle/>
        <a:p>
          <a:endParaRPr lang="en-GB" sz="1200"/>
        </a:p>
      </dgm:t>
    </dgm:pt>
    <dgm:pt modelId="{C62842CF-6180-4CC4-8EFB-F10017D9F309}">
      <dgm:prSet custT="1"/>
      <dgm:spPr/>
      <dgm:t>
        <a:bodyPr/>
        <a:lstStyle/>
        <a:p>
          <a:r>
            <a:rPr lang="en-GB" sz="1200" dirty="0"/>
            <a:t>Ideally a post </a:t>
          </a:r>
          <a:r>
            <a:rPr lang="en-GB" sz="1200"/>
            <a:t>available upon </a:t>
          </a:r>
          <a:r>
            <a:rPr lang="en-GB" sz="1200" dirty="0"/>
            <a:t>completion </a:t>
          </a:r>
        </a:p>
      </dgm:t>
    </dgm:pt>
    <dgm:pt modelId="{8E8DBBBD-4E3D-4163-84FB-03F4691D79BC}" type="parTrans" cxnId="{3530FAB2-1A97-4460-B36F-66B0A4329EBB}">
      <dgm:prSet/>
      <dgm:spPr/>
      <dgm:t>
        <a:bodyPr/>
        <a:lstStyle/>
        <a:p>
          <a:endParaRPr lang="en-GB" sz="1200"/>
        </a:p>
      </dgm:t>
    </dgm:pt>
    <dgm:pt modelId="{F5CF16A3-0731-49F5-BEAD-BA756DA804A8}" type="sibTrans" cxnId="{3530FAB2-1A97-4460-B36F-66B0A4329EBB}">
      <dgm:prSet custT="1"/>
      <dgm:spPr/>
      <dgm:t>
        <a:bodyPr/>
        <a:lstStyle/>
        <a:p>
          <a:endParaRPr lang="en-GB" sz="1200"/>
        </a:p>
      </dgm:t>
    </dgm:pt>
    <dgm:pt modelId="{7A63B2A6-A5AF-4C20-B640-05C7893A2BFE}" type="pres">
      <dgm:prSet presAssocID="{6CDAED96-7A6A-463D-BA8A-D29054AF0C87}" presName="cycle" presStyleCnt="0">
        <dgm:presLayoutVars>
          <dgm:dir/>
          <dgm:resizeHandles val="exact"/>
        </dgm:presLayoutVars>
      </dgm:prSet>
      <dgm:spPr/>
    </dgm:pt>
    <dgm:pt modelId="{C0D1CC28-BBF0-48F5-879C-148E421D4253}" type="pres">
      <dgm:prSet presAssocID="{E35F1ED3-8B94-4AF5-902B-8650BBDC9BD0}" presName="node" presStyleLbl="node1" presStyleIdx="0" presStyleCnt="7">
        <dgm:presLayoutVars>
          <dgm:bulletEnabled val="1"/>
        </dgm:presLayoutVars>
      </dgm:prSet>
      <dgm:spPr/>
    </dgm:pt>
    <dgm:pt modelId="{6E96A261-195A-456A-B44B-512BA5376FD8}" type="pres">
      <dgm:prSet presAssocID="{9A676FD4-896C-452D-9B3C-CEC0BD2215F0}" presName="sibTrans" presStyleLbl="sibTrans2D1" presStyleIdx="0" presStyleCnt="7"/>
      <dgm:spPr/>
    </dgm:pt>
    <dgm:pt modelId="{A4370F80-18AE-4466-9A56-39B02A6E73B9}" type="pres">
      <dgm:prSet presAssocID="{9A676FD4-896C-452D-9B3C-CEC0BD2215F0}" presName="connectorText" presStyleLbl="sibTrans2D1" presStyleIdx="0" presStyleCnt="7"/>
      <dgm:spPr/>
    </dgm:pt>
    <dgm:pt modelId="{21209F0B-D286-4287-BA25-1022D82F0284}" type="pres">
      <dgm:prSet presAssocID="{7759E90A-8DD6-4167-88AF-6B00E39FF767}" presName="node" presStyleLbl="node1" presStyleIdx="1" presStyleCnt="7">
        <dgm:presLayoutVars>
          <dgm:bulletEnabled val="1"/>
        </dgm:presLayoutVars>
      </dgm:prSet>
      <dgm:spPr/>
    </dgm:pt>
    <dgm:pt modelId="{D1D8BEAD-0755-410F-9316-4ADCB1D4EC78}" type="pres">
      <dgm:prSet presAssocID="{246D480C-10FD-4691-926A-E92EC4268A05}" presName="sibTrans" presStyleLbl="sibTrans2D1" presStyleIdx="1" presStyleCnt="7"/>
      <dgm:spPr/>
    </dgm:pt>
    <dgm:pt modelId="{8BFDB451-6CC9-4B87-BED2-51781D24639E}" type="pres">
      <dgm:prSet presAssocID="{246D480C-10FD-4691-926A-E92EC4268A05}" presName="connectorText" presStyleLbl="sibTrans2D1" presStyleIdx="1" presStyleCnt="7"/>
      <dgm:spPr/>
    </dgm:pt>
    <dgm:pt modelId="{1365870B-C43E-4718-942F-CCFBC5B2CAA5}" type="pres">
      <dgm:prSet presAssocID="{B425A3F6-B0F4-4571-A759-2E247128231D}" presName="node" presStyleLbl="node1" presStyleIdx="2" presStyleCnt="7">
        <dgm:presLayoutVars>
          <dgm:bulletEnabled val="1"/>
        </dgm:presLayoutVars>
      </dgm:prSet>
      <dgm:spPr/>
    </dgm:pt>
    <dgm:pt modelId="{5EA9D3E8-566E-4031-87ED-29C23DEF436B}" type="pres">
      <dgm:prSet presAssocID="{3C49084E-5FBB-42E4-B7DC-AC37E1FD809D}" presName="sibTrans" presStyleLbl="sibTrans2D1" presStyleIdx="2" presStyleCnt="7"/>
      <dgm:spPr/>
    </dgm:pt>
    <dgm:pt modelId="{06B9AEC4-C090-43B4-8081-5ABFF44751F4}" type="pres">
      <dgm:prSet presAssocID="{3C49084E-5FBB-42E4-B7DC-AC37E1FD809D}" presName="connectorText" presStyleLbl="sibTrans2D1" presStyleIdx="2" presStyleCnt="7"/>
      <dgm:spPr/>
    </dgm:pt>
    <dgm:pt modelId="{A4B78F8A-57D1-490C-AA8C-078D1AF1B6F4}" type="pres">
      <dgm:prSet presAssocID="{33F2EB49-2EB8-475A-8C8E-636477BD4828}" presName="node" presStyleLbl="node1" presStyleIdx="3" presStyleCnt="7">
        <dgm:presLayoutVars>
          <dgm:bulletEnabled val="1"/>
        </dgm:presLayoutVars>
      </dgm:prSet>
      <dgm:spPr/>
    </dgm:pt>
    <dgm:pt modelId="{B938A5BC-B00D-4337-AEEA-E81CBC9877A5}" type="pres">
      <dgm:prSet presAssocID="{A69C7DA2-554E-4BA0-9220-E08FE17C80FD}" presName="sibTrans" presStyleLbl="sibTrans2D1" presStyleIdx="3" presStyleCnt="7"/>
      <dgm:spPr/>
    </dgm:pt>
    <dgm:pt modelId="{EFB26D14-E5C0-4E29-9AA2-1DB158C9EDA7}" type="pres">
      <dgm:prSet presAssocID="{A69C7DA2-554E-4BA0-9220-E08FE17C80FD}" presName="connectorText" presStyleLbl="sibTrans2D1" presStyleIdx="3" presStyleCnt="7"/>
      <dgm:spPr/>
    </dgm:pt>
    <dgm:pt modelId="{0E06A819-5C4F-4D7C-AAC1-BD0673D290EE}" type="pres">
      <dgm:prSet presAssocID="{0E7FD025-AE77-4B13-8F64-8C5976A1A6DD}" presName="node" presStyleLbl="node1" presStyleIdx="4" presStyleCnt="7">
        <dgm:presLayoutVars>
          <dgm:bulletEnabled val="1"/>
        </dgm:presLayoutVars>
      </dgm:prSet>
      <dgm:spPr/>
    </dgm:pt>
    <dgm:pt modelId="{C5A56337-2238-427C-9536-9415DBA016A7}" type="pres">
      <dgm:prSet presAssocID="{B5D5F580-F6D4-49BB-89D0-8C9A392003B7}" presName="sibTrans" presStyleLbl="sibTrans2D1" presStyleIdx="4" presStyleCnt="7"/>
      <dgm:spPr/>
    </dgm:pt>
    <dgm:pt modelId="{3C4FA9CF-D2EC-41B6-A710-792D167A9381}" type="pres">
      <dgm:prSet presAssocID="{B5D5F580-F6D4-49BB-89D0-8C9A392003B7}" presName="connectorText" presStyleLbl="sibTrans2D1" presStyleIdx="4" presStyleCnt="7"/>
      <dgm:spPr/>
    </dgm:pt>
    <dgm:pt modelId="{634AE270-5110-4607-A131-CD71107D6D03}" type="pres">
      <dgm:prSet presAssocID="{0F9345F6-29D1-4193-9C94-BB3C1342A2AF}" presName="node" presStyleLbl="node1" presStyleIdx="5" presStyleCnt="7" custScaleX="112101">
        <dgm:presLayoutVars>
          <dgm:bulletEnabled val="1"/>
        </dgm:presLayoutVars>
      </dgm:prSet>
      <dgm:spPr/>
    </dgm:pt>
    <dgm:pt modelId="{833C986E-2C87-48FA-B5AA-D4A6F9C36F94}" type="pres">
      <dgm:prSet presAssocID="{7DEF2C28-4D36-48DB-9CC4-5A802EB19694}" presName="sibTrans" presStyleLbl="sibTrans2D1" presStyleIdx="5" presStyleCnt="7"/>
      <dgm:spPr/>
    </dgm:pt>
    <dgm:pt modelId="{147F4558-D7CD-4EB3-A454-F5A6E314E42E}" type="pres">
      <dgm:prSet presAssocID="{7DEF2C28-4D36-48DB-9CC4-5A802EB19694}" presName="connectorText" presStyleLbl="sibTrans2D1" presStyleIdx="5" presStyleCnt="7"/>
      <dgm:spPr/>
    </dgm:pt>
    <dgm:pt modelId="{3A1AA135-E4B0-4909-8B7C-416D02E84A04}" type="pres">
      <dgm:prSet presAssocID="{C62842CF-6180-4CC4-8EFB-F10017D9F309}" presName="node" presStyleLbl="node1" presStyleIdx="6" presStyleCnt="7">
        <dgm:presLayoutVars>
          <dgm:bulletEnabled val="1"/>
        </dgm:presLayoutVars>
      </dgm:prSet>
      <dgm:spPr/>
    </dgm:pt>
    <dgm:pt modelId="{E8C95F7D-62CF-4A06-9D9D-4565FF6AC7E0}" type="pres">
      <dgm:prSet presAssocID="{F5CF16A3-0731-49F5-BEAD-BA756DA804A8}" presName="sibTrans" presStyleLbl="sibTrans2D1" presStyleIdx="6" presStyleCnt="7"/>
      <dgm:spPr/>
    </dgm:pt>
    <dgm:pt modelId="{78FF4E8F-0181-47F8-B15B-9D96961760CE}" type="pres">
      <dgm:prSet presAssocID="{F5CF16A3-0731-49F5-BEAD-BA756DA804A8}" presName="connectorText" presStyleLbl="sibTrans2D1" presStyleIdx="6" presStyleCnt="7"/>
      <dgm:spPr/>
    </dgm:pt>
  </dgm:ptLst>
  <dgm:cxnLst>
    <dgm:cxn modelId="{6139D605-AF78-47A4-AA54-5430571A1F82}" type="presOf" srcId="{7DEF2C28-4D36-48DB-9CC4-5A802EB19694}" destId="{833C986E-2C87-48FA-B5AA-D4A6F9C36F94}" srcOrd="0" destOrd="0" presId="urn:microsoft.com/office/officeart/2005/8/layout/cycle2"/>
    <dgm:cxn modelId="{8E2DBB0B-335F-47EE-BD2D-AAE2E141F105}" type="presOf" srcId="{246D480C-10FD-4691-926A-E92EC4268A05}" destId="{D1D8BEAD-0755-410F-9316-4ADCB1D4EC78}" srcOrd="0" destOrd="0" presId="urn:microsoft.com/office/officeart/2005/8/layout/cycle2"/>
    <dgm:cxn modelId="{3F1B4310-6B66-4291-9F74-40C1408AD043}" srcId="{6CDAED96-7A6A-463D-BA8A-D29054AF0C87}" destId="{E35F1ED3-8B94-4AF5-902B-8650BBDC9BD0}" srcOrd="0" destOrd="0" parTransId="{ADFDF034-C217-4D14-9DB9-9EE8E00D8D46}" sibTransId="{9A676FD4-896C-452D-9B3C-CEC0BD2215F0}"/>
    <dgm:cxn modelId="{B13FD612-0059-4B66-BDA8-0A8A7BA718CF}" type="presOf" srcId="{F5CF16A3-0731-49F5-BEAD-BA756DA804A8}" destId="{E8C95F7D-62CF-4A06-9D9D-4565FF6AC7E0}" srcOrd="0" destOrd="0" presId="urn:microsoft.com/office/officeart/2005/8/layout/cycle2"/>
    <dgm:cxn modelId="{961D5146-3280-41B0-BF3A-FDDDF0FCF830}" srcId="{6CDAED96-7A6A-463D-BA8A-D29054AF0C87}" destId="{B425A3F6-B0F4-4571-A759-2E247128231D}" srcOrd="2" destOrd="0" parTransId="{F184CC2F-E545-4177-811D-24A9FBF3A287}" sibTransId="{3C49084E-5FBB-42E4-B7DC-AC37E1FD809D}"/>
    <dgm:cxn modelId="{AE2CA881-5F76-43E5-9549-60532E2A4DEE}" type="presOf" srcId="{A69C7DA2-554E-4BA0-9220-E08FE17C80FD}" destId="{B938A5BC-B00D-4337-AEEA-E81CBC9877A5}" srcOrd="0" destOrd="0" presId="urn:microsoft.com/office/officeart/2005/8/layout/cycle2"/>
    <dgm:cxn modelId="{55DD098F-FA87-4C43-A1D6-4932F34D4AB9}" type="presOf" srcId="{7DEF2C28-4D36-48DB-9CC4-5A802EB19694}" destId="{147F4558-D7CD-4EB3-A454-F5A6E314E42E}" srcOrd="1" destOrd="0" presId="urn:microsoft.com/office/officeart/2005/8/layout/cycle2"/>
    <dgm:cxn modelId="{1838A893-4AB7-4A0F-BF07-4AF9FFE90FE6}" type="presOf" srcId="{B425A3F6-B0F4-4571-A759-2E247128231D}" destId="{1365870B-C43E-4718-942F-CCFBC5B2CAA5}" srcOrd="0" destOrd="0" presId="urn:microsoft.com/office/officeart/2005/8/layout/cycle2"/>
    <dgm:cxn modelId="{D1542A94-EC28-49A0-A10D-57046BE38853}" type="presOf" srcId="{7759E90A-8DD6-4167-88AF-6B00E39FF767}" destId="{21209F0B-D286-4287-BA25-1022D82F0284}" srcOrd="0" destOrd="0" presId="urn:microsoft.com/office/officeart/2005/8/layout/cycle2"/>
    <dgm:cxn modelId="{AF949298-A949-46F9-A6EF-5A94927ED6AD}" type="presOf" srcId="{33F2EB49-2EB8-475A-8C8E-636477BD4828}" destId="{A4B78F8A-57D1-490C-AA8C-078D1AF1B6F4}" srcOrd="0" destOrd="0" presId="urn:microsoft.com/office/officeart/2005/8/layout/cycle2"/>
    <dgm:cxn modelId="{B78B329C-AD8C-4047-B567-A62C1B93FA7D}" type="presOf" srcId="{F5CF16A3-0731-49F5-BEAD-BA756DA804A8}" destId="{78FF4E8F-0181-47F8-B15B-9D96961760CE}" srcOrd="1" destOrd="0" presId="urn:microsoft.com/office/officeart/2005/8/layout/cycle2"/>
    <dgm:cxn modelId="{E3C2A39D-4C9D-4DFB-90E2-FB52DD809FD2}" type="presOf" srcId="{B5D5F580-F6D4-49BB-89D0-8C9A392003B7}" destId="{3C4FA9CF-D2EC-41B6-A710-792D167A9381}" srcOrd="1" destOrd="0" presId="urn:microsoft.com/office/officeart/2005/8/layout/cycle2"/>
    <dgm:cxn modelId="{6FF7C59E-2D07-45E5-BF4E-929B203B3925}" type="presOf" srcId="{9A676FD4-896C-452D-9B3C-CEC0BD2215F0}" destId="{A4370F80-18AE-4466-9A56-39B02A6E73B9}" srcOrd="1" destOrd="0" presId="urn:microsoft.com/office/officeart/2005/8/layout/cycle2"/>
    <dgm:cxn modelId="{2E23E1A6-6693-424F-9EEF-C1EB352D15ED}" type="presOf" srcId="{C62842CF-6180-4CC4-8EFB-F10017D9F309}" destId="{3A1AA135-E4B0-4909-8B7C-416D02E84A04}" srcOrd="0" destOrd="0" presId="urn:microsoft.com/office/officeart/2005/8/layout/cycle2"/>
    <dgm:cxn modelId="{66E93CA7-DB0C-4081-AA1F-574E3E15FC04}" srcId="{6CDAED96-7A6A-463D-BA8A-D29054AF0C87}" destId="{33F2EB49-2EB8-475A-8C8E-636477BD4828}" srcOrd="3" destOrd="0" parTransId="{0AAFB8C4-3F94-4626-BAB6-BEE80FC2DD68}" sibTransId="{A69C7DA2-554E-4BA0-9220-E08FE17C80FD}"/>
    <dgm:cxn modelId="{3530FAB2-1A97-4460-B36F-66B0A4329EBB}" srcId="{6CDAED96-7A6A-463D-BA8A-D29054AF0C87}" destId="{C62842CF-6180-4CC4-8EFB-F10017D9F309}" srcOrd="6" destOrd="0" parTransId="{8E8DBBBD-4E3D-4163-84FB-03F4691D79BC}" sibTransId="{F5CF16A3-0731-49F5-BEAD-BA756DA804A8}"/>
    <dgm:cxn modelId="{609709B8-C08E-4B48-A0C7-33E9BEE1D3DB}" type="presOf" srcId="{9A676FD4-896C-452D-9B3C-CEC0BD2215F0}" destId="{6E96A261-195A-456A-B44B-512BA5376FD8}" srcOrd="0" destOrd="0" presId="urn:microsoft.com/office/officeart/2005/8/layout/cycle2"/>
    <dgm:cxn modelId="{4F8962BB-E35A-4B95-B34C-398607731604}" srcId="{6CDAED96-7A6A-463D-BA8A-D29054AF0C87}" destId="{0E7FD025-AE77-4B13-8F64-8C5976A1A6DD}" srcOrd="4" destOrd="0" parTransId="{A4D826BE-6387-441A-A6BA-A373AC523CDD}" sibTransId="{B5D5F580-F6D4-49BB-89D0-8C9A392003B7}"/>
    <dgm:cxn modelId="{019B2EBC-DAE8-416D-88EA-08B5A3EA4768}" type="presOf" srcId="{6CDAED96-7A6A-463D-BA8A-D29054AF0C87}" destId="{7A63B2A6-A5AF-4C20-B640-05C7893A2BFE}" srcOrd="0" destOrd="0" presId="urn:microsoft.com/office/officeart/2005/8/layout/cycle2"/>
    <dgm:cxn modelId="{0AB31CC2-D752-442C-B258-8987FDAE73CC}" type="presOf" srcId="{246D480C-10FD-4691-926A-E92EC4268A05}" destId="{8BFDB451-6CC9-4B87-BED2-51781D24639E}" srcOrd="1" destOrd="0" presId="urn:microsoft.com/office/officeart/2005/8/layout/cycle2"/>
    <dgm:cxn modelId="{23EB69C2-A9AC-4602-884A-FAAFA6311B4F}" type="presOf" srcId="{3C49084E-5FBB-42E4-B7DC-AC37E1FD809D}" destId="{5EA9D3E8-566E-4031-87ED-29C23DEF436B}" srcOrd="0" destOrd="0" presId="urn:microsoft.com/office/officeart/2005/8/layout/cycle2"/>
    <dgm:cxn modelId="{45C835D6-B209-4DE4-8069-35B49BA067DF}" type="presOf" srcId="{3C49084E-5FBB-42E4-B7DC-AC37E1FD809D}" destId="{06B9AEC4-C090-43B4-8081-5ABFF44751F4}" srcOrd="1" destOrd="0" presId="urn:microsoft.com/office/officeart/2005/8/layout/cycle2"/>
    <dgm:cxn modelId="{2B2C26D7-6533-4284-9906-BE749C3550E3}" type="presOf" srcId="{0F9345F6-29D1-4193-9C94-BB3C1342A2AF}" destId="{634AE270-5110-4607-A131-CD71107D6D03}" srcOrd="0" destOrd="0" presId="urn:microsoft.com/office/officeart/2005/8/layout/cycle2"/>
    <dgm:cxn modelId="{8BB887DC-3DE1-43A9-96AA-5353076E833C}" type="presOf" srcId="{E35F1ED3-8B94-4AF5-902B-8650BBDC9BD0}" destId="{C0D1CC28-BBF0-48F5-879C-148E421D4253}" srcOrd="0" destOrd="0" presId="urn:microsoft.com/office/officeart/2005/8/layout/cycle2"/>
    <dgm:cxn modelId="{F9F0F1E6-0F48-4261-8964-CE739205F85B}" srcId="{6CDAED96-7A6A-463D-BA8A-D29054AF0C87}" destId="{7759E90A-8DD6-4167-88AF-6B00E39FF767}" srcOrd="1" destOrd="0" parTransId="{606AD1E1-18AF-4D6A-9BFC-51E26F64031D}" sibTransId="{246D480C-10FD-4691-926A-E92EC4268A05}"/>
    <dgm:cxn modelId="{637FA6EE-03A8-4B56-8088-6C47652AD941}" type="presOf" srcId="{A69C7DA2-554E-4BA0-9220-E08FE17C80FD}" destId="{EFB26D14-E5C0-4E29-9AA2-1DB158C9EDA7}" srcOrd="1" destOrd="0" presId="urn:microsoft.com/office/officeart/2005/8/layout/cycle2"/>
    <dgm:cxn modelId="{FC9D1FF2-DC3C-4519-96DC-BD28780C9297}" type="presOf" srcId="{0E7FD025-AE77-4B13-8F64-8C5976A1A6DD}" destId="{0E06A819-5C4F-4D7C-AAC1-BD0673D290EE}" srcOrd="0" destOrd="0" presId="urn:microsoft.com/office/officeart/2005/8/layout/cycle2"/>
    <dgm:cxn modelId="{BEBA65F9-83E9-44F3-AD4F-2E6F922C2BCF}" type="presOf" srcId="{B5D5F580-F6D4-49BB-89D0-8C9A392003B7}" destId="{C5A56337-2238-427C-9536-9415DBA016A7}" srcOrd="0" destOrd="0" presId="urn:microsoft.com/office/officeart/2005/8/layout/cycle2"/>
    <dgm:cxn modelId="{C89A41FF-734A-4ED0-8815-B77402C33EFD}" srcId="{6CDAED96-7A6A-463D-BA8A-D29054AF0C87}" destId="{0F9345F6-29D1-4193-9C94-BB3C1342A2AF}" srcOrd="5" destOrd="0" parTransId="{1FCF3389-ACF7-4012-8CE9-ED99564545D5}" sibTransId="{7DEF2C28-4D36-48DB-9CC4-5A802EB19694}"/>
    <dgm:cxn modelId="{B84C743C-D30A-442A-8C52-407452CE6F55}" type="presParOf" srcId="{7A63B2A6-A5AF-4C20-B640-05C7893A2BFE}" destId="{C0D1CC28-BBF0-48F5-879C-148E421D4253}" srcOrd="0" destOrd="0" presId="urn:microsoft.com/office/officeart/2005/8/layout/cycle2"/>
    <dgm:cxn modelId="{7A26B615-9415-4B55-BF64-958EFA17934C}" type="presParOf" srcId="{7A63B2A6-A5AF-4C20-B640-05C7893A2BFE}" destId="{6E96A261-195A-456A-B44B-512BA5376FD8}" srcOrd="1" destOrd="0" presId="urn:microsoft.com/office/officeart/2005/8/layout/cycle2"/>
    <dgm:cxn modelId="{4C1297B7-A521-4EF8-8019-59C34A77E86E}" type="presParOf" srcId="{6E96A261-195A-456A-B44B-512BA5376FD8}" destId="{A4370F80-18AE-4466-9A56-39B02A6E73B9}" srcOrd="0" destOrd="0" presId="urn:microsoft.com/office/officeart/2005/8/layout/cycle2"/>
    <dgm:cxn modelId="{9894CA42-554E-4B58-994A-43511050356C}" type="presParOf" srcId="{7A63B2A6-A5AF-4C20-B640-05C7893A2BFE}" destId="{21209F0B-D286-4287-BA25-1022D82F0284}" srcOrd="2" destOrd="0" presId="urn:microsoft.com/office/officeart/2005/8/layout/cycle2"/>
    <dgm:cxn modelId="{BD32FBD2-F339-4560-B7FA-15BDCF1D691C}" type="presParOf" srcId="{7A63B2A6-A5AF-4C20-B640-05C7893A2BFE}" destId="{D1D8BEAD-0755-410F-9316-4ADCB1D4EC78}" srcOrd="3" destOrd="0" presId="urn:microsoft.com/office/officeart/2005/8/layout/cycle2"/>
    <dgm:cxn modelId="{C030AC22-9028-4013-A87E-3FFDD78D4C62}" type="presParOf" srcId="{D1D8BEAD-0755-410F-9316-4ADCB1D4EC78}" destId="{8BFDB451-6CC9-4B87-BED2-51781D24639E}" srcOrd="0" destOrd="0" presId="urn:microsoft.com/office/officeart/2005/8/layout/cycle2"/>
    <dgm:cxn modelId="{A8699E47-FE3F-4CCF-8E1F-2ECBFEA6230D}" type="presParOf" srcId="{7A63B2A6-A5AF-4C20-B640-05C7893A2BFE}" destId="{1365870B-C43E-4718-942F-CCFBC5B2CAA5}" srcOrd="4" destOrd="0" presId="urn:microsoft.com/office/officeart/2005/8/layout/cycle2"/>
    <dgm:cxn modelId="{202E0AF6-9863-4FC1-B2F3-4B0ACA17F86A}" type="presParOf" srcId="{7A63B2A6-A5AF-4C20-B640-05C7893A2BFE}" destId="{5EA9D3E8-566E-4031-87ED-29C23DEF436B}" srcOrd="5" destOrd="0" presId="urn:microsoft.com/office/officeart/2005/8/layout/cycle2"/>
    <dgm:cxn modelId="{7BF70CF2-A1AB-49E0-899B-0519BF346D77}" type="presParOf" srcId="{5EA9D3E8-566E-4031-87ED-29C23DEF436B}" destId="{06B9AEC4-C090-43B4-8081-5ABFF44751F4}" srcOrd="0" destOrd="0" presId="urn:microsoft.com/office/officeart/2005/8/layout/cycle2"/>
    <dgm:cxn modelId="{9B3F5C06-8067-4007-A52B-D5E41A358F55}" type="presParOf" srcId="{7A63B2A6-A5AF-4C20-B640-05C7893A2BFE}" destId="{A4B78F8A-57D1-490C-AA8C-078D1AF1B6F4}" srcOrd="6" destOrd="0" presId="urn:microsoft.com/office/officeart/2005/8/layout/cycle2"/>
    <dgm:cxn modelId="{F0C4699A-A096-4134-97D1-4130BD60035A}" type="presParOf" srcId="{7A63B2A6-A5AF-4C20-B640-05C7893A2BFE}" destId="{B938A5BC-B00D-4337-AEEA-E81CBC9877A5}" srcOrd="7" destOrd="0" presId="urn:microsoft.com/office/officeart/2005/8/layout/cycle2"/>
    <dgm:cxn modelId="{63A56C3A-DA58-43D4-B914-ECE540866D6F}" type="presParOf" srcId="{B938A5BC-B00D-4337-AEEA-E81CBC9877A5}" destId="{EFB26D14-E5C0-4E29-9AA2-1DB158C9EDA7}" srcOrd="0" destOrd="0" presId="urn:microsoft.com/office/officeart/2005/8/layout/cycle2"/>
    <dgm:cxn modelId="{7A9815A0-77C2-43AD-9886-1812C77DFE6D}" type="presParOf" srcId="{7A63B2A6-A5AF-4C20-B640-05C7893A2BFE}" destId="{0E06A819-5C4F-4D7C-AAC1-BD0673D290EE}" srcOrd="8" destOrd="0" presId="urn:microsoft.com/office/officeart/2005/8/layout/cycle2"/>
    <dgm:cxn modelId="{498AEEC5-339E-4262-BA5B-1410595F8457}" type="presParOf" srcId="{7A63B2A6-A5AF-4C20-B640-05C7893A2BFE}" destId="{C5A56337-2238-427C-9536-9415DBA016A7}" srcOrd="9" destOrd="0" presId="urn:microsoft.com/office/officeart/2005/8/layout/cycle2"/>
    <dgm:cxn modelId="{A2F1F7C4-7076-4A11-BF6B-9F8A4D322FA6}" type="presParOf" srcId="{C5A56337-2238-427C-9536-9415DBA016A7}" destId="{3C4FA9CF-D2EC-41B6-A710-792D167A9381}" srcOrd="0" destOrd="0" presId="urn:microsoft.com/office/officeart/2005/8/layout/cycle2"/>
    <dgm:cxn modelId="{9CCBD46A-E253-43A5-9340-5C22911B1025}" type="presParOf" srcId="{7A63B2A6-A5AF-4C20-B640-05C7893A2BFE}" destId="{634AE270-5110-4607-A131-CD71107D6D03}" srcOrd="10" destOrd="0" presId="urn:microsoft.com/office/officeart/2005/8/layout/cycle2"/>
    <dgm:cxn modelId="{6E203661-72C6-4027-9200-2D1299213946}" type="presParOf" srcId="{7A63B2A6-A5AF-4C20-B640-05C7893A2BFE}" destId="{833C986E-2C87-48FA-B5AA-D4A6F9C36F94}" srcOrd="11" destOrd="0" presId="urn:microsoft.com/office/officeart/2005/8/layout/cycle2"/>
    <dgm:cxn modelId="{7978BD3C-F879-41A2-ACB9-F994D5EDA816}" type="presParOf" srcId="{833C986E-2C87-48FA-B5AA-D4A6F9C36F94}" destId="{147F4558-D7CD-4EB3-A454-F5A6E314E42E}" srcOrd="0" destOrd="0" presId="urn:microsoft.com/office/officeart/2005/8/layout/cycle2"/>
    <dgm:cxn modelId="{03ED650C-6A9D-4996-86BF-5586415192FC}" type="presParOf" srcId="{7A63B2A6-A5AF-4C20-B640-05C7893A2BFE}" destId="{3A1AA135-E4B0-4909-8B7C-416D02E84A04}" srcOrd="12" destOrd="0" presId="urn:microsoft.com/office/officeart/2005/8/layout/cycle2"/>
    <dgm:cxn modelId="{32299E79-2D50-41DD-9021-FE4479407F24}" type="presParOf" srcId="{7A63B2A6-A5AF-4C20-B640-05C7893A2BFE}" destId="{E8C95F7D-62CF-4A06-9D9D-4565FF6AC7E0}" srcOrd="13" destOrd="0" presId="urn:microsoft.com/office/officeart/2005/8/layout/cycle2"/>
    <dgm:cxn modelId="{12FA04E2-FB53-4236-B5CA-2B17540606E6}" type="presParOf" srcId="{E8C95F7D-62CF-4A06-9D9D-4565FF6AC7E0}" destId="{78FF4E8F-0181-47F8-B15B-9D96961760CE}"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9749F5-7808-4FF5-BA98-AA66A3C741D1}" type="doc">
      <dgm:prSet loTypeId="urn:microsoft.com/office/officeart/2005/8/layout/process2" loCatId="process" qsTypeId="urn:microsoft.com/office/officeart/2005/8/quickstyle/simple1" qsCatId="simple" csTypeId="urn:microsoft.com/office/officeart/2005/8/colors/colorful4" csCatId="colorful" phldr="1"/>
      <dgm:spPr/>
    </dgm:pt>
    <dgm:pt modelId="{9EE3B694-76C3-427D-9AFB-63910E508F79}">
      <dgm:prSet phldrT="[Text]"/>
      <dgm:spPr/>
      <dgm:t>
        <a:bodyPr/>
        <a:lstStyle/>
        <a:p>
          <a:r>
            <a:rPr lang="en-GB" dirty="0"/>
            <a:t>Be able to complete the apprenticeship within contract length </a:t>
          </a:r>
        </a:p>
      </dgm:t>
    </dgm:pt>
    <dgm:pt modelId="{3081A46C-8B26-499C-BA78-512E8FBE42D6}" type="parTrans" cxnId="{B9DD5659-0CE0-4AD6-9DD4-29E0F7E08A1C}">
      <dgm:prSet/>
      <dgm:spPr/>
      <dgm:t>
        <a:bodyPr/>
        <a:lstStyle/>
        <a:p>
          <a:endParaRPr lang="en-GB"/>
        </a:p>
      </dgm:t>
    </dgm:pt>
    <dgm:pt modelId="{22660DAC-6359-4BE9-B4E4-4BBCAE294701}" type="sibTrans" cxnId="{B9DD5659-0CE0-4AD6-9DD4-29E0F7E08A1C}">
      <dgm:prSet/>
      <dgm:spPr/>
      <dgm:t>
        <a:bodyPr/>
        <a:lstStyle/>
        <a:p>
          <a:endParaRPr lang="en-GB"/>
        </a:p>
      </dgm:t>
    </dgm:pt>
    <dgm:pt modelId="{354CC2A4-DDB5-4BAA-AB04-9420D6A946FF}">
      <dgm:prSet phldrT="[Text]"/>
      <dgm:spPr/>
      <dgm:t>
        <a:bodyPr/>
        <a:lstStyle/>
        <a:p>
          <a:r>
            <a:rPr lang="en-GB" dirty="0"/>
            <a:t>Must not be asked to commit financially to the cost of the apprenticeship training. </a:t>
          </a:r>
        </a:p>
      </dgm:t>
    </dgm:pt>
    <dgm:pt modelId="{E205DE5C-2897-4E29-A824-CAEB6BA2621B}" type="parTrans" cxnId="{43774879-D7C8-4874-B30B-D59032666D3B}">
      <dgm:prSet/>
      <dgm:spPr/>
      <dgm:t>
        <a:bodyPr/>
        <a:lstStyle/>
        <a:p>
          <a:endParaRPr lang="en-GB"/>
        </a:p>
      </dgm:t>
    </dgm:pt>
    <dgm:pt modelId="{B0E17C7C-F4D3-476B-B46C-D58200DED13F}" type="sibTrans" cxnId="{43774879-D7C8-4874-B30B-D59032666D3B}">
      <dgm:prSet/>
      <dgm:spPr/>
      <dgm:t>
        <a:bodyPr/>
        <a:lstStyle/>
        <a:p>
          <a:endParaRPr lang="en-GB"/>
        </a:p>
      </dgm:t>
    </dgm:pt>
    <dgm:pt modelId="{403EC0C6-244A-4E2C-9F51-5C001F49A0CD}">
      <dgm:prSet phldrT="[Text]"/>
      <dgm:spPr/>
      <dgm:t>
        <a:bodyPr/>
        <a:lstStyle/>
        <a:p>
          <a:r>
            <a:rPr lang="en-GB" dirty="0"/>
            <a:t>Must not use a student loan to pay for any element of their apprenticeship </a:t>
          </a:r>
        </a:p>
      </dgm:t>
    </dgm:pt>
    <dgm:pt modelId="{9E2C9B80-F15D-44E4-9F13-82031C1D7856}" type="parTrans" cxnId="{210B13A6-98CC-4927-BDE8-AB70DDC6CEB2}">
      <dgm:prSet/>
      <dgm:spPr/>
      <dgm:t>
        <a:bodyPr/>
        <a:lstStyle/>
        <a:p>
          <a:endParaRPr lang="en-GB"/>
        </a:p>
      </dgm:t>
    </dgm:pt>
    <dgm:pt modelId="{1CB01DF7-2415-4D35-B7DB-0FD76FB5B31B}" type="sibTrans" cxnId="{210B13A6-98CC-4927-BDE8-AB70DDC6CEB2}">
      <dgm:prSet/>
      <dgm:spPr/>
      <dgm:t>
        <a:bodyPr/>
        <a:lstStyle/>
        <a:p>
          <a:endParaRPr lang="en-GB"/>
        </a:p>
      </dgm:t>
    </dgm:pt>
    <dgm:pt modelId="{AB919492-4636-4D7B-9B9D-0D80162330F3}" type="pres">
      <dgm:prSet presAssocID="{619749F5-7808-4FF5-BA98-AA66A3C741D1}" presName="linearFlow" presStyleCnt="0">
        <dgm:presLayoutVars>
          <dgm:resizeHandles val="exact"/>
        </dgm:presLayoutVars>
      </dgm:prSet>
      <dgm:spPr/>
    </dgm:pt>
    <dgm:pt modelId="{A93AB266-ADEC-47AF-9A53-F1F7129F759C}" type="pres">
      <dgm:prSet presAssocID="{9EE3B694-76C3-427D-9AFB-63910E508F79}" presName="node" presStyleLbl="node1" presStyleIdx="0" presStyleCnt="3" custLinFactNeighborY="7579">
        <dgm:presLayoutVars>
          <dgm:bulletEnabled val="1"/>
        </dgm:presLayoutVars>
      </dgm:prSet>
      <dgm:spPr/>
    </dgm:pt>
    <dgm:pt modelId="{1CA90856-1695-4694-9170-BD9E5C138077}" type="pres">
      <dgm:prSet presAssocID="{22660DAC-6359-4BE9-B4E4-4BBCAE294701}" presName="sibTrans" presStyleLbl="sibTrans2D1" presStyleIdx="0" presStyleCnt="2"/>
      <dgm:spPr/>
    </dgm:pt>
    <dgm:pt modelId="{CE29CE88-0681-455F-B6F9-5940F5911F0D}" type="pres">
      <dgm:prSet presAssocID="{22660DAC-6359-4BE9-B4E4-4BBCAE294701}" presName="connectorText" presStyleLbl="sibTrans2D1" presStyleIdx="0" presStyleCnt="2"/>
      <dgm:spPr/>
    </dgm:pt>
    <dgm:pt modelId="{B74AFEBF-351D-4A28-BDB5-A3CCECDE0AD9}" type="pres">
      <dgm:prSet presAssocID="{354CC2A4-DDB5-4BAA-AB04-9420D6A946FF}" presName="node" presStyleLbl="node1" presStyleIdx="1" presStyleCnt="3">
        <dgm:presLayoutVars>
          <dgm:bulletEnabled val="1"/>
        </dgm:presLayoutVars>
      </dgm:prSet>
      <dgm:spPr/>
    </dgm:pt>
    <dgm:pt modelId="{D32511BB-C1DE-4596-B5D1-79C663324253}" type="pres">
      <dgm:prSet presAssocID="{B0E17C7C-F4D3-476B-B46C-D58200DED13F}" presName="sibTrans" presStyleLbl="sibTrans2D1" presStyleIdx="1" presStyleCnt="2"/>
      <dgm:spPr/>
    </dgm:pt>
    <dgm:pt modelId="{3763309B-A740-4485-A1B2-5FB3070A3653}" type="pres">
      <dgm:prSet presAssocID="{B0E17C7C-F4D3-476B-B46C-D58200DED13F}" presName="connectorText" presStyleLbl="sibTrans2D1" presStyleIdx="1" presStyleCnt="2"/>
      <dgm:spPr/>
    </dgm:pt>
    <dgm:pt modelId="{E48A0EF8-39F2-4A76-B17D-CBFA43DE9C17}" type="pres">
      <dgm:prSet presAssocID="{403EC0C6-244A-4E2C-9F51-5C001F49A0CD}" presName="node" presStyleLbl="node1" presStyleIdx="2" presStyleCnt="3">
        <dgm:presLayoutVars>
          <dgm:bulletEnabled val="1"/>
        </dgm:presLayoutVars>
      </dgm:prSet>
      <dgm:spPr/>
    </dgm:pt>
  </dgm:ptLst>
  <dgm:cxnLst>
    <dgm:cxn modelId="{4F8A4615-B54A-42EC-AE5F-2FF1C2BDC241}" type="presOf" srcId="{619749F5-7808-4FF5-BA98-AA66A3C741D1}" destId="{AB919492-4636-4D7B-9B9D-0D80162330F3}" srcOrd="0" destOrd="0" presId="urn:microsoft.com/office/officeart/2005/8/layout/process2"/>
    <dgm:cxn modelId="{2E22F423-03F6-44E9-A104-D3DAE395430D}" type="presOf" srcId="{B0E17C7C-F4D3-476B-B46C-D58200DED13F}" destId="{3763309B-A740-4485-A1B2-5FB3070A3653}" srcOrd="1" destOrd="0" presId="urn:microsoft.com/office/officeart/2005/8/layout/process2"/>
    <dgm:cxn modelId="{2740E72B-3B6B-4D53-9337-E35E5A29BA5B}" type="presOf" srcId="{354CC2A4-DDB5-4BAA-AB04-9420D6A946FF}" destId="{B74AFEBF-351D-4A28-BDB5-A3CCECDE0AD9}" srcOrd="0" destOrd="0" presId="urn:microsoft.com/office/officeart/2005/8/layout/process2"/>
    <dgm:cxn modelId="{5E1D482D-627A-4552-B6D5-9F631867AD21}" type="presOf" srcId="{9EE3B694-76C3-427D-9AFB-63910E508F79}" destId="{A93AB266-ADEC-47AF-9A53-F1F7129F759C}" srcOrd="0" destOrd="0" presId="urn:microsoft.com/office/officeart/2005/8/layout/process2"/>
    <dgm:cxn modelId="{7C55614E-5B2C-42ED-AE28-C4F38EED2A3A}" type="presOf" srcId="{403EC0C6-244A-4E2C-9F51-5C001F49A0CD}" destId="{E48A0EF8-39F2-4A76-B17D-CBFA43DE9C17}" srcOrd="0" destOrd="0" presId="urn:microsoft.com/office/officeart/2005/8/layout/process2"/>
    <dgm:cxn modelId="{43774879-D7C8-4874-B30B-D59032666D3B}" srcId="{619749F5-7808-4FF5-BA98-AA66A3C741D1}" destId="{354CC2A4-DDB5-4BAA-AB04-9420D6A946FF}" srcOrd="1" destOrd="0" parTransId="{E205DE5C-2897-4E29-A824-CAEB6BA2621B}" sibTransId="{B0E17C7C-F4D3-476B-B46C-D58200DED13F}"/>
    <dgm:cxn modelId="{B9DD5659-0CE0-4AD6-9DD4-29E0F7E08A1C}" srcId="{619749F5-7808-4FF5-BA98-AA66A3C741D1}" destId="{9EE3B694-76C3-427D-9AFB-63910E508F79}" srcOrd="0" destOrd="0" parTransId="{3081A46C-8B26-499C-BA78-512E8FBE42D6}" sibTransId="{22660DAC-6359-4BE9-B4E4-4BBCAE294701}"/>
    <dgm:cxn modelId="{BB12239E-15BA-43A0-B5EE-FA47319EB245}" type="presOf" srcId="{22660DAC-6359-4BE9-B4E4-4BBCAE294701}" destId="{1CA90856-1695-4694-9170-BD9E5C138077}" srcOrd="0" destOrd="0" presId="urn:microsoft.com/office/officeart/2005/8/layout/process2"/>
    <dgm:cxn modelId="{210B13A6-98CC-4927-BDE8-AB70DDC6CEB2}" srcId="{619749F5-7808-4FF5-BA98-AA66A3C741D1}" destId="{403EC0C6-244A-4E2C-9F51-5C001F49A0CD}" srcOrd="2" destOrd="0" parTransId="{9E2C9B80-F15D-44E4-9F13-82031C1D7856}" sibTransId="{1CB01DF7-2415-4D35-B7DB-0FD76FB5B31B}"/>
    <dgm:cxn modelId="{E241DBE4-36D7-4297-A31A-2B6E8FBF10EA}" type="presOf" srcId="{B0E17C7C-F4D3-476B-B46C-D58200DED13F}" destId="{D32511BB-C1DE-4596-B5D1-79C663324253}" srcOrd="0" destOrd="0" presId="urn:microsoft.com/office/officeart/2005/8/layout/process2"/>
    <dgm:cxn modelId="{7AA858E5-C1FB-45DF-B94E-4DE10A17500F}" type="presOf" srcId="{22660DAC-6359-4BE9-B4E4-4BBCAE294701}" destId="{CE29CE88-0681-455F-B6F9-5940F5911F0D}" srcOrd="1" destOrd="0" presId="urn:microsoft.com/office/officeart/2005/8/layout/process2"/>
    <dgm:cxn modelId="{7BBC2B06-581F-4AAC-AF5A-87D0FC2273B1}" type="presParOf" srcId="{AB919492-4636-4D7B-9B9D-0D80162330F3}" destId="{A93AB266-ADEC-47AF-9A53-F1F7129F759C}" srcOrd="0" destOrd="0" presId="urn:microsoft.com/office/officeart/2005/8/layout/process2"/>
    <dgm:cxn modelId="{1165A1E7-80EE-453E-8EAD-F5F922B5AE95}" type="presParOf" srcId="{AB919492-4636-4D7B-9B9D-0D80162330F3}" destId="{1CA90856-1695-4694-9170-BD9E5C138077}" srcOrd="1" destOrd="0" presId="urn:microsoft.com/office/officeart/2005/8/layout/process2"/>
    <dgm:cxn modelId="{B96A6FD6-496B-4852-AECD-230D7D0A60E6}" type="presParOf" srcId="{1CA90856-1695-4694-9170-BD9E5C138077}" destId="{CE29CE88-0681-455F-B6F9-5940F5911F0D}" srcOrd="0" destOrd="0" presId="urn:microsoft.com/office/officeart/2005/8/layout/process2"/>
    <dgm:cxn modelId="{AEFBC1E3-80BB-4CA7-AFDC-7A43DE0F600B}" type="presParOf" srcId="{AB919492-4636-4D7B-9B9D-0D80162330F3}" destId="{B74AFEBF-351D-4A28-BDB5-A3CCECDE0AD9}" srcOrd="2" destOrd="0" presId="urn:microsoft.com/office/officeart/2005/8/layout/process2"/>
    <dgm:cxn modelId="{5FF20955-71A3-4AB3-B73D-384DEB9F6CF7}" type="presParOf" srcId="{AB919492-4636-4D7B-9B9D-0D80162330F3}" destId="{D32511BB-C1DE-4596-B5D1-79C663324253}" srcOrd="3" destOrd="0" presId="urn:microsoft.com/office/officeart/2005/8/layout/process2"/>
    <dgm:cxn modelId="{A8469E0E-6C02-424C-AACF-21F2DA9758C5}" type="presParOf" srcId="{D32511BB-C1DE-4596-B5D1-79C663324253}" destId="{3763309B-A740-4485-A1B2-5FB3070A3653}" srcOrd="0" destOrd="0" presId="urn:microsoft.com/office/officeart/2005/8/layout/process2"/>
    <dgm:cxn modelId="{1C80E396-481B-4CF1-9405-3D12FCE80A59}" type="presParOf" srcId="{AB919492-4636-4D7B-9B9D-0D80162330F3}" destId="{E48A0EF8-39F2-4A76-B17D-CBFA43DE9C17}"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9749F5-7808-4FF5-BA98-AA66A3C741D1}" type="doc">
      <dgm:prSet loTypeId="urn:microsoft.com/office/officeart/2005/8/layout/process2" loCatId="process" qsTypeId="urn:microsoft.com/office/officeart/2005/8/quickstyle/simple1" qsCatId="simple" csTypeId="urn:microsoft.com/office/officeart/2005/8/colors/colorful4" csCatId="colorful" phldr="1"/>
      <dgm:spPr/>
    </dgm:pt>
    <dgm:pt modelId="{9EE3B694-76C3-427D-9AFB-63910E508F79}">
      <dgm:prSet phldrT="[Text]"/>
      <dgm:spPr/>
      <dgm:t>
        <a:bodyPr/>
        <a:lstStyle/>
        <a:p>
          <a:r>
            <a:rPr lang="en-GB" dirty="0"/>
            <a:t>Must spend at lest 50% of their working hours in England  over the duration of their apprenticeship </a:t>
          </a:r>
        </a:p>
      </dgm:t>
    </dgm:pt>
    <dgm:pt modelId="{3081A46C-8B26-499C-BA78-512E8FBE42D6}" type="parTrans" cxnId="{B9DD5659-0CE0-4AD6-9DD4-29E0F7E08A1C}">
      <dgm:prSet/>
      <dgm:spPr/>
      <dgm:t>
        <a:bodyPr/>
        <a:lstStyle/>
        <a:p>
          <a:endParaRPr lang="en-GB"/>
        </a:p>
      </dgm:t>
    </dgm:pt>
    <dgm:pt modelId="{22660DAC-6359-4BE9-B4E4-4BBCAE294701}" type="sibTrans" cxnId="{B9DD5659-0CE0-4AD6-9DD4-29E0F7E08A1C}">
      <dgm:prSet/>
      <dgm:spPr/>
      <dgm:t>
        <a:bodyPr/>
        <a:lstStyle/>
        <a:p>
          <a:endParaRPr lang="en-GB"/>
        </a:p>
      </dgm:t>
    </dgm:pt>
    <dgm:pt modelId="{354CC2A4-DDB5-4BAA-AB04-9420D6A946FF}">
      <dgm:prSet phldrT="[Text]"/>
      <dgm:spPr/>
      <dgm:t>
        <a:bodyPr/>
        <a:lstStyle/>
        <a:p>
          <a:r>
            <a:rPr lang="en-GB" dirty="0"/>
            <a:t>Have the right to work in England and eligible residency status </a:t>
          </a:r>
        </a:p>
      </dgm:t>
    </dgm:pt>
    <dgm:pt modelId="{E205DE5C-2897-4E29-A824-CAEB6BA2621B}" type="parTrans" cxnId="{43774879-D7C8-4874-B30B-D59032666D3B}">
      <dgm:prSet/>
      <dgm:spPr/>
      <dgm:t>
        <a:bodyPr/>
        <a:lstStyle/>
        <a:p>
          <a:endParaRPr lang="en-GB"/>
        </a:p>
      </dgm:t>
    </dgm:pt>
    <dgm:pt modelId="{B0E17C7C-F4D3-476B-B46C-D58200DED13F}" type="sibTrans" cxnId="{43774879-D7C8-4874-B30B-D59032666D3B}">
      <dgm:prSet/>
      <dgm:spPr/>
      <dgm:t>
        <a:bodyPr/>
        <a:lstStyle/>
        <a:p>
          <a:endParaRPr lang="en-GB"/>
        </a:p>
      </dgm:t>
    </dgm:pt>
    <dgm:pt modelId="{403EC0C6-244A-4E2C-9F51-5C001F49A0CD}">
      <dgm:prSet phldrT="[Text]"/>
      <dgm:spPr/>
      <dgm:t>
        <a:bodyPr/>
        <a:lstStyle/>
        <a:p>
          <a:r>
            <a:rPr lang="en-GB" dirty="0"/>
            <a:t>Must meet the provider and employer entry criteria </a:t>
          </a:r>
        </a:p>
      </dgm:t>
    </dgm:pt>
    <dgm:pt modelId="{9E2C9B80-F15D-44E4-9F13-82031C1D7856}" type="parTrans" cxnId="{210B13A6-98CC-4927-BDE8-AB70DDC6CEB2}">
      <dgm:prSet/>
      <dgm:spPr/>
      <dgm:t>
        <a:bodyPr/>
        <a:lstStyle/>
        <a:p>
          <a:endParaRPr lang="en-GB"/>
        </a:p>
      </dgm:t>
    </dgm:pt>
    <dgm:pt modelId="{1CB01DF7-2415-4D35-B7DB-0FD76FB5B31B}" type="sibTrans" cxnId="{210B13A6-98CC-4927-BDE8-AB70DDC6CEB2}">
      <dgm:prSet/>
      <dgm:spPr/>
      <dgm:t>
        <a:bodyPr/>
        <a:lstStyle/>
        <a:p>
          <a:endParaRPr lang="en-GB"/>
        </a:p>
      </dgm:t>
    </dgm:pt>
    <dgm:pt modelId="{AB919492-4636-4D7B-9B9D-0D80162330F3}" type="pres">
      <dgm:prSet presAssocID="{619749F5-7808-4FF5-BA98-AA66A3C741D1}" presName="linearFlow" presStyleCnt="0">
        <dgm:presLayoutVars>
          <dgm:resizeHandles val="exact"/>
        </dgm:presLayoutVars>
      </dgm:prSet>
      <dgm:spPr/>
    </dgm:pt>
    <dgm:pt modelId="{A93AB266-ADEC-47AF-9A53-F1F7129F759C}" type="pres">
      <dgm:prSet presAssocID="{9EE3B694-76C3-427D-9AFB-63910E508F79}" presName="node" presStyleLbl="node1" presStyleIdx="0" presStyleCnt="3">
        <dgm:presLayoutVars>
          <dgm:bulletEnabled val="1"/>
        </dgm:presLayoutVars>
      </dgm:prSet>
      <dgm:spPr/>
    </dgm:pt>
    <dgm:pt modelId="{1CA90856-1695-4694-9170-BD9E5C138077}" type="pres">
      <dgm:prSet presAssocID="{22660DAC-6359-4BE9-B4E4-4BBCAE294701}" presName="sibTrans" presStyleLbl="sibTrans2D1" presStyleIdx="0" presStyleCnt="2"/>
      <dgm:spPr/>
    </dgm:pt>
    <dgm:pt modelId="{CE29CE88-0681-455F-B6F9-5940F5911F0D}" type="pres">
      <dgm:prSet presAssocID="{22660DAC-6359-4BE9-B4E4-4BBCAE294701}" presName="connectorText" presStyleLbl="sibTrans2D1" presStyleIdx="0" presStyleCnt="2"/>
      <dgm:spPr/>
    </dgm:pt>
    <dgm:pt modelId="{B74AFEBF-351D-4A28-BDB5-A3CCECDE0AD9}" type="pres">
      <dgm:prSet presAssocID="{354CC2A4-DDB5-4BAA-AB04-9420D6A946FF}" presName="node" presStyleLbl="node1" presStyleIdx="1" presStyleCnt="3">
        <dgm:presLayoutVars>
          <dgm:bulletEnabled val="1"/>
        </dgm:presLayoutVars>
      </dgm:prSet>
      <dgm:spPr/>
    </dgm:pt>
    <dgm:pt modelId="{D32511BB-C1DE-4596-B5D1-79C663324253}" type="pres">
      <dgm:prSet presAssocID="{B0E17C7C-F4D3-476B-B46C-D58200DED13F}" presName="sibTrans" presStyleLbl="sibTrans2D1" presStyleIdx="1" presStyleCnt="2"/>
      <dgm:spPr/>
    </dgm:pt>
    <dgm:pt modelId="{3763309B-A740-4485-A1B2-5FB3070A3653}" type="pres">
      <dgm:prSet presAssocID="{B0E17C7C-F4D3-476B-B46C-D58200DED13F}" presName="connectorText" presStyleLbl="sibTrans2D1" presStyleIdx="1" presStyleCnt="2"/>
      <dgm:spPr/>
    </dgm:pt>
    <dgm:pt modelId="{E48A0EF8-39F2-4A76-B17D-CBFA43DE9C17}" type="pres">
      <dgm:prSet presAssocID="{403EC0C6-244A-4E2C-9F51-5C001F49A0CD}" presName="node" presStyleLbl="node1" presStyleIdx="2" presStyleCnt="3">
        <dgm:presLayoutVars>
          <dgm:bulletEnabled val="1"/>
        </dgm:presLayoutVars>
      </dgm:prSet>
      <dgm:spPr/>
    </dgm:pt>
  </dgm:ptLst>
  <dgm:cxnLst>
    <dgm:cxn modelId="{4F8A4615-B54A-42EC-AE5F-2FF1C2BDC241}" type="presOf" srcId="{619749F5-7808-4FF5-BA98-AA66A3C741D1}" destId="{AB919492-4636-4D7B-9B9D-0D80162330F3}" srcOrd="0" destOrd="0" presId="urn:microsoft.com/office/officeart/2005/8/layout/process2"/>
    <dgm:cxn modelId="{2E22F423-03F6-44E9-A104-D3DAE395430D}" type="presOf" srcId="{B0E17C7C-F4D3-476B-B46C-D58200DED13F}" destId="{3763309B-A740-4485-A1B2-5FB3070A3653}" srcOrd="1" destOrd="0" presId="urn:microsoft.com/office/officeart/2005/8/layout/process2"/>
    <dgm:cxn modelId="{2740E72B-3B6B-4D53-9337-E35E5A29BA5B}" type="presOf" srcId="{354CC2A4-DDB5-4BAA-AB04-9420D6A946FF}" destId="{B74AFEBF-351D-4A28-BDB5-A3CCECDE0AD9}" srcOrd="0" destOrd="0" presId="urn:microsoft.com/office/officeart/2005/8/layout/process2"/>
    <dgm:cxn modelId="{5E1D482D-627A-4552-B6D5-9F631867AD21}" type="presOf" srcId="{9EE3B694-76C3-427D-9AFB-63910E508F79}" destId="{A93AB266-ADEC-47AF-9A53-F1F7129F759C}" srcOrd="0" destOrd="0" presId="urn:microsoft.com/office/officeart/2005/8/layout/process2"/>
    <dgm:cxn modelId="{7C55614E-5B2C-42ED-AE28-C4F38EED2A3A}" type="presOf" srcId="{403EC0C6-244A-4E2C-9F51-5C001F49A0CD}" destId="{E48A0EF8-39F2-4A76-B17D-CBFA43DE9C17}" srcOrd="0" destOrd="0" presId="urn:microsoft.com/office/officeart/2005/8/layout/process2"/>
    <dgm:cxn modelId="{43774879-D7C8-4874-B30B-D59032666D3B}" srcId="{619749F5-7808-4FF5-BA98-AA66A3C741D1}" destId="{354CC2A4-DDB5-4BAA-AB04-9420D6A946FF}" srcOrd="1" destOrd="0" parTransId="{E205DE5C-2897-4E29-A824-CAEB6BA2621B}" sibTransId="{B0E17C7C-F4D3-476B-B46C-D58200DED13F}"/>
    <dgm:cxn modelId="{B9DD5659-0CE0-4AD6-9DD4-29E0F7E08A1C}" srcId="{619749F5-7808-4FF5-BA98-AA66A3C741D1}" destId="{9EE3B694-76C3-427D-9AFB-63910E508F79}" srcOrd="0" destOrd="0" parTransId="{3081A46C-8B26-499C-BA78-512E8FBE42D6}" sibTransId="{22660DAC-6359-4BE9-B4E4-4BBCAE294701}"/>
    <dgm:cxn modelId="{BB12239E-15BA-43A0-B5EE-FA47319EB245}" type="presOf" srcId="{22660DAC-6359-4BE9-B4E4-4BBCAE294701}" destId="{1CA90856-1695-4694-9170-BD9E5C138077}" srcOrd="0" destOrd="0" presId="urn:microsoft.com/office/officeart/2005/8/layout/process2"/>
    <dgm:cxn modelId="{210B13A6-98CC-4927-BDE8-AB70DDC6CEB2}" srcId="{619749F5-7808-4FF5-BA98-AA66A3C741D1}" destId="{403EC0C6-244A-4E2C-9F51-5C001F49A0CD}" srcOrd="2" destOrd="0" parTransId="{9E2C9B80-F15D-44E4-9F13-82031C1D7856}" sibTransId="{1CB01DF7-2415-4D35-B7DB-0FD76FB5B31B}"/>
    <dgm:cxn modelId="{E241DBE4-36D7-4297-A31A-2B6E8FBF10EA}" type="presOf" srcId="{B0E17C7C-F4D3-476B-B46C-D58200DED13F}" destId="{D32511BB-C1DE-4596-B5D1-79C663324253}" srcOrd="0" destOrd="0" presId="urn:microsoft.com/office/officeart/2005/8/layout/process2"/>
    <dgm:cxn modelId="{7AA858E5-C1FB-45DF-B94E-4DE10A17500F}" type="presOf" srcId="{22660DAC-6359-4BE9-B4E4-4BBCAE294701}" destId="{CE29CE88-0681-455F-B6F9-5940F5911F0D}" srcOrd="1" destOrd="0" presId="urn:microsoft.com/office/officeart/2005/8/layout/process2"/>
    <dgm:cxn modelId="{7BBC2B06-581F-4AAC-AF5A-87D0FC2273B1}" type="presParOf" srcId="{AB919492-4636-4D7B-9B9D-0D80162330F3}" destId="{A93AB266-ADEC-47AF-9A53-F1F7129F759C}" srcOrd="0" destOrd="0" presId="urn:microsoft.com/office/officeart/2005/8/layout/process2"/>
    <dgm:cxn modelId="{1165A1E7-80EE-453E-8EAD-F5F922B5AE95}" type="presParOf" srcId="{AB919492-4636-4D7B-9B9D-0D80162330F3}" destId="{1CA90856-1695-4694-9170-BD9E5C138077}" srcOrd="1" destOrd="0" presId="urn:microsoft.com/office/officeart/2005/8/layout/process2"/>
    <dgm:cxn modelId="{B96A6FD6-496B-4852-AECD-230D7D0A60E6}" type="presParOf" srcId="{1CA90856-1695-4694-9170-BD9E5C138077}" destId="{CE29CE88-0681-455F-B6F9-5940F5911F0D}" srcOrd="0" destOrd="0" presId="urn:microsoft.com/office/officeart/2005/8/layout/process2"/>
    <dgm:cxn modelId="{AEFBC1E3-80BB-4CA7-AFDC-7A43DE0F600B}" type="presParOf" srcId="{AB919492-4636-4D7B-9B9D-0D80162330F3}" destId="{B74AFEBF-351D-4A28-BDB5-A3CCECDE0AD9}" srcOrd="2" destOrd="0" presId="urn:microsoft.com/office/officeart/2005/8/layout/process2"/>
    <dgm:cxn modelId="{5FF20955-71A3-4AB3-B73D-384DEB9F6CF7}" type="presParOf" srcId="{AB919492-4636-4D7B-9B9D-0D80162330F3}" destId="{D32511BB-C1DE-4596-B5D1-79C663324253}" srcOrd="3" destOrd="0" presId="urn:microsoft.com/office/officeart/2005/8/layout/process2"/>
    <dgm:cxn modelId="{A8469E0E-6C02-424C-AACF-21F2DA9758C5}" type="presParOf" srcId="{D32511BB-C1DE-4596-B5D1-79C663324253}" destId="{3763309B-A740-4485-A1B2-5FB3070A3653}" srcOrd="0" destOrd="0" presId="urn:microsoft.com/office/officeart/2005/8/layout/process2"/>
    <dgm:cxn modelId="{1C80E396-481B-4CF1-9405-3D12FCE80A59}" type="presParOf" srcId="{AB919492-4636-4D7B-9B9D-0D80162330F3}" destId="{E48A0EF8-39F2-4A76-B17D-CBFA43DE9C17}" srcOrd="4" destOrd="0" presId="urn:microsoft.com/office/officeart/2005/8/layout/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1CC28-BBF0-48F5-879C-148E421D4253}">
      <dsp:nvSpPr>
        <dsp:cNvPr id="0" name=""/>
        <dsp:cNvSpPr/>
      </dsp:nvSpPr>
      <dsp:spPr>
        <a:xfrm>
          <a:off x="5560619" y="2289"/>
          <a:ext cx="1218847" cy="121884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Pay the apprentice</a:t>
          </a:r>
        </a:p>
      </dsp:txBody>
      <dsp:txXfrm>
        <a:off x="5739115" y="180785"/>
        <a:ext cx="861855" cy="861855"/>
      </dsp:txXfrm>
    </dsp:sp>
    <dsp:sp modelId="{6E96A261-195A-456A-B44B-512BA5376FD8}">
      <dsp:nvSpPr>
        <dsp:cNvPr id="0" name=""/>
        <dsp:cNvSpPr/>
      </dsp:nvSpPr>
      <dsp:spPr>
        <a:xfrm rot="1542857">
          <a:off x="6824028" y="798830"/>
          <a:ext cx="323334" cy="41136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6828831" y="860059"/>
        <a:ext cx="226334" cy="246817"/>
      </dsp:txXfrm>
    </dsp:sp>
    <dsp:sp modelId="{21209F0B-D286-4287-BA25-1022D82F0284}">
      <dsp:nvSpPr>
        <dsp:cNvPr id="0" name=""/>
        <dsp:cNvSpPr/>
      </dsp:nvSpPr>
      <dsp:spPr>
        <a:xfrm>
          <a:off x="7208413" y="795824"/>
          <a:ext cx="1218847" cy="121884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Suitable contract of employment </a:t>
          </a:r>
        </a:p>
      </dsp:txBody>
      <dsp:txXfrm>
        <a:off x="7386909" y="974320"/>
        <a:ext cx="861855" cy="861855"/>
      </dsp:txXfrm>
    </dsp:sp>
    <dsp:sp modelId="{D1D8BEAD-0755-410F-9316-4ADCB1D4EC78}">
      <dsp:nvSpPr>
        <dsp:cNvPr id="0" name=""/>
        <dsp:cNvSpPr/>
      </dsp:nvSpPr>
      <dsp:spPr>
        <a:xfrm rot="4628571">
          <a:off x="7857619" y="2082175"/>
          <a:ext cx="323334" cy="41136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7895327" y="2117163"/>
        <a:ext cx="226334" cy="246817"/>
      </dsp:txXfrm>
    </dsp:sp>
    <dsp:sp modelId="{1365870B-C43E-4718-942F-CCFBC5B2CAA5}">
      <dsp:nvSpPr>
        <dsp:cNvPr id="0" name=""/>
        <dsp:cNvSpPr/>
      </dsp:nvSpPr>
      <dsp:spPr>
        <a:xfrm>
          <a:off x="7615384" y="2578883"/>
          <a:ext cx="1218847" cy="121884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Off the job learning </a:t>
          </a:r>
        </a:p>
      </dsp:txBody>
      <dsp:txXfrm>
        <a:off x="7793880" y="2757379"/>
        <a:ext cx="861855" cy="861855"/>
      </dsp:txXfrm>
    </dsp:sp>
    <dsp:sp modelId="{5EA9D3E8-566E-4031-87ED-29C23DEF436B}">
      <dsp:nvSpPr>
        <dsp:cNvPr id="0" name=""/>
        <dsp:cNvSpPr/>
      </dsp:nvSpPr>
      <dsp:spPr>
        <a:xfrm rot="7714286">
          <a:off x="7498692" y="3690422"/>
          <a:ext cx="323334" cy="41136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7577431" y="3734775"/>
        <a:ext cx="226334" cy="246817"/>
      </dsp:txXfrm>
    </dsp:sp>
    <dsp:sp modelId="{A4B78F8A-57D1-490C-AA8C-078D1AF1B6F4}">
      <dsp:nvSpPr>
        <dsp:cNvPr id="0" name=""/>
        <dsp:cNvSpPr/>
      </dsp:nvSpPr>
      <dsp:spPr>
        <a:xfrm>
          <a:off x="6475076" y="4008784"/>
          <a:ext cx="1218847" cy="121884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Workplace induction </a:t>
          </a:r>
        </a:p>
      </dsp:txBody>
      <dsp:txXfrm>
        <a:off x="6653572" y="4187280"/>
        <a:ext cx="861855" cy="861855"/>
      </dsp:txXfrm>
    </dsp:sp>
    <dsp:sp modelId="{B938A5BC-B00D-4337-AEEA-E81CBC9877A5}">
      <dsp:nvSpPr>
        <dsp:cNvPr id="0" name=""/>
        <dsp:cNvSpPr/>
      </dsp:nvSpPr>
      <dsp:spPr>
        <a:xfrm rot="10800000">
          <a:off x="6017527" y="4412528"/>
          <a:ext cx="323334" cy="41136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6114527" y="4494800"/>
        <a:ext cx="226334" cy="246817"/>
      </dsp:txXfrm>
    </dsp:sp>
    <dsp:sp modelId="{0E06A819-5C4F-4D7C-AAC1-BD0673D290EE}">
      <dsp:nvSpPr>
        <dsp:cNvPr id="0" name=""/>
        <dsp:cNvSpPr/>
      </dsp:nvSpPr>
      <dsp:spPr>
        <a:xfrm>
          <a:off x="4646163" y="4008784"/>
          <a:ext cx="1218847" cy="121884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Uniform </a:t>
          </a:r>
        </a:p>
      </dsp:txBody>
      <dsp:txXfrm>
        <a:off x="4824659" y="4187280"/>
        <a:ext cx="861855" cy="861855"/>
      </dsp:txXfrm>
    </dsp:sp>
    <dsp:sp modelId="{C5A56337-2238-427C-9536-9415DBA016A7}">
      <dsp:nvSpPr>
        <dsp:cNvPr id="0" name=""/>
        <dsp:cNvSpPr/>
      </dsp:nvSpPr>
      <dsp:spPr>
        <a:xfrm rot="13885714">
          <a:off x="4544074" y="3714490"/>
          <a:ext cx="309694" cy="411361"/>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4619492" y="3833081"/>
        <a:ext cx="216786" cy="246817"/>
      </dsp:txXfrm>
    </dsp:sp>
    <dsp:sp modelId="{634AE270-5110-4607-A131-CD71107D6D03}">
      <dsp:nvSpPr>
        <dsp:cNvPr id="0" name=""/>
        <dsp:cNvSpPr/>
      </dsp:nvSpPr>
      <dsp:spPr>
        <a:xfrm>
          <a:off x="3432108" y="2578883"/>
          <a:ext cx="1366340" cy="121884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Employment checks </a:t>
          </a:r>
        </a:p>
      </dsp:txBody>
      <dsp:txXfrm>
        <a:off x="3632204" y="2757379"/>
        <a:ext cx="966148" cy="861855"/>
      </dsp:txXfrm>
    </dsp:sp>
    <dsp:sp modelId="{833C986E-2C87-48FA-B5AA-D4A6F9C36F94}">
      <dsp:nvSpPr>
        <dsp:cNvPr id="0" name=""/>
        <dsp:cNvSpPr/>
      </dsp:nvSpPr>
      <dsp:spPr>
        <a:xfrm rot="16971429">
          <a:off x="4156239" y="2098459"/>
          <a:ext cx="321688" cy="41136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193755" y="2227774"/>
        <a:ext cx="225182" cy="246817"/>
      </dsp:txXfrm>
    </dsp:sp>
    <dsp:sp modelId="{3A1AA135-E4B0-4909-8B7C-416D02E84A04}">
      <dsp:nvSpPr>
        <dsp:cNvPr id="0" name=""/>
        <dsp:cNvSpPr/>
      </dsp:nvSpPr>
      <dsp:spPr>
        <a:xfrm>
          <a:off x="3912826" y="795824"/>
          <a:ext cx="1218847" cy="121884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Ideally a post </a:t>
          </a:r>
          <a:r>
            <a:rPr lang="en-GB" sz="1200" kern="1200"/>
            <a:t>available upon </a:t>
          </a:r>
          <a:r>
            <a:rPr lang="en-GB" sz="1200" kern="1200" dirty="0"/>
            <a:t>completion </a:t>
          </a:r>
        </a:p>
      </dsp:txBody>
      <dsp:txXfrm>
        <a:off x="4091322" y="974320"/>
        <a:ext cx="861855" cy="861855"/>
      </dsp:txXfrm>
    </dsp:sp>
    <dsp:sp modelId="{E8C95F7D-62CF-4A06-9D9D-4565FF6AC7E0}">
      <dsp:nvSpPr>
        <dsp:cNvPr id="0" name=""/>
        <dsp:cNvSpPr/>
      </dsp:nvSpPr>
      <dsp:spPr>
        <a:xfrm rot="20057143">
          <a:off x="5176235" y="806771"/>
          <a:ext cx="323334" cy="41136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5181038" y="910086"/>
        <a:ext cx="226334" cy="246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AB266-ADEC-47AF-9A53-F1F7129F759C}">
      <dsp:nvSpPr>
        <dsp:cNvPr id="0" name=""/>
        <dsp:cNvSpPr/>
      </dsp:nvSpPr>
      <dsp:spPr>
        <a:xfrm>
          <a:off x="2200565" y="38501"/>
          <a:ext cx="2928937" cy="10160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Be able to complete the apprenticeship within contract length </a:t>
          </a:r>
        </a:p>
      </dsp:txBody>
      <dsp:txXfrm>
        <a:off x="2230323" y="68259"/>
        <a:ext cx="2869421" cy="956484"/>
      </dsp:txXfrm>
    </dsp:sp>
    <dsp:sp modelId="{1CA90856-1695-4694-9170-BD9E5C138077}">
      <dsp:nvSpPr>
        <dsp:cNvPr id="0" name=""/>
        <dsp:cNvSpPr/>
      </dsp:nvSpPr>
      <dsp:spPr>
        <a:xfrm rot="5400000">
          <a:off x="3488971" y="1060650"/>
          <a:ext cx="352124" cy="45720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5400000">
        <a:off x="3527874" y="1113188"/>
        <a:ext cx="274320" cy="246487"/>
      </dsp:txXfrm>
    </dsp:sp>
    <dsp:sp modelId="{B74AFEBF-351D-4A28-BDB5-A3CCECDE0AD9}">
      <dsp:nvSpPr>
        <dsp:cNvPr id="0" name=""/>
        <dsp:cNvSpPr/>
      </dsp:nvSpPr>
      <dsp:spPr>
        <a:xfrm>
          <a:off x="2200565" y="1523999"/>
          <a:ext cx="2928937" cy="1016000"/>
        </a:xfrm>
        <a:prstGeom prst="roundRect">
          <a:avLst>
            <a:gd name="adj" fmla="val 10000"/>
          </a:avLst>
        </a:prstGeom>
        <a:solidFill>
          <a:schemeClr val="accent4">
            <a:hueOff val="-356077"/>
            <a:satOff val="0"/>
            <a:lumOff val="69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Must not be asked to commit financially to the cost of the apprenticeship training. </a:t>
          </a:r>
        </a:p>
      </dsp:txBody>
      <dsp:txXfrm>
        <a:off x="2230323" y="1553757"/>
        <a:ext cx="2869421" cy="956484"/>
      </dsp:txXfrm>
    </dsp:sp>
    <dsp:sp modelId="{D32511BB-C1DE-4596-B5D1-79C663324253}">
      <dsp:nvSpPr>
        <dsp:cNvPr id="0" name=""/>
        <dsp:cNvSpPr/>
      </dsp:nvSpPr>
      <dsp:spPr>
        <a:xfrm rot="5400000">
          <a:off x="3474534" y="2565399"/>
          <a:ext cx="381000" cy="457200"/>
        </a:xfrm>
        <a:prstGeom prst="rightArrow">
          <a:avLst>
            <a:gd name="adj1" fmla="val 60000"/>
            <a:gd name="adj2" fmla="val 50000"/>
          </a:avLst>
        </a:prstGeom>
        <a:solidFill>
          <a:schemeClr val="accent4">
            <a:hueOff val="-712155"/>
            <a:satOff val="0"/>
            <a:lumOff val="139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5400000">
        <a:off x="3527874" y="2603499"/>
        <a:ext cx="274320" cy="266700"/>
      </dsp:txXfrm>
    </dsp:sp>
    <dsp:sp modelId="{E48A0EF8-39F2-4A76-B17D-CBFA43DE9C17}">
      <dsp:nvSpPr>
        <dsp:cNvPr id="0" name=""/>
        <dsp:cNvSpPr/>
      </dsp:nvSpPr>
      <dsp:spPr>
        <a:xfrm>
          <a:off x="2200565" y="3047999"/>
          <a:ext cx="2928937" cy="1016000"/>
        </a:xfrm>
        <a:prstGeom prst="roundRect">
          <a:avLst>
            <a:gd name="adj" fmla="val 10000"/>
          </a:avLst>
        </a:prstGeom>
        <a:solidFill>
          <a:schemeClr val="accent4">
            <a:hueOff val="-712155"/>
            <a:satOff val="0"/>
            <a:lumOff val="1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Must not use a student loan to pay for any element of their apprenticeship </a:t>
          </a:r>
        </a:p>
      </dsp:txBody>
      <dsp:txXfrm>
        <a:off x="2230323" y="3077757"/>
        <a:ext cx="2869421"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AB266-ADEC-47AF-9A53-F1F7129F759C}">
      <dsp:nvSpPr>
        <dsp:cNvPr id="0" name=""/>
        <dsp:cNvSpPr/>
      </dsp:nvSpPr>
      <dsp:spPr>
        <a:xfrm>
          <a:off x="817368" y="0"/>
          <a:ext cx="3435350" cy="10160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Must spend at lest 50% of their working hours in England  over the duration of their apprenticeship </a:t>
          </a:r>
        </a:p>
      </dsp:txBody>
      <dsp:txXfrm>
        <a:off x="847126" y="29758"/>
        <a:ext cx="3375834" cy="956484"/>
      </dsp:txXfrm>
    </dsp:sp>
    <dsp:sp modelId="{1CA90856-1695-4694-9170-BD9E5C138077}">
      <dsp:nvSpPr>
        <dsp:cNvPr id="0" name=""/>
        <dsp:cNvSpPr/>
      </dsp:nvSpPr>
      <dsp:spPr>
        <a:xfrm rot="5400000">
          <a:off x="2344544" y="1041399"/>
          <a:ext cx="380999" cy="45720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5400000">
        <a:off x="2397884" y="1079499"/>
        <a:ext cx="274320" cy="266699"/>
      </dsp:txXfrm>
    </dsp:sp>
    <dsp:sp modelId="{B74AFEBF-351D-4A28-BDB5-A3CCECDE0AD9}">
      <dsp:nvSpPr>
        <dsp:cNvPr id="0" name=""/>
        <dsp:cNvSpPr/>
      </dsp:nvSpPr>
      <dsp:spPr>
        <a:xfrm>
          <a:off x="817368" y="1523999"/>
          <a:ext cx="3435350" cy="1016000"/>
        </a:xfrm>
        <a:prstGeom prst="roundRect">
          <a:avLst>
            <a:gd name="adj" fmla="val 10000"/>
          </a:avLst>
        </a:prstGeom>
        <a:solidFill>
          <a:schemeClr val="accent4">
            <a:hueOff val="-356077"/>
            <a:satOff val="0"/>
            <a:lumOff val="69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Have the right to work in England and eligible residency status </a:t>
          </a:r>
        </a:p>
      </dsp:txBody>
      <dsp:txXfrm>
        <a:off x="847126" y="1553757"/>
        <a:ext cx="3375834" cy="956484"/>
      </dsp:txXfrm>
    </dsp:sp>
    <dsp:sp modelId="{D32511BB-C1DE-4596-B5D1-79C663324253}">
      <dsp:nvSpPr>
        <dsp:cNvPr id="0" name=""/>
        <dsp:cNvSpPr/>
      </dsp:nvSpPr>
      <dsp:spPr>
        <a:xfrm rot="5400000">
          <a:off x="2344543" y="2565399"/>
          <a:ext cx="381000" cy="457200"/>
        </a:xfrm>
        <a:prstGeom prst="rightArrow">
          <a:avLst>
            <a:gd name="adj1" fmla="val 60000"/>
            <a:gd name="adj2" fmla="val 50000"/>
          </a:avLst>
        </a:prstGeom>
        <a:solidFill>
          <a:schemeClr val="accent4">
            <a:hueOff val="-712155"/>
            <a:satOff val="0"/>
            <a:lumOff val="139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rot="-5400000">
        <a:off x="2397883" y="2603499"/>
        <a:ext cx="274320" cy="266700"/>
      </dsp:txXfrm>
    </dsp:sp>
    <dsp:sp modelId="{E48A0EF8-39F2-4A76-B17D-CBFA43DE9C17}">
      <dsp:nvSpPr>
        <dsp:cNvPr id="0" name=""/>
        <dsp:cNvSpPr/>
      </dsp:nvSpPr>
      <dsp:spPr>
        <a:xfrm>
          <a:off x="817368" y="3047999"/>
          <a:ext cx="3435350" cy="1016000"/>
        </a:xfrm>
        <a:prstGeom prst="roundRect">
          <a:avLst>
            <a:gd name="adj" fmla="val 10000"/>
          </a:avLst>
        </a:prstGeom>
        <a:solidFill>
          <a:schemeClr val="accent4">
            <a:hueOff val="-712155"/>
            <a:satOff val="0"/>
            <a:lumOff val="1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Must meet the provider and employer entry criteria </a:t>
          </a:r>
        </a:p>
      </dsp:txBody>
      <dsp:txXfrm>
        <a:off x="847126" y="3077757"/>
        <a:ext cx="3375834"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9009C-8876-4E3C-8391-FCB51674ADBA}" type="datetimeFigureOut">
              <a:rPr lang="en-GB" smtClean="0"/>
              <a:t>23/02/2023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9AB7DE-B173-4BFD-9128-396F8883DFE3}" type="slidenum">
              <a:rPr lang="en-GB" smtClean="0"/>
              <a:t>‹#›</a:t>
            </a:fld>
            <a:endParaRPr lang="en-GB"/>
          </a:p>
        </p:txBody>
      </p:sp>
    </p:spTree>
    <p:extLst>
      <p:ext uri="{BB962C8B-B14F-4D97-AF65-F5344CB8AC3E}">
        <p14:creationId xmlns:p14="http://schemas.microsoft.com/office/powerpoint/2010/main" val="417350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r>
              <a:rPr lang="en-US" baseline="0"/>
              <a:t> everyone to the session </a:t>
            </a:r>
            <a:r>
              <a:rPr lang="en-GB" baseline="0"/>
              <a:t>and tell them who you are</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56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925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446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20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905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r>
              <a:rPr lang="en-US" baseline="0"/>
              <a:t> everyone to the session </a:t>
            </a:r>
            <a:r>
              <a:rPr lang="en-GB" baseline="0"/>
              <a:t>and tell them who you are</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189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796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459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r>
              <a:rPr lang="en-US" baseline="0"/>
              <a:t> everyone to the session </a:t>
            </a:r>
            <a:r>
              <a:rPr lang="en-GB" baseline="0"/>
              <a:t>and tell them who you are</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380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r>
              <a:rPr lang="en-US" baseline="0"/>
              <a:t> everyone to the session </a:t>
            </a:r>
            <a:r>
              <a:rPr lang="en-GB" baseline="0"/>
              <a:t>and tell them who you are</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149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851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r>
              <a:rPr lang="en-US" baseline="0"/>
              <a:t> everyone to the session </a:t>
            </a:r>
            <a:r>
              <a:rPr lang="en-GB" baseline="0"/>
              <a:t>and tell them who you are</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773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833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r>
              <a:rPr lang="en-US" baseline="0"/>
              <a:t> everyone to the session </a:t>
            </a:r>
            <a:r>
              <a:rPr lang="en-GB" baseline="0"/>
              <a:t>and tell them who you are</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00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39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317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997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96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r>
              <a:rPr lang="en-US" baseline="0"/>
              <a:t> everyone to the session </a:t>
            </a:r>
            <a:r>
              <a:rPr lang="en-GB" baseline="0"/>
              <a:t>and tell them who you are</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05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r>
              <a:rPr lang="en-US" baseline="0"/>
              <a:t> everyone to the session </a:t>
            </a:r>
            <a:r>
              <a:rPr lang="en-GB" baseline="0"/>
              <a:t>and tell them who you are</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0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r>
              <a:rPr lang="en-US" baseline="0"/>
              <a:t> everyone to the session </a:t>
            </a:r>
            <a:r>
              <a:rPr lang="en-GB" baseline="0"/>
              <a:t>and tell them who you are</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74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9b4504dd3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9b4504dd3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a:t>Road map </a:t>
            </a:r>
          </a:p>
          <a:p>
            <a:endParaRPr lang="en-US" sz="1200"/>
          </a:p>
          <a:p>
            <a:r>
              <a:rPr lang="en-US" sz="1200"/>
              <a:t>Stages of development </a:t>
            </a:r>
          </a:p>
          <a:p>
            <a:r>
              <a:rPr lang="en-US" sz="1200"/>
              <a:t>Internal training programs</a:t>
            </a:r>
          </a:p>
          <a:p>
            <a:r>
              <a:rPr lang="en-US" sz="1200"/>
              <a:t>Induction</a:t>
            </a:r>
          </a:p>
          <a:p>
            <a:r>
              <a:rPr lang="en-US" sz="1200"/>
              <a:t>Dental nurse apprenticeship</a:t>
            </a:r>
            <a:r>
              <a:rPr lang="en-US" sz="1200" baseline="0"/>
              <a:t> training and </a:t>
            </a:r>
            <a:r>
              <a:rPr lang="en-US" sz="1200" baseline="0" err="1"/>
              <a:t>cpd</a:t>
            </a:r>
            <a:endParaRPr lang="en-US" sz="1200" baseline="0"/>
          </a:p>
          <a:p>
            <a:r>
              <a:rPr lang="en-US" sz="1200" baseline="0"/>
              <a:t>Next stage of development </a:t>
            </a:r>
          </a:p>
          <a:p>
            <a:r>
              <a:rPr lang="en-US" sz="1200" baseline="0"/>
              <a:t>Come and talk </a:t>
            </a:r>
            <a:endParaRPr lang="en-US" sz="1200"/>
          </a:p>
          <a:p>
            <a:endParaRPr lang="en-US" sz="1200"/>
          </a:p>
          <a:p>
            <a:r>
              <a:rPr lang="en-US" sz="1200"/>
              <a:t>We are now also looking at our next stage of development for our VR environment. Some things in development include be-spoking the product for dental practices to use it as part of induction and internal training </a:t>
            </a:r>
            <a:r>
              <a:rPr lang="en-US" sz="1200" err="1"/>
              <a:t>programmes</a:t>
            </a:r>
            <a:endParaRPr lang="en-US" sz="1200"/>
          </a:p>
          <a:p>
            <a:r>
              <a:rPr lang="en-US" sz="1200"/>
              <a:t>Additional scenarios for use in dental nurse Apprenticeship training and ongoing CDP</a:t>
            </a:r>
          </a:p>
          <a:p>
            <a:r>
              <a:rPr lang="en-US" sz="1200"/>
              <a:t>Come and talk to me at the end if you are interested in working with us.</a:t>
            </a: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162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122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r>
              <a:rPr lang="en-US" baseline="0"/>
              <a:t> everyone to the session </a:t>
            </a:r>
            <a:r>
              <a:rPr lang="en-GB" baseline="0"/>
              <a:t>and tell them who you are</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477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a:t>
            </a:r>
            <a:r>
              <a:rPr lang="en-US" baseline="0"/>
              <a:t> everyone to the session </a:t>
            </a:r>
            <a:r>
              <a:rPr lang="en-GB" baseline="0"/>
              <a:t>and tell them who you are</a:t>
            </a:r>
          </a:p>
          <a:p>
            <a:endParaRPr lang="en-GB"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BF004-0634-4DE7-A7A4-538447BE5B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72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Master" Target="../slideMasters/slideMaster3.xml"/><Relationship Id="rId5" Type="http://schemas.openxmlformats.org/officeDocument/2006/relationships/image" Target="../media/image28.png"/><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30.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1.png"/><Relationship Id="rId4" Type="http://schemas.openxmlformats.org/officeDocument/2006/relationships/image" Target="../media/image30.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1.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DAF5-8EEC-37DD-F320-27EDBA3285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BF4A13-AD48-1428-FBEE-BA1117F467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427D83-3B28-CD39-0610-9D6CCEF3D312}"/>
              </a:ext>
            </a:extLst>
          </p:cNvPr>
          <p:cNvSpPr>
            <a:spLocks noGrp="1"/>
          </p:cNvSpPr>
          <p:nvPr>
            <p:ph type="dt" sz="half" idx="10"/>
          </p:nvPr>
        </p:nvSpPr>
        <p:spPr/>
        <p:txBody>
          <a:bodyPr/>
          <a:lstStyle/>
          <a:p>
            <a:fld id="{83657EC9-95B8-4FFD-AECB-3603A7217CF6}" type="datetimeFigureOut">
              <a:rPr lang="en-GB" smtClean="0"/>
              <a:t>23/02/2023</a:t>
            </a:fld>
            <a:endParaRPr lang="en-GB"/>
          </a:p>
        </p:txBody>
      </p:sp>
      <p:sp>
        <p:nvSpPr>
          <p:cNvPr id="5" name="Footer Placeholder 4">
            <a:extLst>
              <a:ext uri="{FF2B5EF4-FFF2-40B4-BE49-F238E27FC236}">
                <a16:creationId xmlns:a16="http://schemas.microsoft.com/office/drawing/2014/main" id="{B9347795-C9F2-5A7B-6D03-7417D9A2D2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293F80-752F-5162-F11E-9F1982FE9BF8}"/>
              </a:ext>
            </a:extLst>
          </p:cNvPr>
          <p:cNvSpPr>
            <a:spLocks noGrp="1"/>
          </p:cNvSpPr>
          <p:nvPr>
            <p:ph type="sldNum" sz="quarter" idx="12"/>
          </p:nvPr>
        </p:nvSpPr>
        <p:spPr/>
        <p:txBody>
          <a:bodyPr/>
          <a:lstStyle/>
          <a:p>
            <a:fld id="{3789E83E-E313-44BA-802B-84B64375FEE7}" type="slidenum">
              <a:rPr lang="en-GB" smtClean="0"/>
              <a:t>‹#›</a:t>
            </a:fld>
            <a:endParaRPr lang="en-GB"/>
          </a:p>
        </p:txBody>
      </p:sp>
    </p:spTree>
    <p:extLst>
      <p:ext uri="{BB962C8B-B14F-4D97-AF65-F5344CB8AC3E}">
        <p14:creationId xmlns:p14="http://schemas.microsoft.com/office/powerpoint/2010/main" val="318016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222C-1B4E-65EB-0BB7-4968EEDDE9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40F144F-2FC8-F3CE-B56F-69CC42F737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43CA7C-FFD7-9AD3-8B61-57234E171573}"/>
              </a:ext>
            </a:extLst>
          </p:cNvPr>
          <p:cNvSpPr>
            <a:spLocks noGrp="1"/>
          </p:cNvSpPr>
          <p:nvPr>
            <p:ph type="dt" sz="half" idx="10"/>
          </p:nvPr>
        </p:nvSpPr>
        <p:spPr/>
        <p:txBody>
          <a:bodyPr/>
          <a:lstStyle/>
          <a:p>
            <a:fld id="{83657EC9-95B8-4FFD-AECB-3603A7217CF6}" type="datetimeFigureOut">
              <a:rPr lang="en-GB" smtClean="0"/>
              <a:t>23/02/2023</a:t>
            </a:fld>
            <a:endParaRPr lang="en-GB"/>
          </a:p>
        </p:txBody>
      </p:sp>
      <p:sp>
        <p:nvSpPr>
          <p:cNvPr id="5" name="Footer Placeholder 4">
            <a:extLst>
              <a:ext uri="{FF2B5EF4-FFF2-40B4-BE49-F238E27FC236}">
                <a16:creationId xmlns:a16="http://schemas.microsoft.com/office/drawing/2014/main" id="{E1395042-DEAB-949C-2A50-3AA95E24E6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8C394D-DE50-CE7A-DCDC-3213F5756A06}"/>
              </a:ext>
            </a:extLst>
          </p:cNvPr>
          <p:cNvSpPr>
            <a:spLocks noGrp="1"/>
          </p:cNvSpPr>
          <p:nvPr>
            <p:ph type="sldNum" sz="quarter" idx="12"/>
          </p:nvPr>
        </p:nvSpPr>
        <p:spPr/>
        <p:txBody>
          <a:bodyPr/>
          <a:lstStyle/>
          <a:p>
            <a:fld id="{3789E83E-E313-44BA-802B-84B64375FEE7}" type="slidenum">
              <a:rPr lang="en-GB" smtClean="0"/>
              <a:t>‹#›</a:t>
            </a:fld>
            <a:endParaRPr lang="en-GB"/>
          </a:p>
        </p:txBody>
      </p:sp>
    </p:spTree>
    <p:extLst>
      <p:ext uri="{BB962C8B-B14F-4D97-AF65-F5344CB8AC3E}">
        <p14:creationId xmlns:p14="http://schemas.microsoft.com/office/powerpoint/2010/main" val="331068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926C1A-B151-F00B-AB16-4473D6ED74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37D738-2F67-D2E7-DDF8-2321A2EB92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ACFD03-B5C9-ADA5-6EE4-5F8E453A1A53}"/>
              </a:ext>
            </a:extLst>
          </p:cNvPr>
          <p:cNvSpPr>
            <a:spLocks noGrp="1"/>
          </p:cNvSpPr>
          <p:nvPr>
            <p:ph type="dt" sz="half" idx="10"/>
          </p:nvPr>
        </p:nvSpPr>
        <p:spPr/>
        <p:txBody>
          <a:bodyPr/>
          <a:lstStyle/>
          <a:p>
            <a:fld id="{83657EC9-95B8-4FFD-AECB-3603A7217CF6}" type="datetimeFigureOut">
              <a:rPr lang="en-GB" smtClean="0"/>
              <a:t>23/02/2023</a:t>
            </a:fld>
            <a:endParaRPr lang="en-GB"/>
          </a:p>
        </p:txBody>
      </p:sp>
      <p:sp>
        <p:nvSpPr>
          <p:cNvPr id="5" name="Footer Placeholder 4">
            <a:extLst>
              <a:ext uri="{FF2B5EF4-FFF2-40B4-BE49-F238E27FC236}">
                <a16:creationId xmlns:a16="http://schemas.microsoft.com/office/drawing/2014/main" id="{6CD895B6-12F1-86F8-6D81-C3C176FCB5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7A55AC-6505-F59D-E7D9-D945BCA7105F}"/>
              </a:ext>
            </a:extLst>
          </p:cNvPr>
          <p:cNvSpPr>
            <a:spLocks noGrp="1"/>
          </p:cNvSpPr>
          <p:nvPr>
            <p:ph type="sldNum" sz="quarter" idx="12"/>
          </p:nvPr>
        </p:nvSpPr>
        <p:spPr/>
        <p:txBody>
          <a:bodyPr/>
          <a:lstStyle/>
          <a:p>
            <a:fld id="{3789E83E-E313-44BA-802B-84B64375FEE7}" type="slidenum">
              <a:rPr lang="en-GB" smtClean="0"/>
              <a:t>‹#›</a:t>
            </a:fld>
            <a:endParaRPr lang="en-GB"/>
          </a:p>
        </p:txBody>
      </p:sp>
    </p:spTree>
    <p:extLst>
      <p:ext uri="{BB962C8B-B14F-4D97-AF65-F5344CB8AC3E}">
        <p14:creationId xmlns:p14="http://schemas.microsoft.com/office/powerpoint/2010/main" val="232997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432452" y="1053987"/>
            <a:ext cx="11472985" cy="875323"/>
          </a:xfrm>
        </p:spPr>
        <p:txBody>
          <a:bodyPr anchor="t">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432451" y="5261415"/>
            <a:ext cx="9144000" cy="824523"/>
          </a:xfrm>
        </p:spPr>
        <p:txBody>
          <a:bodyPr/>
          <a:lstStyle>
            <a:lvl1pPr marL="0" indent="0" algn="l">
              <a:buNone/>
              <a:defRPr sz="24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0CD447F-574F-8B43-82AE-825A110D953C}"/>
              </a:ext>
              <a:ext uri="{C183D7F6-B498-43B3-948B-1728B52AA6E4}">
                <adec:decorative xmlns:adec="http://schemas.microsoft.com/office/drawing/2017/decorative" val="1"/>
              </a:ext>
            </a:extLst>
          </p:cNvPr>
          <p:cNvSpPr/>
          <p:nvPr userDrawn="1"/>
        </p:nvSpPr>
        <p:spPr>
          <a:xfrm>
            <a:off x="0" y="47778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09EE460-3A95-DD47-9E6A-B4C1FEC4FA20}"/>
              </a:ext>
              <a:ext uri="{C183D7F6-B498-43B3-948B-1728B52AA6E4}">
                <adec:decorative xmlns:adec="http://schemas.microsoft.com/office/drawing/2017/decorative" val="1"/>
              </a:ext>
            </a:extLst>
          </p:cNvPr>
          <p:cNvSpPr/>
          <p:nvPr userDrawn="1"/>
        </p:nvSpPr>
        <p:spPr>
          <a:xfrm>
            <a:off x="0" y="49437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1" name="Picture 10" descr="HEE strapline">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8665" b="2362"/>
          <a:stretch/>
        </p:blipFill>
        <p:spPr>
          <a:xfrm>
            <a:off x="0" y="6085937"/>
            <a:ext cx="12175965" cy="772064"/>
          </a:xfrm>
          <a:prstGeom prst="rect">
            <a:avLst/>
          </a:prstGeom>
        </p:spPr>
      </p:pic>
    </p:spTree>
    <p:extLst>
      <p:ext uri="{BB962C8B-B14F-4D97-AF65-F5344CB8AC3E}">
        <p14:creationId xmlns:p14="http://schemas.microsoft.com/office/powerpoint/2010/main" val="456707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559904" y="1395169"/>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559904" y="2855670"/>
            <a:ext cx="10515600" cy="22729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dirty="0">
                <a:solidFill>
                  <a:schemeClr val="accent5"/>
                </a:solidFill>
              </a:rPr>
              <a:t>@NHSHEE_NWest</a:t>
            </a:r>
          </a:p>
        </p:txBody>
      </p:sp>
      <p:sp>
        <p:nvSpPr>
          <p:cNvPr id="4" name="TextBox 3">
            <a:extLst>
              <a:ext uri="{FF2B5EF4-FFF2-40B4-BE49-F238E27FC236}">
                <a16:creationId xmlns:a16="http://schemas.microsoft.com/office/drawing/2014/main" id="{A2FA6113-5F61-3B43-8EF1-A2C4EFCE687C}"/>
              </a:ext>
            </a:extLst>
          </p:cNvPr>
          <p:cNvSpPr txBox="1"/>
          <p:nvPr userDrawn="1"/>
        </p:nvSpPr>
        <p:spPr>
          <a:xfrm>
            <a:off x="11480119" y="785526"/>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1728075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dirty="0">
                <a:solidFill>
                  <a:schemeClr val="accent5"/>
                </a:solidFill>
              </a:rPr>
              <a:t>@NHSHEE_NWest</a:t>
            </a: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559904" y="1395170"/>
            <a:ext cx="10515600" cy="636205"/>
          </a:xfrm>
        </p:spPr>
        <p:txBody>
          <a:bodyPr/>
          <a:lstStyle/>
          <a:p>
            <a:r>
              <a:rPr lang="en-US" dirty="0"/>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559904" y="2292627"/>
            <a:ext cx="7815469" cy="33559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2045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dirty="0">
                <a:solidFill>
                  <a:schemeClr val="accent5"/>
                </a:solidFill>
              </a:rPr>
              <a:t>@NHSHEE_NWest</a:t>
            </a: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559904" y="1395170"/>
            <a:ext cx="10515600" cy="636205"/>
          </a:xfrm>
        </p:spPr>
        <p:txBody>
          <a:bodyPr/>
          <a:lstStyle/>
          <a:p>
            <a:r>
              <a:rPr lang="en-US" dirty="0"/>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559904" y="2292627"/>
            <a:ext cx="7815469" cy="3355996"/>
          </a:xfrm>
        </p:spPr>
        <p:txBody>
          <a:bodyPr/>
          <a:lstStyle>
            <a:lvl1pPr marL="0" indent="0">
              <a:buNone/>
              <a:defRPr b="1">
                <a:solidFill>
                  <a:schemeClr val="tx1"/>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8113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559904" y="6371168"/>
            <a:ext cx="7116549" cy="4868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733" b="1" dirty="0">
                <a:solidFill>
                  <a:schemeClr val="accent5"/>
                </a:solidFill>
              </a:rPr>
              <a:t>@NHSHEE_NWest</a:t>
            </a: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559904" y="1395170"/>
            <a:ext cx="10515600" cy="636205"/>
          </a:xfrm>
        </p:spPr>
        <p:txBody>
          <a:bodyPr/>
          <a:lstStyle/>
          <a:p>
            <a:r>
              <a:rPr lang="en-US" dirty="0"/>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559905" y="2292627"/>
            <a:ext cx="6092687" cy="3459493"/>
          </a:xfrm>
        </p:spPr>
        <p:txBody>
          <a:bodyPr/>
          <a:lstStyle>
            <a:lvl1pPr marL="457189" indent="-457189">
              <a:buFont typeface="Arial" panose="020B0604020202020204" pitchFamily="34" charset="0"/>
              <a:buChar char="•"/>
              <a:defRPr sz="3733" b="0">
                <a:solidFill>
                  <a:schemeClr val="bg2">
                    <a:lumMod val="25000"/>
                  </a:schemeClr>
                </a:solidFill>
              </a:defRPr>
            </a:lvl1pPr>
            <a:lvl2pPr>
              <a:defRPr sz="32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2344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6334539"/>
            <a:ext cx="12192000" cy="523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5996520"/>
            <a:ext cx="12192000" cy="17212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6162416"/>
            <a:ext cx="12192000" cy="17212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31583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123955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296989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F187-C309-656C-4851-545AE052E8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E1293A-4EE0-F73E-95BF-8CA1DDFAD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A62B6D-8C2B-9ED4-D0BC-56730B650932}"/>
              </a:ext>
            </a:extLst>
          </p:cNvPr>
          <p:cNvSpPr>
            <a:spLocks noGrp="1"/>
          </p:cNvSpPr>
          <p:nvPr>
            <p:ph type="dt" sz="half" idx="10"/>
          </p:nvPr>
        </p:nvSpPr>
        <p:spPr/>
        <p:txBody>
          <a:bodyPr/>
          <a:lstStyle/>
          <a:p>
            <a:fld id="{83657EC9-95B8-4FFD-AECB-3603A7217CF6}" type="datetimeFigureOut">
              <a:rPr lang="en-GB" smtClean="0"/>
              <a:t>23/02/2023</a:t>
            </a:fld>
            <a:endParaRPr lang="en-GB"/>
          </a:p>
        </p:txBody>
      </p:sp>
      <p:sp>
        <p:nvSpPr>
          <p:cNvPr id="5" name="Footer Placeholder 4">
            <a:extLst>
              <a:ext uri="{FF2B5EF4-FFF2-40B4-BE49-F238E27FC236}">
                <a16:creationId xmlns:a16="http://schemas.microsoft.com/office/drawing/2014/main" id="{6DED623E-700C-0B92-D6D2-35B7E652E3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A7766D-4A96-09E8-C6EF-EE5F8CA6894D}"/>
              </a:ext>
            </a:extLst>
          </p:cNvPr>
          <p:cNvSpPr>
            <a:spLocks noGrp="1"/>
          </p:cNvSpPr>
          <p:nvPr>
            <p:ph type="sldNum" sz="quarter" idx="12"/>
          </p:nvPr>
        </p:nvSpPr>
        <p:spPr/>
        <p:txBody>
          <a:bodyPr/>
          <a:lstStyle/>
          <a:p>
            <a:fld id="{3789E83E-E313-44BA-802B-84B64375FEE7}" type="slidenum">
              <a:rPr lang="en-GB" smtClean="0"/>
              <a:t>‹#›</a:t>
            </a:fld>
            <a:endParaRPr lang="en-GB"/>
          </a:p>
        </p:txBody>
      </p:sp>
    </p:spTree>
    <p:extLst>
      <p:ext uri="{BB962C8B-B14F-4D97-AF65-F5344CB8AC3E}">
        <p14:creationId xmlns:p14="http://schemas.microsoft.com/office/powerpoint/2010/main" val="1463154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330149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22093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130295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129958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178248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162299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18053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47078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277038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41834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CB826-AA2C-B55C-04ED-24DFC86CFB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3785DB-32D8-B2B4-810B-B2CD1FD7BB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08D854-4296-6926-C835-39040359B28D}"/>
              </a:ext>
            </a:extLst>
          </p:cNvPr>
          <p:cNvSpPr>
            <a:spLocks noGrp="1"/>
          </p:cNvSpPr>
          <p:nvPr>
            <p:ph type="dt" sz="half" idx="10"/>
          </p:nvPr>
        </p:nvSpPr>
        <p:spPr/>
        <p:txBody>
          <a:bodyPr/>
          <a:lstStyle/>
          <a:p>
            <a:fld id="{83657EC9-95B8-4FFD-AECB-3603A7217CF6}" type="datetimeFigureOut">
              <a:rPr lang="en-GB" smtClean="0"/>
              <a:t>23/02/2023</a:t>
            </a:fld>
            <a:endParaRPr lang="en-GB"/>
          </a:p>
        </p:txBody>
      </p:sp>
      <p:sp>
        <p:nvSpPr>
          <p:cNvPr id="5" name="Footer Placeholder 4">
            <a:extLst>
              <a:ext uri="{FF2B5EF4-FFF2-40B4-BE49-F238E27FC236}">
                <a16:creationId xmlns:a16="http://schemas.microsoft.com/office/drawing/2014/main" id="{5A79C3E1-177E-BCAA-E76E-6330803274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00C467-B3CC-CF24-FAB1-3888F3B1704C}"/>
              </a:ext>
            </a:extLst>
          </p:cNvPr>
          <p:cNvSpPr>
            <a:spLocks noGrp="1"/>
          </p:cNvSpPr>
          <p:nvPr>
            <p:ph type="sldNum" sz="quarter" idx="12"/>
          </p:nvPr>
        </p:nvSpPr>
        <p:spPr/>
        <p:txBody>
          <a:bodyPr/>
          <a:lstStyle/>
          <a:p>
            <a:fld id="{3789E83E-E313-44BA-802B-84B64375FEE7}" type="slidenum">
              <a:rPr lang="en-GB" smtClean="0"/>
              <a:t>‹#›</a:t>
            </a:fld>
            <a:endParaRPr lang="en-GB"/>
          </a:p>
        </p:txBody>
      </p:sp>
    </p:spTree>
    <p:extLst>
      <p:ext uri="{BB962C8B-B14F-4D97-AF65-F5344CB8AC3E}">
        <p14:creationId xmlns:p14="http://schemas.microsoft.com/office/powerpoint/2010/main" val="312005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68398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239033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322805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16">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BD96-36FF-4F10-A96B-94CB99EF41DB}"/>
              </a:ext>
            </a:extLst>
          </p:cNvPr>
          <p:cNvSpPr>
            <a:spLocks noGrp="1"/>
          </p:cNvSpPr>
          <p:nvPr>
            <p:ph type="ctrTitle"/>
          </p:nvPr>
        </p:nvSpPr>
        <p:spPr>
          <a:xfrm>
            <a:off x="1101731" y="1018891"/>
            <a:ext cx="9144000" cy="581309"/>
          </a:xfrm>
        </p:spPr>
        <p:txBody>
          <a:bodyPr anchor="b"/>
          <a:lstStyle>
            <a:lvl1pPr algn="l">
              <a:defRPr sz="31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43E420E-8111-4955-89A5-AF1EC90A0D42}"/>
              </a:ext>
            </a:extLst>
          </p:cNvPr>
          <p:cNvSpPr>
            <a:spLocks noGrp="1"/>
          </p:cNvSpPr>
          <p:nvPr>
            <p:ph type="subTitle" idx="1"/>
          </p:nvPr>
        </p:nvSpPr>
        <p:spPr>
          <a:xfrm>
            <a:off x="1101731" y="1773238"/>
            <a:ext cx="9144000" cy="365125"/>
          </a:xfrm>
        </p:spPr>
        <p:txBody>
          <a:bodyPr/>
          <a:lstStyle>
            <a:lvl1pPr marL="0" indent="0" algn="l">
              <a:buNone/>
              <a:defRPr sz="16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E30044-9DD4-482F-B982-3EF20233942C}"/>
              </a:ext>
            </a:extLst>
          </p:cNvPr>
          <p:cNvSpPr>
            <a:spLocks noGrp="1"/>
          </p:cNvSpPr>
          <p:nvPr>
            <p:ph type="dt" sz="half" idx="10"/>
          </p:nvPr>
        </p:nvSpPr>
        <p:spPr/>
        <p:txBody>
          <a:body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1999A478-3E63-423D-A29B-20BFE61F0B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1D359-D5B3-4F35-A503-96696AD8E5F9}"/>
              </a:ext>
            </a:extLst>
          </p:cNvPr>
          <p:cNvSpPr>
            <a:spLocks noGrp="1"/>
          </p:cNvSpPr>
          <p:nvPr>
            <p:ph type="sldNum" sz="quarter" idx="12"/>
          </p:nvPr>
        </p:nvSpPr>
        <p:spPr/>
        <p:txBody>
          <a:bodyPr/>
          <a:lstStyle/>
          <a:p>
            <a:fld id="{AE4FC8BB-EB7A-41B7-B4A9-C8A110E5366E}" type="slidenum">
              <a:rPr lang="en-GB" smtClean="0"/>
              <a:t>‹#›</a:t>
            </a:fld>
            <a:endParaRPr lang="en-GB"/>
          </a:p>
        </p:txBody>
      </p:sp>
      <p:pic>
        <p:nvPicPr>
          <p:cNvPr id="7" name="Picture 6">
            <a:extLst>
              <a:ext uri="{FF2B5EF4-FFF2-40B4-BE49-F238E27FC236}">
                <a16:creationId xmlns:a16="http://schemas.microsoft.com/office/drawing/2014/main" id="{D891BBFA-7462-43DC-95BD-50B9A8DD8933}"/>
              </a:ext>
            </a:extLst>
          </p:cNvPr>
          <p:cNvPicPr>
            <a:picLocks noChangeAspect="1"/>
          </p:cNvPicPr>
          <p:nvPr userDrawn="1"/>
        </p:nvPicPr>
        <p:blipFill rotWithShape="1">
          <a:blip r:embed="rId3"/>
          <a:srcRect l="45569"/>
          <a:stretch/>
        </p:blipFill>
        <p:spPr>
          <a:xfrm>
            <a:off x="0" y="489744"/>
            <a:ext cx="1101731" cy="2249488"/>
          </a:xfrm>
          <a:prstGeom prst="rect">
            <a:avLst/>
          </a:prstGeom>
        </p:spPr>
      </p:pic>
    </p:spTree>
    <p:extLst>
      <p:ext uri="{BB962C8B-B14F-4D97-AF65-F5344CB8AC3E}">
        <p14:creationId xmlns:p14="http://schemas.microsoft.com/office/powerpoint/2010/main" val="144461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earning Outcomes">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86A0E1C-3816-4F9F-937A-162BA6E30F1F}"/>
              </a:ext>
            </a:extLst>
          </p:cNvPr>
          <p:cNvSpPr txBox="1"/>
          <p:nvPr userDrawn="1"/>
        </p:nvSpPr>
        <p:spPr>
          <a:xfrm>
            <a:off x="800417" y="1715760"/>
            <a:ext cx="10550704" cy="419270"/>
          </a:xfrm>
          <a:prstGeom prst="rect">
            <a:avLst/>
          </a:prstGeom>
        </p:spPr>
        <p:txBody>
          <a:bodyPr vert="horz" lIns="91440" tIns="45720" rIns="91440" bIns="45720" rtlCol="0">
            <a:noAutofit/>
          </a:bodyPr>
          <a:lstStyle>
            <a:lvl1pPr marL="228600" lvl="0" indent="-228600">
              <a:lnSpc>
                <a:spcPct val="100000"/>
              </a:lnSpc>
              <a:spcBef>
                <a:spcPts val="1000"/>
              </a:spcBef>
              <a:buFontTx/>
              <a:buBlip>
                <a:blip r:embed="rId2"/>
              </a:buBlip>
              <a:defRPr sz="2000">
                <a:latin typeface="Arial" panose="020B0604020202020204" pitchFamily="34" charset="0"/>
                <a:cs typeface="Arial" panose="020B0604020202020204" pitchFamily="34" charset="0"/>
              </a:defRPr>
            </a:lvl1pPr>
            <a:lvl2pPr marL="685800" lvl="1" indent="-228600">
              <a:lnSpc>
                <a:spcPct val="100000"/>
              </a:lnSpc>
              <a:spcBef>
                <a:spcPts val="500"/>
              </a:spcBef>
              <a:buFontTx/>
              <a:buBlip>
                <a:blip r:embed="rId2"/>
              </a:buBlip>
              <a:defRPr sz="2000">
                <a:latin typeface="Arial" panose="020B0604020202020204" pitchFamily="34" charset="0"/>
                <a:cs typeface="Arial" panose="020B0604020202020204" pitchFamily="34" charset="0"/>
              </a:defRPr>
            </a:lvl2pPr>
            <a:lvl3pPr marL="1143000" lvl="2" indent="-228600">
              <a:lnSpc>
                <a:spcPct val="100000"/>
              </a:lnSpc>
              <a:spcBef>
                <a:spcPts val="500"/>
              </a:spcBef>
              <a:buFontTx/>
              <a:buBlip>
                <a:blip r:embed="rId2"/>
              </a:buBlip>
              <a:defRPr>
                <a:latin typeface="Arial" panose="020B0604020202020204" pitchFamily="34" charset="0"/>
                <a:cs typeface="Arial" panose="020B0604020202020204" pitchFamily="34" charset="0"/>
              </a:defRPr>
            </a:lvl3pPr>
            <a:lvl4pPr marL="1600200" lvl="3" indent="-228600">
              <a:lnSpc>
                <a:spcPct val="100000"/>
              </a:lnSpc>
              <a:spcBef>
                <a:spcPts val="500"/>
              </a:spcBef>
              <a:buFontTx/>
              <a:buBlip>
                <a:blip r:embed="rId2"/>
              </a:buBlip>
              <a:defRPr>
                <a:latin typeface="Arial" panose="020B0604020202020204" pitchFamily="34" charset="0"/>
                <a:cs typeface="Arial" panose="020B0604020202020204" pitchFamily="34" charset="0"/>
              </a:defRPr>
            </a:lvl4pPr>
            <a:lvl5pPr marL="2057400" lvl="4" indent="-228600">
              <a:lnSpc>
                <a:spcPct val="100000"/>
              </a:lnSpc>
              <a:spcBef>
                <a:spcPts val="500"/>
              </a:spcBef>
              <a:buFontTx/>
              <a:buBlip>
                <a:blip r:embed="rId2"/>
              </a:buBlip>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Font typeface="Arial" panose="020B0604020202020204" pitchFamily="34" charset="0"/>
              <a:buNone/>
            </a:pPr>
            <a:r>
              <a:rPr lang="en-GB"/>
              <a:t>By the end of this session</a:t>
            </a:r>
          </a:p>
        </p:txBody>
      </p:sp>
      <p:sp>
        <p:nvSpPr>
          <p:cNvPr id="12" name="TextBox 11">
            <a:extLst>
              <a:ext uri="{FF2B5EF4-FFF2-40B4-BE49-F238E27FC236}">
                <a16:creationId xmlns:a16="http://schemas.microsoft.com/office/drawing/2014/main" id="{66D0AEEF-C549-4B87-9041-547B009D1837}"/>
              </a:ext>
            </a:extLst>
          </p:cNvPr>
          <p:cNvSpPr txBox="1"/>
          <p:nvPr userDrawn="1"/>
        </p:nvSpPr>
        <p:spPr>
          <a:xfrm>
            <a:off x="835524" y="365124"/>
            <a:ext cx="10515599" cy="1325560"/>
          </a:xfrm>
          <a:prstGeom prst="rect">
            <a:avLst/>
          </a:prstGeom>
        </p:spPr>
        <p:txBody>
          <a:bodyPr vert="horz" lIns="91440" tIns="45720" rIns="91440" bIns="45720" rtlCol="0" anchor="ctr">
            <a:normAutofit/>
          </a:bodyPr>
          <a:lstStyle>
            <a:lvl1pPr>
              <a:lnSpc>
                <a:spcPct val="90000"/>
              </a:lnSpc>
              <a:spcBef>
                <a:spcPct val="0"/>
              </a:spcBef>
              <a:buNone/>
              <a:defRPr sz="3200" b="1">
                <a:solidFill>
                  <a:schemeClr val="tx2"/>
                </a:solidFill>
                <a:latin typeface="Arial" panose="020B0604020202020204" pitchFamily="34" charset="0"/>
                <a:ea typeface="+mj-ea"/>
                <a:cs typeface="Arial" panose="020B0604020202020204" pitchFamily="34" charset="0"/>
              </a:defRPr>
            </a:lvl1pPr>
          </a:lstStyle>
          <a:p>
            <a:pPr lvl="0"/>
            <a:r>
              <a:rPr lang="en-GB"/>
              <a:t>Learning outcomes</a:t>
            </a:r>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26251" y="27643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05A7C5-36F8-485A-886C-46D25DF7A9EE}"/>
              </a:ext>
            </a:extLst>
          </p:cNvPr>
          <p:cNvSpPr txBox="1"/>
          <p:nvPr userDrawn="1"/>
        </p:nvSpPr>
        <p:spPr>
          <a:xfrm>
            <a:off x="1303997" y="3484164"/>
            <a:ext cx="10012019" cy="400110"/>
          </a:xfrm>
          <a:prstGeom prst="rect">
            <a:avLst/>
          </a:prstGeom>
        </p:spPr>
        <p:txBody>
          <a:bodyPr vert="horz" lIns="91440" tIns="45720" rIns="91440" bIns="45720" rtlCol="0">
            <a:noAutofit/>
          </a:bodyPr>
          <a:lstStyle>
            <a:lvl1pPr marL="228600" lvl="0" indent="-228600">
              <a:lnSpc>
                <a:spcPct val="100000"/>
              </a:lnSpc>
              <a:spcBef>
                <a:spcPts val="1000"/>
              </a:spcBef>
              <a:buFontTx/>
              <a:buBlip>
                <a:blip r:embed="rId2"/>
              </a:buBlip>
              <a:defRPr sz="2000">
                <a:latin typeface="Arial" panose="020B0604020202020204" pitchFamily="34" charset="0"/>
                <a:cs typeface="Arial" panose="020B0604020202020204" pitchFamily="34" charset="0"/>
              </a:defRPr>
            </a:lvl1pPr>
            <a:lvl2pPr marL="685800" lvl="1" indent="-228600">
              <a:lnSpc>
                <a:spcPct val="100000"/>
              </a:lnSpc>
              <a:spcBef>
                <a:spcPts val="500"/>
              </a:spcBef>
              <a:buFontTx/>
              <a:buBlip>
                <a:blip r:embed="rId2"/>
              </a:buBlip>
              <a:defRPr sz="2000">
                <a:latin typeface="Arial" panose="020B0604020202020204" pitchFamily="34" charset="0"/>
                <a:cs typeface="Arial" panose="020B0604020202020204" pitchFamily="34" charset="0"/>
              </a:defRPr>
            </a:lvl2pPr>
            <a:lvl3pPr marL="1143000" lvl="2" indent="-228600">
              <a:lnSpc>
                <a:spcPct val="100000"/>
              </a:lnSpc>
              <a:spcBef>
                <a:spcPts val="500"/>
              </a:spcBef>
              <a:buFontTx/>
              <a:buBlip>
                <a:blip r:embed="rId2"/>
              </a:buBlip>
              <a:defRPr>
                <a:latin typeface="Arial" panose="020B0604020202020204" pitchFamily="34" charset="0"/>
                <a:cs typeface="Arial" panose="020B0604020202020204" pitchFamily="34" charset="0"/>
              </a:defRPr>
            </a:lvl3pPr>
            <a:lvl4pPr marL="1600200" lvl="3" indent="-228600">
              <a:lnSpc>
                <a:spcPct val="100000"/>
              </a:lnSpc>
              <a:spcBef>
                <a:spcPts val="500"/>
              </a:spcBef>
              <a:buFontTx/>
              <a:buBlip>
                <a:blip r:embed="rId2"/>
              </a:buBlip>
              <a:defRPr>
                <a:latin typeface="Arial" panose="020B0604020202020204" pitchFamily="34" charset="0"/>
                <a:cs typeface="Arial" panose="020B0604020202020204" pitchFamily="34" charset="0"/>
              </a:defRPr>
            </a:lvl4pPr>
            <a:lvl5pPr marL="2057400" lvl="4" indent="-228600">
              <a:lnSpc>
                <a:spcPct val="100000"/>
              </a:lnSpc>
              <a:spcBef>
                <a:spcPts val="500"/>
              </a:spcBef>
              <a:buFontTx/>
              <a:buBlip>
                <a:blip r:embed="rId2"/>
              </a:buBlip>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Font typeface="Arial" panose="020B0604020202020204" pitchFamily="34" charset="0"/>
              <a:buNone/>
            </a:pPr>
            <a:r>
              <a:rPr lang="en-GB"/>
              <a:t>You </a:t>
            </a:r>
            <a:r>
              <a:rPr lang="en-GB" b="1">
                <a:solidFill>
                  <a:schemeClr val="tx2"/>
                </a:solidFill>
              </a:rPr>
              <a:t>should</a:t>
            </a:r>
            <a:r>
              <a:rPr lang="en-GB"/>
              <a:t> be able to:-</a:t>
            </a:r>
          </a:p>
        </p:txBody>
      </p:sp>
      <p:sp>
        <p:nvSpPr>
          <p:cNvPr id="21" name="TextBox 20">
            <a:extLst>
              <a:ext uri="{FF2B5EF4-FFF2-40B4-BE49-F238E27FC236}">
                <a16:creationId xmlns:a16="http://schemas.microsoft.com/office/drawing/2014/main" id="{EC1624C1-7BD5-4D4B-BFBA-CFFF764CA268}"/>
              </a:ext>
            </a:extLst>
          </p:cNvPr>
          <p:cNvSpPr txBox="1"/>
          <p:nvPr userDrawn="1"/>
        </p:nvSpPr>
        <p:spPr>
          <a:xfrm>
            <a:off x="1303996" y="4829985"/>
            <a:ext cx="10012020" cy="400110"/>
          </a:xfrm>
          <a:prstGeom prst="rect">
            <a:avLst/>
          </a:prstGeom>
        </p:spPr>
        <p:txBody>
          <a:bodyPr vert="horz" lIns="91440" tIns="45720" rIns="91440" bIns="45720" rtlCol="0">
            <a:noAutofit/>
          </a:bodyPr>
          <a:lstStyle>
            <a:lvl1pPr marL="228600" lvl="0" indent="-228600">
              <a:lnSpc>
                <a:spcPct val="100000"/>
              </a:lnSpc>
              <a:spcBef>
                <a:spcPts val="1000"/>
              </a:spcBef>
              <a:buFontTx/>
              <a:buBlip>
                <a:blip r:embed="rId2"/>
              </a:buBlip>
              <a:defRPr sz="2000">
                <a:latin typeface="Arial" panose="020B0604020202020204" pitchFamily="34" charset="0"/>
                <a:cs typeface="Arial" panose="020B0604020202020204" pitchFamily="34" charset="0"/>
              </a:defRPr>
            </a:lvl1pPr>
            <a:lvl2pPr marL="685800" lvl="1" indent="-228600">
              <a:lnSpc>
                <a:spcPct val="100000"/>
              </a:lnSpc>
              <a:spcBef>
                <a:spcPts val="500"/>
              </a:spcBef>
              <a:buFontTx/>
              <a:buBlip>
                <a:blip r:embed="rId2"/>
              </a:buBlip>
              <a:defRPr sz="2000">
                <a:latin typeface="Arial" panose="020B0604020202020204" pitchFamily="34" charset="0"/>
                <a:cs typeface="Arial" panose="020B0604020202020204" pitchFamily="34" charset="0"/>
              </a:defRPr>
            </a:lvl2pPr>
            <a:lvl3pPr marL="1143000" lvl="2" indent="-228600">
              <a:lnSpc>
                <a:spcPct val="100000"/>
              </a:lnSpc>
              <a:spcBef>
                <a:spcPts val="500"/>
              </a:spcBef>
              <a:buFontTx/>
              <a:buBlip>
                <a:blip r:embed="rId2"/>
              </a:buBlip>
              <a:defRPr>
                <a:latin typeface="Arial" panose="020B0604020202020204" pitchFamily="34" charset="0"/>
                <a:cs typeface="Arial" panose="020B0604020202020204" pitchFamily="34" charset="0"/>
              </a:defRPr>
            </a:lvl3pPr>
            <a:lvl4pPr marL="1600200" lvl="3" indent="-228600">
              <a:lnSpc>
                <a:spcPct val="100000"/>
              </a:lnSpc>
              <a:spcBef>
                <a:spcPts val="500"/>
              </a:spcBef>
              <a:buFontTx/>
              <a:buBlip>
                <a:blip r:embed="rId2"/>
              </a:buBlip>
              <a:defRPr>
                <a:latin typeface="Arial" panose="020B0604020202020204" pitchFamily="34" charset="0"/>
                <a:cs typeface="Arial" panose="020B0604020202020204" pitchFamily="34" charset="0"/>
              </a:defRPr>
            </a:lvl4pPr>
            <a:lvl5pPr marL="2057400" lvl="4" indent="-228600">
              <a:lnSpc>
                <a:spcPct val="100000"/>
              </a:lnSpc>
              <a:spcBef>
                <a:spcPts val="500"/>
              </a:spcBef>
              <a:buFontTx/>
              <a:buBlip>
                <a:blip r:embed="rId2"/>
              </a:buBlip>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a:t>You </a:t>
            </a:r>
            <a:r>
              <a:rPr lang="en-GB" b="1">
                <a:solidFill>
                  <a:schemeClr val="tx2"/>
                </a:solidFill>
              </a:rPr>
              <a:t>may</a:t>
            </a:r>
            <a:r>
              <a:rPr lang="en-GB"/>
              <a:t> also be able to:-</a:t>
            </a:r>
          </a:p>
          <a:p>
            <a:pPr marL="0" lvl="0" indent="0">
              <a:buFont typeface="Arial" panose="020B0604020202020204" pitchFamily="34" charset="0"/>
              <a:buNone/>
            </a:pPr>
            <a:endParaRPr lang="en-GB"/>
          </a:p>
        </p:txBody>
      </p:sp>
      <p:sp>
        <p:nvSpPr>
          <p:cNvPr id="24" name="Content Placeholder 2">
            <a:extLst>
              <a:ext uri="{FF2B5EF4-FFF2-40B4-BE49-F238E27FC236}">
                <a16:creationId xmlns:a16="http://schemas.microsoft.com/office/drawing/2014/main" id="{D2EAD5E2-E10E-42AD-9E43-FA079C3D2D22}"/>
              </a:ext>
            </a:extLst>
          </p:cNvPr>
          <p:cNvSpPr>
            <a:spLocks noGrp="1"/>
          </p:cNvSpPr>
          <p:nvPr>
            <p:ph idx="1" hasCustomPrompt="1"/>
          </p:nvPr>
        </p:nvSpPr>
        <p:spPr>
          <a:xfrm>
            <a:off x="1304000" y="2629604"/>
            <a:ext cx="10012017" cy="850882"/>
          </a:xfrm>
          <a:prstGeom prst="rect">
            <a:avLst/>
          </a:prstGeom>
        </p:spPr>
        <p:txBody>
          <a:bodyPr>
            <a:noAutofit/>
          </a:bodyPr>
          <a:lstStyle>
            <a:lvl1pPr marL="357188" indent="-357188">
              <a:lnSpc>
                <a:spcPct val="100000"/>
              </a:lnSpc>
              <a:buFontTx/>
              <a:buNone/>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marL="357188" marR="0" lvl="0" indent="-357188" algn="l" defTabSz="914400" rtl="0" eaLnBrk="1" fontAlgn="auto" latinLnBrk="0" hangingPunct="1">
              <a:lnSpc>
                <a:spcPct val="100000"/>
              </a:lnSpc>
              <a:spcBef>
                <a:spcPts val="1000"/>
              </a:spcBef>
              <a:spcAft>
                <a:spcPts val="0"/>
              </a:spcAft>
              <a:buClrTx/>
              <a:buSzTx/>
              <a:buFontTx/>
              <a:buBlip>
                <a:blip r:embed="rId2"/>
              </a:buBlip>
              <a:tabLst/>
              <a:defRPr/>
            </a:pPr>
            <a:r>
              <a:rPr lang="en-US"/>
              <a:t>Knowledge outcome(s) such as define, state, list, name, identify, </a:t>
            </a:r>
            <a:r>
              <a:rPr lang="en-US" err="1"/>
              <a:t>recognise</a:t>
            </a:r>
            <a:r>
              <a:rPr lang="en-US"/>
              <a:t> and/or comprehension outcome(s) such as explain, interpret, demonstrate, describe</a:t>
            </a:r>
          </a:p>
          <a:p>
            <a:pPr marL="357188" marR="0" lvl="0" indent="-357188" algn="l" defTabSz="914400" rtl="0" eaLnBrk="1" fontAlgn="auto" latinLnBrk="0" hangingPunct="1">
              <a:lnSpc>
                <a:spcPct val="100000"/>
              </a:lnSpc>
              <a:spcBef>
                <a:spcPts val="1000"/>
              </a:spcBef>
              <a:spcAft>
                <a:spcPts val="0"/>
              </a:spcAft>
              <a:buClrTx/>
              <a:buSzTx/>
              <a:buFontTx/>
              <a:buBlip>
                <a:blip r:embed="rId2"/>
              </a:buBlip>
              <a:tabLst/>
              <a:defRPr/>
            </a:pPr>
            <a:endParaRPr lang="en-US"/>
          </a:p>
          <a:p>
            <a:pPr marL="357188" marR="0" lvl="0" indent="-357188" algn="l" defTabSz="914400" rtl="0" eaLnBrk="1" fontAlgn="auto" latinLnBrk="0" hangingPunct="1">
              <a:lnSpc>
                <a:spcPct val="100000"/>
              </a:lnSpc>
              <a:spcBef>
                <a:spcPts val="1000"/>
              </a:spcBef>
              <a:spcAft>
                <a:spcPts val="0"/>
              </a:spcAft>
              <a:buClrTx/>
              <a:buSzTx/>
              <a:buFontTx/>
              <a:buBlip>
                <a:blip r:embed="rId2"/>
              </a:buBlip>
              <a:tabLst/>
              <a:defRPr/>
            </a:pPr>
            <a:endParaRPr lang="en-US"/>
          </a:p>
        </p:txBody>
      </p:sp>
      <p:sp>
        <p:nvSpPr>
          <p:cNvPr id="25" name="Content Placeholder 2">
            <a:extLst>
              <a:ext uri="{FF2B5EF4-FFF2-40B4-BE49-F238E27FC236}">
                <a16:creationId xmlns:a16="http://schemas.microsoft.com/office/drawing/2014/main" id="{5BC033E0-177D-4145-B99F-D0F2075A60A6}"/>
              </a:ext>
            </a:extLst>
          </p:cNvPr>
          <p:cNvSpPr>
            <a:spLocks noGrp="1"/>
          </p:cNvSpPr>
          <p:nvPr>
            <p:ph idx="13" hasCustomPrompt="1"/>
          </p:nvPr>
        </p:nvSpPr>
        <p:spPr>
          <a:xfrm>
            <a:off x="1304000" y="3918406"/>
            <a:ext cx="10012017" cy="902533"/>
          </a:xfrm>
          <a:prstGeom prst="rect">
            <a:avLst/>
          </a:prstGeom>
        </p:spPr>
        <p:txBody>
          <a:bodyPr>
            <a:noAutofit/>
          </a:bodyPr>
          <a:lstStyle>
            <a:lvl1pPr marL="357188" indent="-357188">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marL="357188" marR="0" lvl="0" indent="-357188" algn="l" defTabSz="914400" rtl="0" eaLnBrk="1" fontAlgn="auto" latinLnBrk="0" hangingPunct="1">
              <a:lnSpc>
                <a:spcPct val="100000"/>
              </a:lnSpc>
              <a:spcBef>
                <a:spcPts val="1000"/>
              </a:spcBef>
              <a:spcAft>
                <a:spcPts val="0"/>
              </a:spcAft>
              <a:buClrTx/>
              <a:buSzTx/>
              <a:buFontTx/>
              <a:buBlip>
                <a:blip r:embed="rId2"/>
              </a:buBlip>
              <a:tabLst/>
              <a:defRPr/>
            </a:pPr>
            <a:r>
              <a:rPr lang="en-US"/>
              <a:t>Application outcome(s) such as calculate, use, apply, solve, demonstrate and/or analysis outcome such as compare, plan, devise, </a:t>
            </a:r>
            <a:r>
              <a:rPr lang="en-US" err="1"/>
              <a:t>analyse</a:t>
            </a:r>
            <a:r>
              <a:rPr lang="en-US"/>
              <a:t>, illustrate</a:t>
            </a:r>
          </a:p>
          <a:p>
            <a:pPr lvl="0"/>
            <a:endParaRPr lang="en-US"/>
          </a:p>
        </p:txBody>
      </p:sp>
      <p:sp>
        <p:nvSpPr>
          <p:cNvPr id="26" name="Content Placeholder 2">
            <a:extLst>
              <a:ext uri="{FF2B5EF4-FFF2-40B4-BE49-F238E27FC236}">
                <a16:creationId xmlns:a16="http://schemas.microsoft.com/office/drawing/2014/main" id="{8D92897D-D080-4E49-A330-1E9E6E858EEA}"/>
              </a:ext>
            </a:extLst>
          </p:cNvPr>
          <p:cNvSpPr>
            <a:spLocks noGrp="1"/>
          </p:cNvSpPr>
          <p:nvPr>
            <p:ph idx="14" hasCustomPrompt="1"/>
          </p:nvPr>
        </p:nvSpPr>
        <p:spPr>
          <a:xfrm>
            <a:off x="1303999" y="5258860"/>
            <a:ext cx="10012017" cy="784119"/>
          </a:xfrm>
          <a:prstGeom prst="rect">
            <a:avLst/>
          </a:prstGeom>
        </p:spPr>
        <p:txBody>
          <a:bodyPr>
            <a:noAutofit/>
          </a:bodyPr>
          <a:lstStyle>
            <a:lvl1pPr marL="357188" indent="-357188">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marL="357188" marR="0" lvl="0" indent="-357188" algn="l" defTabSz="914400" rtl="0" eaLnBrk="1" fontAlgn="auto" latinLnBrk="0" hangingPunct="1">
              <a:lnSpc>
                <a:spcPct val="100000"/>
              </a:lnSpc>
              <a:spcBef>
                <a:spcPts val="1000"/>
              </a:spcBef>
              <a:spcAft>
                <a:spcPts val="0"/>
              </a:spcAft>
              <a:buClrTx/>
              <a:buSzTx/>
              <a:buFontTx/>
              <a:buBlip>
                <a:blip r:embed="rId2"/>
              </a:buBlip>
              <a:tabLst/>
              <a:defRPr/>
            </a:pPr>
            <a:r>
              <a:rPr lang="en-US"/>
              <a:t>Synthesis outcome such as design, justify, formulate, modify, derive and/or evaluation outcome(s) as </a:t>
            </a:r>
            <a:r>
              <a:rPr lang="en-US" err="1"/>
              <a:t>as</a:t>
            </a:r>
            <a:r>
              <a:rPr lang="en-US"/>
              <a:t> critique, select, defend, determine</a:t>
            </a:r>
          </a:p>
          <a:p>
            <a:pPr lvl="0"/>
            <a:endParaRPr lang="en-US"/>
          </a:p>
        </p:txBody>
      </p:sp>
      <p:pic>
        <p:nvPicPr>
          <p:cNvPr id="28" name="Picture 12">
            <a:extLst>
              <a:ext uri="{FF2B5EF4-FFF2-40B4-BE49-F238E27FC236}">
                <a16:creationId xmlns:a16="http://schemas.microsoft.com/office/drawing/2014/main" id="{E8937A59-34E5-481D-973C-D717E9A90597}"/>
              </a:ext>
            </a:extLst>
          </p:cNvPr>
          <p:cNvPicPr>
            <a:picLocks noChangeAspect="1"/>
          </p:cNvPicPr>
          <p:nvPr userDrawn="1"/>
        </p:nvPicPr>
        <p:blipFill>
          <a:blip r:embed="rId4"/>
          <a:stretch>
            <a:fillRect/>
          </a:stretch>
        </p:blipFill>
        <p:spPr>
          <a:xfrm>
            <a:off x="10275862" y="573495"/>
            <a:ext cx="1075261" cy="1097247"/>
          </a:xfrm>
          <a:prstGeom prst="rect">
            <a:avLst/>
          </a:prstGeom>
        </p:spPr>
      </p:pic>
      <p:sp>
        <p:nvSpPr>
          <p:cNvPr id="35" name="TextBox 34">
            <a:extLst>
              <a:ext uri="{FF2B5EF4-FFF2-40B4-BE49-F238E27FC236}">
                <a16:creationId xmlns:a16="http://schemas.microsoft.com/office/drawing/2014/main" id="{DB8AAEE4-F651-401F-AF07-9BFD44480811}"/>
              </a:ext>
            </a:extLst>
          </p:cNvPr>
          <p:cNvSpPr txBox="1"/>
          <p:nvPr userDrawn="1"/>
        </p:nvSpPr>
        <p:spPr>
          <a:xfrm>
            <a:off x="1303996" y="2196654"/>
            <a:ext cx="10012017" cy="400110"/>
          </a:xfrm>
          <a:prstGeom prst="rect">
            <a:avLst/>
          </a:prstGeom>
        </p:spPr>
        <p:txBody>
          <a:bodyPr vert="horz" lIns="91440" tIns="45720" rIns="91440" bIns="45720" rtlCol="0">
            <a:noAutofit/>
          </a:bodyPr>
          <a:lstStyle>
            <a:defPPr>
              <a:defRPr lang="en-US"/>
            </a:defPPr>
            <a:lvl1pPr lvl="0" indent="0">
              <a:lnSpc>
                <a:spcPct val="100000"/>
              </a:lnSpc>
              <a:spcBef>
                <a:spcPts val="1000"/>
              </a:spcBef>
              <a:buFont typeface="Arial" panose="020B0604020202020204" pitchFamily="34" charset="0"/>
              <a:buNone/>
              <a:defRPr sz="2000">
                <a:latin typeface="Arial" panose="020B0604020202020204" pitchFamily="34" charset="0"/>
                <a:cs typeface="Arial" panose="020B0604020202020204" pitchFamily="34" charset="0"/>
              </a:defRPr>
            </a:lvl1pPr>
            <a:lvl2pPr marL="685800" lvl="1" indent="-228600">
              <a:lnSpc>
                <a:spcPct val="100000"/>
              </a:lnSpc>
              <a:spcBef>
                <a:spcPts val="500"/>
              </a:spcBef>
              <a:buFontTx/>
              <a:buBlip>
                <a:blip r:embed="rId2"/>
              </a:buBlip>
              <a:defRPr sz="2000">
                <a:latin typeface="Arial" panose="020B0604020202020204" pitchFamily="34" charset="0"/>
                <a:cs typeface="Arial" panose="020B0604020202020204" pitchFamily="34" charset="0"/>
              </a:defRPr>
            </a:lvl2pPr>
            <a:lvl3pPr marL="1143000" lvl="2" indent="-228600">
              <a:lnSpc>
                <a:spcPct val="100000"/>
              </a:lnSpc>
              <a:spcBef>
                <a:spcPts val="500"/>
              </a:spcBef>
              <a:buFontTx/>
              <a:buBlip>
                <a:blip r:embed="rId2"/>
              </a:buBlip>
              <a:defRPr>
                <a:latin typeface="Arial" panose="020B0604020202020204" pitchFamily="34" charset="0"/>
                <a:cs typeface="Arial" panose="020B0604020202020204" pitchFamily="34" charset="0"/>
              </a:defRPr>
            </a:lvl3pPr>
            <a:lvl4pPr marL="1600200" lvl="3" indent="-228600">
              <a:lnSpc>
                <a:spcPct val="100000"/>
              </a:lnSpc>
              <a:spcBef>
                <a:spcPts val="500"/>
              </a:spcBef>
              <a:buFontTx/>
              <a:buBlip>
                <a:blip r:embed="rId2"/>
              </a:buBlip>
              <a:defRPr>
                <a:latin typeface="Arial" panose="020B0604020202020204" pitchFamily="34" charset="0"/>
                <a:cs typeface="Arial" panose="020B0604020202020204" pitchFamily="34" charset="0"/>
              </a:defRPr>
            </a:lvl4pPr>
            <a:lvl5pPr marL="2057400" lvl="4" indent="-228600">
              <a:lnSpc>
                <a:spcPct val="100000"/>
              </a:lnSpc>
              <a:spcBef>
                <a:spcPts val="500"/>
              </a:spcBef>
              <a:buFontTx/>
              <a:buBlip>
                <a:blip r:embed="rId2"/>
              </a:buBlip>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GB"/>
              <a:t>You </a:t>
            </a:r>
            <a:r>
              <a:rPr lang="en-GB" b="1">
                <a:solidFill>
                  <a:schemeClr val="tx2"/>
                </a:solidFill>
              </a:rPr>
              <a:t>must</a:t>
            </a:r>
            <a:r>
              <a:rPr lang="en-GB"/>
              <a:t> be able to:-</a:t>
            </a:r>
          </a:p>
        </p:txBody>
      </p:sp>
    </p:spTree>
    <p:extLst>
      <p:ext uri="{BB962C8B-B14F-4D97-AF65-F5344CB8AC3E}">
        <p14:creationId xmlns:p14="http://schemas.microsoft.com/office/powerpoint/2010/main" val="77952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7BB2-D92C-4DEA-81BE-4E19F7F349A7}"/>
              </a:ext>
            </a:extLst>
          </p:cNvPr>
          <p:cNvSpPr>
            <a:spLocks noGrp="1"/>
          </p:cNvSpPr>
          <p:nvPr>
            <p:ph type="title" hasCustomPrompt="1"/>
          </p:nvPr>
        </p:nvSpPr>
        <p:spPr>
          <a:xfrm>
            <a:off x="838200" y="365125"/>
            <a:ext cx="10515600" cy="1325563"/>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add a title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hasCustomPrompt="1"/>
          </p:nvPr>
        </p:nvSpPr>
        <p:spPr>
          <a:xfrm>
            <a:off x="838200" y="1825625"/>
            <a:ext cx="10515600" cy="4171952"/>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42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Hint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7BB2-D92C-4DEA-81BE-4E19F7F349A7}"/>
              </a:ext>
            </a:extLst>
          </p:cNvPr>
          <p:cNvSpPr>
            <a:spLocks noGrp="1"/>
          </p:cNvSpPr>
          <p:nvPr>
            <p:ph type="title" hasCustomPrompt="1"/>
          </p:nvPr>
        </p:nvSpPr>
        <p:spPr>
          <a:xfrm>
            <a:off x="838200" y="365125"/>
            <a:ext cx="10515600" cy="1325563"/>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add a title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p:nvPr>
        </p:nvSpPr>
        <p:spPr>
          <a:xfrm>
            <a:off x="838200" y="1825625"/>
            <a:ext cx="10515600" cy="2851658"/>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sp>
        <p:nvSpPr>
          <p:cNvPr id="10" name="Rounded Rectangle 10">
            <a:extLst>
              <a:ext uri="{FF2B5EF4-FFF2-40B4-BE49-F238E27FC236}">
                <a16:creationId xmlns:a16="http://schemas.microsoft.com/office/drawing/2014/main" id="{DEFA25A8-98CF-4653-B6CC-4E0EA22418DD}"/>
              </a:ext>
            </a:extLst>
          </p:cNvPr>
          <p:cNvSpPr/>
          <p:nvPr userDrawn="1"/>
        </p:nvSpPr>
        <p:spPr>
          <a:xfrm>
            <a:off x="838201" y="4856672"/>
            <a:ext cx="10515600" cy="1191701"/>
          </a:xfrm>
          <a:prstGeom prst="roundRect">
            <a:avLst/>
          </a:prstGeom>
          <a:solidFill>
            <a:schemeClr val="accent2"/>
          </a:solid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 name="Text Placeholder 4">
            <a:extLst>
              <a:ext uri="{FF2B5EF4-FFF2-40B4-BE49-F238E27FC236}">
                <a16:creationId xmlns:a16="http://schemas.microsoft.com/office/drawing/2014/main" id="{FE80FAFA-FE1A-489A-9F9A-FFAE0455C15D}"/>
              </a:ext>
            </a:extLst>
          </p:cNvPr>
          <p:cNvSpPr>
            <a:spLocks noGrp="1"/>
          </p:cNvSpPr>
          <p:nvPr>
            <p:ph type="body" sz="quarter" idx="13" hasCustomPrompt="1"/>
          </p:nvPr>
        </p:nvSpPr>
        <p:spPr>
          <a:xfrm>
            <a:off x="1116013" y="4985886"/>
            <a:ext cx="8731250" cy="1011691"/>
          </a:xfrm>
          <a:prstGeom prst="rect">
            <a:avLst/>
          </a:prstGeom>
        </p:spPr>
        <p:txBody>
          <a:bodyPr/>
          <a:lstStyle>
            <a:lvl1pPr marL="0" indent="0">
              <a:buNone/>
              <a:defRPr sz="2000" baseline="0">
                <a:latin typeface="Arial" panose="020B0604020202020204" pitchFamily="34" charset="0"/>
                <a:cs typeface="Arial" panose="020B0604020202020204" pitchFamily="34" charset="0"/>
              </a:defRPr>
            </a:lvl1pPr>
          </a:lstStyle>
          <a:p>
            <a:pPr lvl="0"/>
            <a:r>
              <a:rPr lang="en-GB"/>
              <a:t>Hint or tip</a:t>
            </a:r>
          </a:p>
        </p:txBody>
      </p:sp>
      <p:pic>
        <p:nvPicPr>
          <p:cNvPr id="7" name="Picture 6">
            <a:extLst>
              <a:ext uri="{FF2B5EF4-FFF2-40B4-BE49-F238E27FC236}">
                <a16:creationId xmlns:a16="http://schemas.microsoft.com/office/drawing/2014/main" id="{22667DB3-FCF1-48DD-A2B0-E42CB9CD22F7}"/>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tretch>
            <a:fillRect/>
          </a:stretch>
        </p:blipFill>
        <p:spPr>
          <a:xfrm>
            <a:off x="10695965" y="4935088"/>
            <a:ext cx="479174" cy="610947"/>
          </a:xfrm>
          <a:prstGeom prst="rect">
            <a:avLst/>
          </a:prstGeom>
        </p:spPr>
      </p:pic>
    </p:spTree>
    <p:extLst>
      <p:ext uri="{BB962C8B-B14F-4D97-AF65-F5344CB8AC3E}">
        <p14:creationId xmlns:p14="http://schemas.microsoft.com/office/powerpoint/2010/main" val="60343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Resource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7BB2-D92C-4DEA-81BE-4E19F7F349A7}"/>
              </a:ext>
            </a:extLst>
          </p:cNvPr>
          <p:cNvSpPr>
            <a:spLocks noGrp="1"/>
          </p:cNvSpPr>
          <p:nvPr>
            <p:ph type="title"/>
          </p:nvPr>
        </p:nvSpPr>
        <p:spPr>
          <a:xfrm>
            <a:off x="838200" y="365125"/>
            <a:ext cx="10515600" cy="1325563"/>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p:nvPr>
        </p:nvSpPr>
        <p:spPr>
          <a:xfrm>
            <a:off x="838200" y="1825625"/>
            <a:ext cx="6486939" cy="4171952"/>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sp>
        <p:nvSpPr>
          <p:cNvPr id="10" name="Rounded Rectangle 10">
            <a:extLst>
              <a:ext uri="{FF2B5EF4-FFF2-40B4-BE49-F238E27FC236}">
                <a16:creationId xmlns:a16="http://schemas.microsoft.com/office/drawing/2014/main" id="{DEFA25A8-98CF-4653-B6CC-4E0EA22418DD}"/>
              </a:ext>
            </a:extLst>
          </p:cNvPr>
          <p:cNvSpPr/>
          <p:nvPr userDrawn="1"/>
        </p:nvSpPr>
        <p:spPr>
          <a:xfrm>
            <a:off x="7394713" y="1825626"/>
            <a:ext cx="3959088" cy="4222748"/>
          </a:xfrm>
          <a:prstGeom prst="roundRect">
            <a:avLst>
              <a:gd name="adj" fmla="val 1568"/>
            </a:avLst>
          </a:prstGeom>
          <a:solidFill>
            <a:schemeClr val="accent1"/>
          </a:solidFill>
          <a:ln>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 name="Text Placeholder 4">
            <a:extLst>
              <a:ext uri="{FF2B5EF4-FFF2-40B4-BE49-F238E27FC236}">
                <a16:creationId xmlns:a16="http://schemas.microsoft.com/office/drawing/2014/main" id="{FE80FAFA-FE1A-489A-9F9A-FFAE0455C15D}"/>
              </a:ext>
            </a:extLst>
          </p:cNvPr>
          <p:cNvSpPr>
            <a:spLocks noGrp="1"/>
          </p:cNvSpPr>
          <p:nvPr>
            <p:ph type="body" sz="quarter" idx="13" hasCustomPrompt="1"/>
          </p:nvPr>
        </p:nvSpPr>
        <p:spPr>
          <a:xfrm>
            <a:off x="7573617" y="1996978"/>
            <a:ext cx="3601522" cy="4000599"/>
          </a:xfrm>
          <a:prstGeom prst="rect">
            <a:avLst/>
          </a:prstGeom>
        </p:spPr>
        <p:txBody>
          <a:bodyPr/>
          <a:lstStyle>
            <a:lvl1pPr marL="0" indent="0">
              <a:buNone/>
              <a:defRPr sz="2000" baseline="0">
                <a:solidFill>
                  <a:schemeClr val="bg1"/>
                </a:solidFill>
                <a:latin typeface="Arial" panose="020B0604020202020204" pitchFamily="34" charset="0"/>
                <a:cs typeface="Arial" panose="020B0604020202020204" pitchFamily="34" charset="0"/>
              </a:defRPr>
            </a:lvl1pPr>
          </a:lstStyle>
          <a:p>
            <a:pPr lvl="0"/>
            <a:r>
              <a:rPr lang="en-GB"/>
              <a:t>Resources</a:t>
            </a:r>
          </a:p>
        </p:txBody>
      </p:sp>
      <p:pic>
        <p:nvPicPr>
          <p:cNvPr id="15" name="Picture 14">
            <a:extLst>
              <a:ext uri="{FF2B5EF4-FFF2-40B4-BE49-F238E27FC236}">
                <a16:creationId xmlns:a16="http://schemas.microsoft.com/office/drawing/2014/main" id="{6371CC87-5317-4C08-9B05-2786DA66F349}"/>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522451" y="1946181"/>
            <a:ext cx="652688" cy="534990"/>
          </a:xfrm>
          <a:prstGeom prst="rect">
            <a:avLst/>
          </a:prstGeom>
        </p:spPr>
      </p:pic>
    </p:spTree>
    <p:extLst>
      <p:ext uri="{BB962C8B-B14F-4D97-AF65-F5344CB8AC3E}">
        <p14:creationId xmlns:p14="http://schemas.microsoft.com/office/powerpoint/2010/main" val="420188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resources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7BB2-D92C-4DEA-81BE-4E19F7F349A7}"/>
              </a:ext>
            </a:extLst>
          </p:cNvPr>
          <p:cNvSpPr>
            <a:spLocks noGrp="1"/>
          </p:cNvSpPr>
          <p:nvPr>
            <p:ph type="title"/>
          </p:nvPr>
        </p:nvSpPr>
        <p:spPr>
          <a:xfrm>
            <a:off x="838200" y="365125"/>
            <a:ext cx="10515600" cy="1325563"/>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p:nvPr>
        </p:nvSpPr>
        <p:spPr>
          <a:xfrm>
            <a:off x="838200" y="1825625"/>
            <a:ext cx="10515600" cy="2851658"/>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sp>
        <p:nvSpPr>
          <p:cNvPr id="10" name="Rounded Rectangle 10">
            <a:extLst>
              <a:ext uri="{FF2B5EF4-FFF2-40B4-BE49-F238E27FC236}">
                <a16:creationId xmlns:a16="http://schemas.microsoft.com/office/drawing/2014/main" id="{DEFA25A8-98CF-4653-B6CC-4E0EA22418DD}"/>
              </a:ext>
            </a:extLst>
          </p:cNvPr>
          <p:cNvSpPr/>
          <p:nvPr userDrawn="1"/>
        </p:nvSpPr>
        <p:spPr>
          <a:xfrm>
            <a:off x="1029903" y="5216893"/>
            <a:ext cx="10323898" cy="831480"/>
          </a:xfrm>
          <a:prstGeom prst="roundRect">
            <a:avLst>
              <a:gd name="adj" fmla="val 9161"/>
            </a:avLst>
          </a:prstGeom>
          <a:solidFill>
            <a:schemeClr val="accent1"/>
          </a:solidFill>
          <a:ln>
            <a:solidFill>
              <a:schemeClr val="tx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bg1"/>
              </a:solidFill>
            </a:endParaRPr>
          </a:p>
        </p:txBody>
      </p:sp>
      <p:sp>
        <p:nvSpPr>
          <p:cNvPr id="11" name="Text Placeholder 4">
            <a:extLst>
              <a:ext uri="{FF2B5EF4-FFF2-40B4-BE49-F238E27FC236}">
                <a16:creationId xmlns:a16="http://schemas.microsoft.com/office/drawing/2014/main" id="{FE80FAFA-FE1A-489A-9F9A-FFAE0455C15D}"/>
              </a:ext>
            </a:extLst>
          </p:cNvPr>
          <p:cNvSpPr>
            <a:spLocks noGrp="1"/>
          </p:cNvSpPr>
          <p:nvPr>
            <p:ph type="body" sz="quarter" idx="13" hasCustomPrompt="1"/>
          </p:nvPr>
        </p:nvSpPr>
        <p:spPr>
          <a:xfrm>
            <a:off x="1116013" y="5216893"/>
            <a:ext cx="9313466" cy="780684"/>
          </a:xfrm>
          <a:prstGeom prst="rect">
            <a:avLst/>
          </a:prstGeom>
        </p:spPr>
        <p:txBody>
          <a:bodyPr/>
          <a:lstStyle>
            <a:lvl1pPr marL="0" indent="0">
              <a:buNone/>
              <a:defRPr sz="2000" baseline="0">
                <a:solidFill>
                  <a:schemeClr val="bg1"/>
                </a:solidFill>
                <a:latin typeface="Arial" panose="020B0604020202020204" pitchFamily="34" charset="0"/>
                <a:cs typeface="Arial" panose="020B0604020202020204" pitchFamily="34" charset="0"/>
              </a:defRPr>
            </a:lvl1pPr>
          </a:lstStyle>
          <a:p>
            <a:pPr lvl="0"/>
            <a:r>
              <a:rPr lang="en-GB"/>
              <a:t>Resource</a:t>
            </a:r>
          </a:p>
        </p:txBody>
      </p:sp>
      <p:pic>
        <p:nvPicPr>
          <p:cNvPr id="13" name="Picture 12">
            <a:extLst>
              <a:ext uri="{FF2B5EF4-FFF2-40B4-BE49-F238E27FC236}">
                <a16:creationId xmlns:a16="http://schemas.microsoft.com/office/drawing/2014/main" id="{4510FFB1-CC19-4FE4-922A-5D4E7602692C}"/>
              </a:ext>
            </a:extLst>
          </p:cNvPr>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10565296" y="5365138"/>
            <a:ext cx="652688" cy="534990"/>
          </a:xfrm>
          <a:prstGeom prst="rect">
            <a:avLst/>
          </a:prstGeom>
        </p:spPr>
      </p:pic>
    </p:spTree>
    <p:extLst>
      <p:ext uri="{BB962C8B-B14F-4D97-AF65-F5344CB8AC3E}">
        <p14:creationId xmlns:p14="http://schemas.microsoft.com/office/powerpoint/2010/main" val="280418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ovie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7BB2-D92C-4DEA-81BE-4E19F7F349A7}"/>
              </a:ext>
            </a:extLst>
          </p:cNvPr>
          <p:cNvSpPr>
            <a:spLocks noGrp="1"/>
          </p:cNvSpPr>
          <p:nvPr>
            <p:ph type="title" hasCustomPrompt="1"/>
          </p:nvPr>
        </p:nvSpPr>
        <p:spPr>
          <a:xfrm>
            <a:off x="838200" y="365125"/>
            <a:ext cx="10515600" cy="1325563"/>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add title</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2"/>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sp>
        <p:nvSpPr>
          <p:cNvPr id="10" name="Media Placeholder 9">
            <a:extLst>
              <a:ext uri="{FF2B5EF4-FFF2-40B4-BE49-F238E27FC236}">
                <a16:creationId xmlns:a16="http://schemas.microsoft.com/office/drawing/2014/main" id="{CD3EB446-3002-49E7-A918-C11FE0812C12}"/>
              </a:ext>
            </a:extLst>
          </p:cNvPr>
          <p:cNvSpPr>
            <a:spLocks noGrp="1"/>
          </p:cNvSpPr>
          <p:nvPr>
            <p:ph type="media" sz="quarter" idx="13"/>
          </p:nvPr>
        </p:nvSpPr>
        <p:spPr>
          <a:xfrm>
            <a:off x="835025" y="1858963"/>
            <a:ext cx="10515600" cy="4138612"/>
          </a:xfrm>
          <a:prstGeom prst="rect">
            <a:avLst/>
          </a:prstGeom>
        </p:spPr>
        <p:txBody>
          <a:bodyPr/>
          <a:lstStyle>
            <a:lvl1pPr>
              <a:buNone/>
              <a:defRPr/>
            </a:lvl1pPr>
          </a:lstStyle>
          <a:p>
            <a:endParaRPr lang="en-GB"/>
          </a:p>
        </p:txBody>
      </p:sp>
    </p:spTree>
    <p:extLst>
      <p:ext uri="{BB962C8B-B14F-4D97-AF65-F5344CB8AC3E}">
        <p14:creationId xmlns:p14="http://schemas.microsoft.com/office/powerpoint/2010/main" val="354297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D6E5-2056-DFA5-12B6-ED519B9242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498D50-81F8-188C-4C70-139D1BAA27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1F4E6A-B1A6-3673-664A-F1F61370D9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6D5E17-142C-D5A2-3DA2-FE3909DA537B}"/>
              </a:ext>
            </a:extLst>
          </p:cNvPr>
          <p:cNvSpPr>
            <a:spLocks noGrp="1"/>
          </p:cNvSpPr>
          <p:nvPr>
            <p:ph type="dt" sz="half" idx="10"/>
          </p:nvPr>
        </p:nvSpPr>
        <p:spPr/>
        <p:txBody>
          <a:bodyPr/>
          <a:lstStyle/>
          <a:p>
            <a:fld id="{83657EC9-95B8-4FFD-AECB-3603A7217CF6}" type="datetimeFigureOut">
              <a:rPr lang="en-GB" smtClean="0"/>
              <a:t>23/02/2023</a:t>
            </a:fld>
            <a:endParaRPr lang="en-GB"/>
          </a:p>
        </p:txBody>
      </p:sp>
      <p:sp>
        <p:nvSpPr>
          <p:cNvPr id="6" name="Footer Placeholder 5">
            <a:extLst>
              <a:ext uri="{FF2B5EF4-FFF2-40B4-BE49-F238E27FC236}">
                <a16:creationId xmlns:a16="http://schemas.microsoft.com/office/drawing/2014/main" id="{6909B1D8-3AC4-983C-96CB-0B93339C3E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ABD021-8F0A-FE2C-4E85-DAD1EA3F3E7F}"/>
              </a:ext>
            </a:extLst>
          </p:cNvPr>
          <p:cNvSpPr>
            <a:spLocks noGrp="1"/>
          </p:cNvSpPr>
          <p:nvPr>
            <p:ph type="sldNum" sz="quarter" idx="12"/>
          </p:nvPr>
        </p:nvSpPr>
        <p:spPr/>
        <p:txBody>
          <a:bodyPr/>
          <a:lstStyle/>
          <a:p>
            <a:fld id="{3789E83E-E313-44BA-802B-84B64375FEE7}" type="slidenum">
              <a:rPr lang="en-GB" smtClean="0"/>
              <a:t>‹#›</a:t>
            </a:fld>
            <a:endParaRPr lang="en-GB"/>
          </a:p>
        </p:txBody>
      </p:sp>
    </p:spTree>
    <p:extLst>
      <p:ext uri="{BB962C8B-B14F-4D97-AF65-F5344CB8AC3E}">
        <p14:creationId xmlns:p14="http://schemas.microsoft.com/office/powerpoint/2010/main" val="188324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7BB2-D92C-4DEA-81BE-4E19F7F349A7}"/>
              </a:ext>
            </a:extLst>
          </p:cNvPr>
          <p:cNvSpPr>
            <a:spLocks noGrp="1"/>
          </p:cNvSpPr>
          <p:nvPr>
            <p:ph type="title"/>
          </p:nvPr>
        </p:nvSpPr>
        <p:spPr>
          <a:xfrm>
            <a:off x="838200" y="365125"/>
            <a:ext cx="10515600" cy="1325563"/>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p:nvPr>
        </p:nvSpPr>
        <p:spPr>
          <a:xfrm>
            <a:off x="838200" y="1825625"/>
            <a:ext cx="4856922" cy="4171949"/>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42363FF-1730-4826-86F5-A318B05A95AC}"/>
              </a:ext>
            </a:extLst>
          </p:cNvPr>
          <p:cNvSpPr>
            <a:spLocks noGrp="1"/>
          </p:cNvSpPr>
          <p:nvPr>
            <p:ph type="pic" sz="quarter" idx="13"/>
          </p:nvPr>
        </p:nvSpPr>
        <p:spPr>
          <a:xfrm>
            <a:off x="5784850" y="1825625"/>
            <a:ext cx="5568950" cy="4171950"/>
          </a:xfrm>
          <a:prstGeom prst="rect">
            <a:avLst/>
          </a:prstGeom>
        </p:spPr>
        <p:txBody>
          <a:bodyPr/>
          <a:lstStyle>
            <a:lvl1pPr>
              <a:buNone/>
              <a:defRPr/>
            </a:lvl1pPr>
          </a:lstStyle>
          <a:p>
            <a:endParaRPr lang="en-GB"/>
          </a:p>
        </p:txBody>
      </p:sp>
    </p:spTree>
    <p:extLst>
      <p:ext uri="{BB962C8B-B14F-4D97-AF65-F5344CB8AC3E}">
        <p14:creationId xmlns:p14="http://schemas.microsoft.com/office/powerpoint/2010/main" val="73594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7BB2-D92C-4DEA-81BE-4E19F7F349A7}"/>
              </a:ext>
            </a:extLst>
          </p:cNvPr>
          <p:cNvSpPr>
            <a:spLocks noGrp="1"/>
          </p:cNvSpPr>
          <p:nvPr>
            <p:ph type="title"/>
          </p:nvPr>
        </p:nvSpPr>
        <p:spPr>
          <a:xfrm>
            <a:off x="838200" y="365125"/>
            <a:ext cx="10515600" cy="1325563"/>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p:nvPr>
        </p:nvSpPr>
        <p:spPr>
          <a:xfrm>
            <a:off x="838200" y="1825625"/>
            <a:ext cx="4856922" cy="4171949"/>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sp>
        <p:nvSpPr>
          <p:cNvPr id="11" name="Chart Placeholder 10">
            <a:extLst>
              <a:ext uri="{FF2B5EF4-FFF2-40B4-BE49-F238E27FC236}">
                <a16:creationId xmlns:a16="http://schemas.microsoft.com/office/drawing/2014/main" id="{1C4E5EB6-585C-48C8-86D8-AF7D2FCE1124}"/>
              </a:ext>
            </a:extLst>
          </p:cNvPr>
          <p:cNvSpPr>
            <a:spLocks noGrp="1"/>
          </p:cNvSpPr>
          <p:nvPr>
            <p:ph type="chart" sz="quarter" idx="13"/>
          </p:nvPr>
        </p:nvSpPr>
        <p:spPr>
          <a:xfrm>
            <a:off x="5843588" y="1825625"/>
            <a:ext cx="5510212" cy="4171950"/>
          </a:xfrm>
          <a:prstGeom prst="rect">
            <a:avLst/>
          </a:prstGeom>
        </p:spPr>
        <p:txBody>
          <a:bodyPr/>
          <a:lstStyle>
            <a:lvl1pPr>
              <a:buNone/>
              <a:defRPr/>
            </a:lvl1pPr>
          </a:lstStyle>
          <a:p>
            <a:endParaRPr lang="en-GB"/>
          </a:p>
        </p:txBody>
      </p:sp>
    </p:spTree>
    <p:extLst>
      <p:ext uri="{BB962C8B-B14F-4D97-AF65-F5344CB8AC3E}">
        <p14:creationId xmlns:p14="http://schemas.microsoft.com/office/powerpoint/2010/main" val="380530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citivity">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382BA5F-07FC-4F96-BEF4-C3B36F8A0669}"/>
              </a:ext>
            </a:extLst>
          </p:cNvPr>
          <p:cNvSpPr/>
          <p:nvPr userDrawn="1"/>
        </p:nvSpPr>
        <p:spPr>
          <a:xfrm>
            <a:off x="9518374" y="1817884"/>
            <a:ext cx="1752600" cy="4171947"/>
          </a:xfrm>
          <a:prstGeom prst="roundRect">
            <a:avLst>
              <a:gd name="adj" fmla="val 2399"/>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6F7BB2-D92C-4DEA-81BE-4E19F7F349A7}"/>
              </a:ext>
            </a:extLst>
          </p:cNvPr>
          <p:cNvSpPr>
            <a:spLocks noGrp="1"/>
          </p:cNvSpPr>
          <p:nvPr>
            <p:ph type="title" hasCustomPrompt="1"/>
          </p:nvPr>
        </p:nvSpPr>
        <p:spPr>
          <a:xfrm>
            <a:off x="838200" y="365125"/>
            <a:ext cx="10515600" cy="1325563"/>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add activity title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p:nvPr>
        </p:nvSpPr>
        <p:spPr>
          <a:xfrm>
            <a:off x="838200" y="1825625"/>
            <a:ext cx="8584096" cy="4171952"/>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2E67583-0FDB-44FA-8E51-71783C64710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82200" y="1926077"/>
            <a:ext cx="885370" cy="885370"/>
          </a:xfrm>
          <a:prstGeom prst="rect">
            <a:avLst/>
          </a:prstGeom>
        </p:spPr>
      </p:pic>
      <p:sp>
        <p:nvSpPr>
          <p:cNvPr id="17" name="TextBox 16">
            <a:extLst>
              <a:ext uri="{FF2B5EF4-FFF2-40B4-BE49-F238E27FC236}">
                <a16:creationId xmlns:a16="http://schemas.microsoft.com/office/drawing/2014/main" id="{9F480475-1476-498A-92E1-BFAE132A2E17}"/>
              </a:ext>
            </a:extLst>
          </p:cNvPr>
          <p:cNvSpPr txBox="1"/>
          <p:nvPr userDrawn="1"/>
        </p:nvSpPr>
        <p:spPr>
          <a:xfrm>
            <a:off x="9518374" y="3041468"/>
            <a:ext cx="1752600" cy="369332"/>
          </a:xfrm>
          <a:prstGeom prst="rect">
            <a:avLst/>
          </a:prstGeom>
          <a:noFill/>
        </p:spPr>
        <p:txBody>
          <a:bodyPr wrap="square" rtlCol="0">
            <a:spAutoFit/>
          </a:bodyPr>
          <a:lstStyle/>
          <a:p>
            <a:pPr algn="ctr"/>
            <a:r>
              <a:rPr lang="en-GB">
                <a:latin typeface="Arial" panose="020B0604020202020204" pitchFamily="34" charset="0"/>
                <a:cs typeface="Arial" panose="020B0604020202020204" pitchFamily="34" charset="0"/>
              </a:rPr>
              <a:t>Time on task!</a:t>
            </a:r>
          </a:p>
        </p:txBody>
      </p:sp>
      <p:sp>
        <p:nvSpPr>
          <p:cNvPr id="19" name="Text Placeholder 18">
            <a:extLst>
              <a:ext uri="{FF2B5EF4-FFF2-40B4-BE49-F238E27FC236}">
                <a16:creationId xmlns:a16="http://schemas.microsoft.com/office/drawing/2014/main" id="{47C419B1-D6EE-4B57-9F22-CC8380003E5C}"/>
              </a:ext>
            </a:extLst>
          </p:cNvPr>
          <p:cNvSpPr>
            <a:spLocks noGrp="1"/>
          </p:cNvSpPr>
          <p:nvPr>
            <p:ph type="body" sz="quarter" idx="13" hasCustomPrompt="1"/>
          </p:nvPr>
        </p:nvSpPr>
        <p:spPr>
          <a:xfrm>
            <a:off x="9730408" y="3805010"/>
            <a:ext cx="1370185" cy="882650"/>
          </a:xfrm>
        </p:spPr>
        <p:txBody>
          <a:bodyPr/>
          <a:lstStyle>
            <a:lvl1pPr>
              <a:defRPr sz="2000">
                <a:solidFill>
                  <a:schemeClr val="bg1"/>
                </a:solidFill>
                <a:latin typeface="Arial" panose="020B0604020202020204" pitchFamily="34" charset="0"/>
                <a:cs typeface="Arial" panose="020B0604020202020204" pitchFamily="34" charset="0"/>
              </a:defRPr>
            </a:lvl1pPr>
          </a:lstStyle>
          <a:p>
            <a:pPr lvl="0"/>
            <a:r>
              <a:rPr lang="en-US"/>
              <a:t>Click to enter minutes</a:t>
            </a:r>
            <a:endParaRPr lang="en-GB"/>
          </a:p>
        </p:txBody>
      </p:sp>
    </p:spTree>
    <p:extLst>
      <p:ext uri="{BB962C8B-B14F-4D97-AF65-F5344CB8AC3E}">
        <p14:creationId xmlns:p14="http://schemas.microsoft.com/office/powerpoint/2010/main" val="243908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ctivity with Stretch Task">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382BA5F-07FC-4F96-BEF4-C3B36F8A0669}"/>
              </a:ext>
            </a:extLst>
          </p:cNvPr>
          <p:cNvSpPr/>
          <p:nvPr userDrawn="1"/>
        </p:nvSpPr>
        <p:spPr>
          <a:xfrm>
            <a:off x="9501810" y="374238"/>
            <a:ext cx="1851990" cy="1354130"/>
          </a:xfrm>
          <a:prstGeom prst="roundRect">
            <a:avLst>
              <a:gd name="adj" fmla="val 2399"/>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6F7BB2-D92C-4DEA-81BE-4E19F7F349A7}"/>
              </a:ext>
            </a:extLst>
          </p:cNvPr>
          <p:cNvSpPr>
            <a:spLocks noGrp="1"/>
          </p:cNvSpPr>
          <p:nvPr>
            <p:ph type="title" hasCustomPrompt="1"/>
          </p:nvPr>
        </p:nvSpPr>
        <p:spPr>
          <a:xfrm>
            <a:off x="838200" y="365125"/>
            <a:ext cx="10515600" cy="1325563"/>
          </a:xfrm>
          <a:prstGeom prst="rect">
            <a:avLst/>
          </a:prstGeom>
          <a:ln>
            <a:solidFill>
              <a:schemeClr val="accent5"/>
            </a:solidFill>
          </a:ln>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add activity title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p:nvPr>
        </p:nvSpPr>
        <p:spPr>
          <a:xfrm>
            <a:off x="838200" y="1825625"/>
            <a:ext cx="10515600" cy="3533778"/>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2E67583-0FDB-44FA-8E51-71783C64710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6574" y="528324"/>
            <a:ext cx="564705" cy="564705"/>
          </a:xfrm>
          <a:prstGeom prst="rect">
            <a:avLst/>
          </a:prstGeom>
        </p:spPr>
      </p:pic>
      <p:sp>
        <p:nvSpPr>
          <p:cNvPr id="17" name="TextBox 16">
            <a:extLst>
              <a:ext uri="{FF2B5EF4-FFF2-40B4-BE49-F238E27FC236}">
                <a16:creationId xmlns:a16="http://schemas.microsoft.com/office/drawing/2014/main" id="{9F480475-1476-498A-92E1-BFAE132A2E17}"/>
              </a:ext>
            </a:extLst>
          </p:cNvPr>
          <p:cNvSpPr txBox="1"/>
          <p:nvPr userDrawn="1"/>
        </p:nvSpPr>
        <p:spPr>
          <a:xfrm>
            <a:off x="9581323" y="533087"/>
            <a:ext cx="1075252" cy="646331"/>
          </a:xfrm>
          <a:prstGeom prst="rect">
            <a:avLst/>
          </a:prstGeom>
          <a:noFill/>
        </p:spPr>
        <p:txBody>
          <a:bodyPr wrap="square" rtlCol="0">
            <a:spAutoFit/>
          </a:bodyPr>
          <a:lstStyle/>
          <a:p>
            <a:pPr algn="l"/>
            <a:r>
              <a:rPr lang="en-GB">
                <a:latin typeface="Arial" panose="020B0604020202020204" pitchFamily="34" charset="0"/>
                <a:cs typeface="Arial" panose="020B0604020202020204" pitchFamily="34" charset="0"/>
              </a:rPr>
              <a:t>Time on task!</a:t>
            </a:r>
          </a:p>
        </p:txBody>
      </p:sp>
      <p:sp>
        <p:nvSpPr>
          <p:cNvPr id="19" name="Text Placeholder 18">
            <a:extLst>
              <a:ext uri="{FF2B5EF4-FFF2-40B4-BE49-F238E27FC236}">
                <a16:creationId xmlns:a16="http://schemas.microsoft.com/office/drawing/2014/main" id="{47C419B1-D6EE-4B57-9F22-CC8380003E5C}"/>
              </a:ext>
            </a:extLst>
          </p:cNvPr>
          <p:cNvSpPr>
            <a:spLocks noGrp="1"/>
          </p:cNvSpPr>
          <p:nvPr>
            <p:ph type="body" sz="quarter" idx="13" hasCustomPrompt="1"/>
          </p:nvPr>
        </p:nvSpPr>
        <p:spPr>
          <a:xfrm>
            <a:off x="9662663" y="1272415"/>
            <a:ext cx="644216" cy="376793"/>
          </a:xfrm>
        </p:spPr>
        <p:txBody>
          <a:bodyPr/>
          <a:lstStyle>
            <a:lvl1pPr>
              <a:buNone/>
              <a:defRPr sz="2000">
                <a:solidFill>
                  <a:schemeClr val="bg1"/>
                </a:solidFill>
                <a:latin typeface="Arial" panose="020B0604020202020204" pitchFamily="34" charset="0"/>
                <a:cs typeface="Arial" panose="020B0604020202020204" pitchFamily="34" charset="0"/>
              </a:defRPr>
            </a:lvl1pPr>
          </a:lstStyle>
          <a:p>
            <a:pPr lvl="0"/>
            <a:r>
              <a:rPr lang="en-US"/>
              <a:t>minutes</a:t>
            </a:r>
            <a:endParaRPr lang="en-GB"/>
          </a:p>
        </p:txBody>
      </p:sp>
      <p:sp>
        <p:nvSpPr>
          <p:cNvPr id="18" name="TextBox 17">
            <a:extLst>
              <a:ext uri="{FF2B5EF4-FFF2-40B4-BE49-F238E27FC236}">
                <a16:creationId xmlns:a16="http://schemas.microsoft.com/office/drawing/2014/main" id="{A71DFA91-0890-49F0-933D-0EE09DF4981D}"/>
              </a:ext>
            </a:extLst>
          </p:cNvPr>
          <p:cNvSpPr txBox="1"/>
          <p:nvPr userDrawn="1"/>
        </p:nvSpPr>
        <p:spPr>
          <a:xfrm>
            <a:off x="10226453" y="1291307"/>
            <a:ext cx="1075252" cy="376793"/>
          </a:xfrm>
          <a:prstGeom prst="rect">
            <a:avLst/>
          </a:prstGeom>
          <a:noFill/>
        </p:spPr>
        <p:txBody>
          <a:bodyPr wrap="square" rtlCol="0">
            <a:spAutoFit/>
          </a:bodyPr>
          <a:lstStyle/>
          <a:p>
            <a:pPr algn="ctr"/>
            <a:r>
              <a:rPr lang="en-GB">
                <a:latin typeface="Arial" panose="020B0604020202020204" pitchFamily="34" charset="0"/>
                <a:cs typeface="Arial" panose="020B0604020202020204" pitchFamily="34" charset="0"/>
              </a:rPr>
              <a:t>minutes!</a:t>
            </a:r>
          </a:p>
        </p:txBody>
      </p:sp>
    </p:spTree>
    <p:extLst>
      <p:ext uri="{BB962C8B-B14F-4D97-AF65-F5344CB8AC3E}">
        <p14:creationId xmlns:p14="http://schemas.microsoft.com/office/powerpoint/2010/main" val="3239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Reflection (Feedb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7BB2-D92C-4DEA-81BE-4E19F7F349A7}"/>
              </a:ext>
            </a:extLst>
          </p:cNvPr>
          <p:cNvSpPr>
            <a:spLocks noGrp="1"/>
          </p:cNvSpPr>
          <p:nvPr>
            <p:ph type="title" hasCustomPrompt="1"/>
          </p:nvPr>
        </p:nvSpPr>
        <p:spPr>
          <a:xfrm>
            <a:off x="838200" y="365125"/>
            <a:ext cx="10515600" cy="1325563"/>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add feedback title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hasCustomPrompt="1"/>
          </p:nvPr>
        </p:nvSpPr>
        <p:spPr>
          <a:xfrm>
            <a:off x="838200" y="1825625"/>
            <a:ext cx="10515600" cy="4171952"/>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When working with groups, it is good practice to have a feedback loop after each activity.  This allows the tutor to review achievement – have the learners achieved the required outcome from the activity?  It could be used to allow learners to feed back to the group the results of the activity, facilitating peer to peer engagement and allowing learners to learn from each other.  You could either leave this slide blank and allow the tutor to ask direct and indirect questions to ascertain that learning has taken place, or you could add some prompting questions.  Alternatively, you could add instructions for learners to present their answers to the group</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3AD56E8-C36C-4296-B119-1BAE1D0DE969}"/>
              </a:ext>
            </a:extLst>
          </p:cNvPr>
          <p:cNvPicPr/>
          <p:nvPr userDrawn="1"/>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98765" y="476855"/>
            <a:ext cx="1231223" cy="1073649"/>
          </a:xfrm>
          <a:prstGeom prst="rect">
            <a:avLst/>
          </a:prstGeom>
          <a:noFill/>
          <a:ln>
            <a:noFill/>
          </a:ln>
        </p:spPr>
      </p:pic>
    </p:spTree>
    <p:extLst>
      <p:ext uri="{BB962C8B-B14F-4D97-AF65-F5344CB8AC3E}">
        <p14:creationId xmlns:p14="http://schemas.microsoft.com/office/powerpoint/2010/main" val="3647407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mmary">
    <p:bg>
      <p:bgRef idx="1001">
        <a:schemeClr val="bg1"/>
      </p:bgRef>
    </p:bg>
    <p:spTree>
      <p:nvGrpSpPr>
        <p:cNvPr id="1" name=""/>
        <p:cNvGrpSpPr/>
        <p:nvPr/>
      </p:nvGrpSpPr>
      <p:grpSpPr>
        <a:xfrm>
          <a:off x="0" y="0"/>
          <a:ext cx="0" cy="0"/>
          <a:chOff x="0" y="0"/>
          <a:chExt cx="0" cy="0"/>
        </a:xfrm>
      </p:grpSpPr>
      <p:pic>
        <p:nvPicPr>
          <p:cNvPr id="2" name="Picture 6" descr="A picture containing yellow&#10;&#10;Description generated with high confidence">
            <a:extLst>
              <a:ext uri="{FF2B5EF4-FFF2-40B4-BE49-F238E27FC236}">
                <a16:creationId xmlns:a16="http://schemas.microsoft.com/office/drawing/2014/main" id="{EAA27665-5FF7-4B5C-A300-257B6B9BF554}"/>
              </a:ext>
            </a:extLst>
          </p:cNvPr>
          <p:cNvPicPr>
            <a:picLocks noChangeAspect="1"/>
          </p:cNvPicPr>
          <p:nvPr userDrawn="1"/>
        </p:nvPicPr>
        <p:blipFill>
          <a:blip r:embed="rId2"/>
          <a:stretch>
            <a:fillRect/>
          </a:stretch>
        </p:blipFill>
        <p:spPr>
          <a:xfrm rot="1380000">
            <a:off x="-876580" y="4936088"/>
            <a:ext cx="3141472" cy="2483080"/>
          </a:xfrm>
          <a:prstGeom prst="rect">
            <a:avLst/>
          </a:prstGeom>
        </p:spPr>
      </p:pic>
      <p:sp>
        <p:nvSpPr>
          <p:cNvPr id="13" name="TextBox 12">
            <a:extLst>
              <a:ext uri="{FF2B5EF4-FFF2-40B4-BE49-F238E27FC236}">
                <a16:creationId xmlns:a16="http://schemas.microsoft.com/office/drawing/2014/main" id="{886A0E1C-3816-4F9F-937A-162BA6E30F1F}"/>
              </a:ext>
            </a:extLst>
          </p:cNvPr>
          <p:cNvSpPr txBox="1"/>
          <p:nvPr userDrawn="1"/>
        </p:nvSpPr>
        <p:spPr>
          <a:xfrm>
            <a:off x="800417" y="1837462"/>
            <a:ext cx="10515600" cy="658085"/>
          </a:xfrm>
          <a:prstGeom prst="rect">
            <a:avLst/>
          </a:prstGeom>
        </p:spPr>
        <p:txBody>
          <a:bodyPr vert="horz" lIns="91440" tIns="45720" rIns="91440" bIns="45720" rtlCol="0">
            <a:noAutofit/>
          </a:bodyPr>
          <a:lstStyle>
            <a:lvl1pPr marL="228600" lvl="0" indent="-228600">
              <a:lnSpc>
                <a:spcPct val="100000"/>
              </a:lnSpc>
              <a:spcBef>
                <a:spcPts val="1000"/>
              </a:spcBef>
              <a:buFontTx/>
              <a:buBlip>
                <a:blip r:embed="rId3"/>
              </a:buBlip>
              <a:defRPr sz="2000">
                <a:latin typeface="Arial" panose="020B0604020202020204" pitchFamily="34" charset="0"/>
                <a:cs typeface="Arial" panose="020B0604020202020204" pitchFamily="34" charset="0"/>
              </a:defRPr>
            </a:lvl1pPr>
            <a:lvl2pPr marL="685800" lvl="1" indent="-228600">
              <a:lnSpc>
                <a:spcPct val="100000"/>
              </a:lnSpc>
              <a:spcBef>
                <a:spcPts val="500"/>
              </a:spcBef>
              <a:buFontTx/>
              <a:buBlip>
                <a:blip r:embed="rId3"/>
              </a:buBlip>
              <a:defRPr sz="2000">
                <a:latin typeface="Arial" panose="020B0604020202020204" pitchFamily="34" charset="0"/>
                <a:cs typeface="Arial" panose="020B0604020202020204" pitchFamily="34" charset="0"/>
              </a:defRPr>
            </a:lvl2pPr>
            <a:lvl3pPr marL="1143000" lvl="2" indent="-228600">
              <a:lnSpc>
                <a:spcPct val="100000"/>
              </a:lnSpc>
              <a:spcBef>
                <a:spcPts val="500"/>
              </a:spcBef>
              <a:buFontTx/>
              <a:buBlip>
                <a:blip r:embed="rId3"/>
              </a:buBlip>
              <a:defRPr>
                <a:latin typeface="Arial" panose="020B0604020202020204" pitchFamily="34" charset="0"/>
                <a:cs typeface="Arial" panose="020B0604020202020204" pitchFamily="34" charset="0"/>
              </a:defRPr>
            </a:lvl3pPr>
            <a:lvl4pPr marL="1600200" lvl="3" indent="-228600">
              <a:lnSpc>
                <a:spcPct val="100000"/>
              </a:lnSpc>
              <a:spcBef>
                <a:spcPts val="500"/>
              </a:spcBef>
              <a:buFontTx/>
              <a:buBlip>
                <a:blip r:embed="rId3"/>
              </a:buBlip>
              <a:defRPr>
                <a:latin typeface="Arial" panose="020B0604020202020204" pitchFamily="34" charset="0"/>
                <a:cs typeface="Arial" panose="020B0604020202020204" pitchFamily="34" charset="0"/>
              </a:defRPr>
            </a:lvl4pPr>
            <a:lvl5pPr marL="2057400" lvl="4" indent="-228600">
              <a:lnSpc>
                <a:spcPct val="100000"/>
              </a:lnSpc>
              <a:spcBef>
                <a:spcPts val="500"/>
              </a:spcBef>
              <a:buFontTx/>
              <a:buBlip>
                <a:blip r:embed="rId3"/>
              </a:buBlip>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lvl="1" indent="0">
              <a:buFont typeface="Arial" panose="020B0604020202020204" pitchFamily="34" charset="0"/>
              <a:buNone/>
            </a:pPr>
            <a:r>
              <a:rPr lang="en-GB" sz="2000"/>
              <a:t>This is what we set out to achieve at the beginning of this session.  </a:t>
            </a:r>
          </a:p>
          <a:p>
            <a:pPr marL="457200" lvl="1" indent="0">
              <a:buFont typeface="Arial" panose="020B0604020202020204" pitchFamily="34" charset="0"/>
              <a:buNone/>
            </a:pPr>
            <a:r>
              <a:rPr lang="en-GB" sz="2000" b="1">
                <a:solidFill>
                  <a:schemeClr val="tx2"/>
                </a:solidFill>
              </a:rPr>
              <a:t>Can</a:t>
            </a:r>
            <a:r>
              <a:rPr lang="en-GB" sz="2000"/>
              <a:t> you now:-</a:t>
            </a:r>
          </a:p>
        </p:txBody>
      </p:sp>
      <p:sp>
        <p:nvSpPr>
          <p:cNvPr id="12" name="TextBox 11">
            <a:extLst>
              <a:ext uri="{FF2B5EF4-FFF2-40B4-BE49-F238E27FC236}">
                <a16:creationId xmlns:a16="http://schemas.microsoft.com/office/drawing/2014/main" id="{66D0AEEF-C549-4B87-9041-547B009D1837}"/>
              </a:ext>
            </a:extLst>
          </p:cNvPr>
          <p:cNvSpPr txBox="1"/>
          <p:nvPr userDrawn="1"/>
        </p:nvSpPr>
        <p:spPr>
          <a:xfrm>
            <a:off x="835524" y="365124"/>
            <a:ext cx="10515599" cy="1325560"/>
          </a:xfrm>
          <a:prstGeom prst="rect">
            <a:avLst/>
          </a:prstGeom>
        </p:spPr>
        <p:txBody>
          <a:bodyPr vert="horz" lIns="91440" tIns="45720" rIns="91440" bIns="45720" rtlCol="0" anchor="ctr">
            <a:normAutofit/>
          </a:bodyPr>
          <a:lstStyle>
            <a:lvl1pPr>
              <a:lnSpc>
                <a:spcPct val="90000"/>
              </a:lnSpc>
              <a:spcBef>
                <a:spcPct val="0"/>
              </a:spcBef>
              <a:buNone/>
              <a:defRPr sz="3200" b="1">
                <a:solidFill>
                  <a:schemeClr val="tx2"/>
                </a:solidFill>
                <a:latin typeface="Arial" panose="020B0604020202020204" pitchFamily="34" charset="0"/>
                <a:ea typeface="+mj-ea"/>
                <a:cs typeface="Arial" panose="020B0604020202020204" pitchFamily="34" charset="0"/>
              </a:defRPr>
            </a:lvl1pPr>
          </a:lstStyle>
          <a:p>
            <a:pPr lvl="0"/>
            <a:r>
              <a:rPr lang="en-GB"/>
              <a:t>Can you now…</a:t>
            </a:r>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4"/>
          <a:stretch>
            <a:fillRect/>
          </a:stretch>
        </p:blipFill>
        <p:spPr>
          <a:xfrm>
            <a:off x="-626251" y="27643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pic>
        <p:nvPicPr>
          <p:cNvPr id="3" name="Picture 4">
            <a:extLst>
              <a:ext uri="{FF2B5EF4-FFF2-40B4-BE49-F238E27FC236}">
                <a16:creationId xmlns:a16="http://schemas.microsoft.com/office/drawing/2014/main" id="{5B8C1C86-CFDD-4863-8DE4-2BC17D15FAA7}"/>
              </a:ext>
            </a:extLst>
          </p:cNvPr>
          <p:cNvPicPr>
            <a:picLocks noChangeAspect="1"/>
          </p:cNvPicPr>
          <p:nvPr userDrawn="1"/>
        </p:nvPicPr>
        <p:blipFill>
          <a:blip r:embed="rId5"/>
          <a:stretch>
            <a:fillRect/>
          </a:stretch>
        </p:blipFill>
        <p:spPr>
          <a:xfrm rot="5721418" flipH="1">
            <a:off x="10350315" y="465278"/>
            <a:ext cx="945268" cy="972344"/>
          </a:xfrm>
          <a:prstGeom prst="rect">
            <a:avLst/>
          </a:prstGeom>
        </p:spPr>
      </p:pic>
      <p:sp>
        <p:nvSpPr>
          <p:cNvPr id="27" name="TextBox 26">
            <a:extLst>
              <a:ext uri="{FF2B5EF4-FFF2-40B4-BE49-F238E27FC236}">
                <a16:creationId xmlns:a16="http://schemas.microsoft.com/office/drawing/2014/main" id="{52B3E117-B9A7-48F0-BFAD-435775EA94CE}"/>
              </a:ext>
            </a:extLst>
          </p:cNvPr>
          <p:cNvSpPr txBox="1"/>
          <p:nvPr userDrawn="1"/>
        </p:nvSpPr>
        <p:spPr>
          <a:xfrm>
            <a:off x="1303997" y="3484164"/>
            <a:ext cx="10012019" cy="400110"/>
          </a:xfrm>
          <a:prstGeom prst="rect">
            <a:avLst/>
          </a:prstGeom>
        </p:spPr>
        <p:txBody>
          <a:bodyPr vert="horz" lIns="91440" tIns="45720" rIns="91440" bIns="45720" rtlCol="0">
            <a:noAutofit/>
          </a:bodyPr>
          <a:lstStyle>
            <a:lvl1pPr marL="228600" lvl="0" indent="-228600">
              <a:lnSpc>
                <a:spcPct val="100000"/>
              </a:lnSpc>
              <a:spcBef>
                <a:spcPts val="1000"/>
              </a:spcBef>
              <a:buFontTx/>
              <a:buBlip>
                <a:blip r:embed="rId3"/>
              </a:buBlip>
              <a:defRPr sz="2000">
                <a:latin typeface="Arial" panose="020B0604020202020204" pitchFamily="34" charset="0"/>
                <a:cs typeface="Arial" panose="020B0604020202020204" pitchFamily="34" charset="0"/>
              </a:defRPr>
            </a:lvl1pPr>
            <a:lvl2pPr marL="685800" lvl="1" indent="-228600">
              <a:lnSpc>
                <a:spcPct val="100000"/>
              </a:lnSpc>
              <a:spcBef>
                <a:spcPts val="500"/>
              </a:spcBef>
              <a:buFontTx/>
              <a:buBlip>
                <a:blip r:embed="rId3"/>
              </a:buBlip>
              <a:defRPr sz="2000">
                <a:latin typeface="Arial" panose="020B0604020202020204" pitchFamily="34" charset="0"/>
                <a:cs typeface="Arial" panose="020B0604020202020204" pitchFamily="34" charset="0"/>
              </a:defRPr>
            </a:lvl2pPr>
            <a:lvl3pPr marL="1143000" lvl="2" indent="-228600">
              <a:lnSpc>
                <a:spcPct val="100000"/>
              </a:lnSpc>
              <a:spcBef>
                <a:spcPts val="500"/>
              </a:spcBef>
              <a:buFontTx/>
              <a:buBlip>
                <a:blip r:embed="rId3"/>
              </a:buBlip>
              <a:defRPr>
                <a:latin typeface="Arial" panose="020B0604020202020204" pitchFamily="34" charset="0"/>
                <a:cs typeface="Arial" panose="020B0604020202020204" pitchFamily="34" charset="0"/>
              </a:defRPr>
            </a:lvl3pPr>
            <a:lvl4pPr marL="1600200" lvl="3" indent="-228600">
              <a:lnSpc>
                <a:spcPct val="100000"/>
              </a:lnSpc>
              <a:spcBef>
                <a:spcPts val="500"/>
              </a:spcBef>
              <a:buFontTx/>
              <a:buBlip>
                <a:blip r:embed="rId3"/>
              </a:buBlip>
              <a:defRPr>
                <a:latin typeface="Arial" panose="020B0604020202020204" pitchFamily="34" charset="0"/>
                <a:cs typeface="Arial" panose="020B0604020202020204" pitchFamily="34" charset="0"/>
              </a:defRPr>
            </a:lvl4pPr>
            <a:lvl5pPr marL="2057400" lvl="4" indent="-228600">
              <a:lnSpc>
                <a:spcPct val="100000"/>
              </a:lnSpc>
              <a:spcBef>
                <a:spcPts val="500"/>
              </a:spcBef>
              <a:buFontTx/>
              <a:buBlip>
                <a:blip r:embed="rId3"/>
              </a:buBlip>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Font typeface="Arial" panose="020B0604020202020204" pitchFamily="34" charset="0"/>
              <a:buNone/>
            </a:pPr>
            <a:r>
              <a:rPr lang="en-GB"/>
              <a:t>You </a:t>
            </a:r>
            <a:r>
              <a:rPr lang="en-GB" b="1">
                <a:solidFill>
                  <a:schemeClr val="tx2"/>
                </a:solidFill>
              </a:rPr>
              <a:t>should</a:t>
            </a:r>
            <a:r>
              <a:rPr lang="en-GB"/>
              <a:t> be able to:-</a:t>
            </a:r>
          </a:p>
        </p:txBody>
      </p:sp>
      <p:sp>
        <p:nvSpPr>
          <p:cNvPr id="28" name="TextBox 27">
            <a:extLst>
              <a:ext uri="{FF2B5EF4-FFF2-40B4-BE49-F238E27FC236}">
                <a16:creationId xmlns:a16="http://schemas.microsoft.com/office/drawing/2014/main" id="{206B0275-7300-4A46-8EC6-C8F911861C30}"/>
              </a:ext>
            </a:extLst>
          </p:cNvPr>
          <p:cNvSpPr txBox="1"/>
          <p:nvPr userDrawn="1"/>
        </p:nvSpPr>
        <p:spPr>
          <a:xfrm>
            <a:off x="1303996" y="4829985"/>
            <a:ext cx="10012020" cy="400110"/>
          </a:xfrm>
          <a:prstGeom prst="rect">
            <a:avLst/>
          </a:prstGeom>
        </p:spPr>
        <p:txBody>
          <a:bodyPr vert="horz" lIns="91440" tIns="45720" rIns="91440" bIns="45720" rtlCol="0">
            <a:noAutofit/>
          </a:bodyPr>
          <a:lstStyle>
            <a:lvl1pPr marL="228600" lvl="0" indent="-228600">
              <a:lnSpc>
                <a:spcPct val="100000"/>
              </a:lnSpc>
              <a:spcBef>
                <a:spcPts val="1000"/>
              </a:spcBef>
              <a:buFontTx/>
              <a:buBlip>
                <a:blip r:embed="rId3"/>
              </a:buBlip>
              <a:defRPr sz="2000">
                <a:latin typeface="Arial" panose="020B0604020202020204" pitchFamily="34" charset="0"/>
                <a:cs typeface="Arial" panose="020B0604020202020204" pitchFamily="34" charset="0"/>
              </a:defRPr>
            </a:lvl1pPr>
            <a:lvl2pPr marL="685800" lvl="1" indent="-228600">
              <a:lnSpc>
                <a:spcPct val="100000"/>
              </a:lnSpc>
              <a:spcBef>
                <a:spcPts val="500"/>
              </a:spcBef>
              <a:buFontTx/>
              <a:buBlip>
                <a:blip r:embed="rId3"/>
              </a:buBlip>
              <a:defRPr sz="2000">
                <a:latin typeface="Arial" panose="020B0604020202020204" pitchFamily="34" charset="0"/>
                <a:cs typeface="Arial" panose="020B0604020202020204" pitchFamily="34" charset="0"/>
              </a:defRPr>
            </a:lvl2pPr>
            <a:lvl3pPr marL="1143000" lvl="2" indent="-228600">
              <a:lnSpc>
                <a:spcPct val="100000"/>
              </a:lnSpc>
              <a:spcBef>
                <a:spcPts val="500"/>
              </a:spcBef>
              <a:buFontTx/>
              <a:buBlip>
                <a:blip r:embed="rId3"/>
              </a:buBlip>
              <a:defRPr>
                <a:latin typeface="Arial" panose="020B0604020202020204" pitchFamily="34" charset="0"/>
                <a:cs typeface="Arial" panose="020B0604020202020204" pitchFamily="34" charset="0"/>
              </a:defRPr>
            </a:lvl3pPr>
            <a:lvl4pPr marL="1600200" lvl="3" indent="-228600">
              <a:lnSpc>
                <a:spcPct val="100000"/>
              </a:lnSpc>
              <a:spcBef>
                <a:spcPts val="500"/>
              </a:spcBef>
              <a:buFontTx/>
              <a:buBlip>
                <a:blip r:embed="rId3"/>
              </a:buBlip>
              <a:defRPr>
                <a:latin typeface="Arial" panose="020B0604020202020204" pitchFamily="34" charset="0"/>
                <a:cs typeface="Arial" panose="020B0604020202020204" pitchFamily="34" charset="0"/>
              </a:defRPr>
            </a:lvl4pPr>
            <a:lvl5pPr marL="2057400" lvl="4" indent="-228600">
              <a:lnSpc>
                <a:spcPct val="100000"/>
              </a:lnSpc>
              <a:spcBef>
                <a:spcPts val="500"/>
              </a:spcBef>
              <a:buFontTx/>
              <a:buBlip>
                <a:blip r:embed="rId3"/>
              </a:buBlip>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0">
              <a:buFont typeface="Arial" panose="020B0604020202020204" pitchFamily="34" charset="0"/>
              <a:buNone/>
            </a:pPr>
            <a:r>
              <a:rPr lang="en-GB"/>
              <a:t>You </a:t>
            </a:r>
            <a:r>
              <a:rPr lang="en-GB" b="1">
                <a:solidFill>
                  <a:schemeClr val="tx2"/>
                </a:solidFill>
              </a:rPr>
              <a:t>may</a:t>
            </a:r>
            <a:r>
              <a:rPr lang="en-GB"/>
              <a:t> also be able to:-</a:t>
            </a:r>
          </a:p>
        </p:txBody>
      </p:sp>
      <p:sp>
        <p:nvSpPr>
          <p:cNvPr id="19" name="Content Placeholder 2">
            <a:extLst>
              <a:ext uri="{FF2B5EF4-FFF2-40B4-BE49-F238E27FC236}">
                <a16:creationId xmlns:a16="http://schemas.microsoft.com/office/drawing/2014/main" id="{93BA60F1-083B-4EA0-AA96-AE38887D319E}"/>
              </a:ext>
            </a:extLst>
          </p:cNvPr>
          <p:cNvSpPr>
            <a:spLocks noGrp="1"/>
          </p:cNvSpPr>
          <p:nvPr>
            <p:ph idx="1" hasCustomPrompt="1"/>
          </p:nvPr>
        </p:nvSpPr>
        <p:spPr>
          <a:xfrm>
            <a:off x="1339106" y="2601662"/>
            <a:ext cx="10012017" cy="850882"/>
          </a:xfrm>
          <a:prstGeom prst="rect">
            <a:avLst/>
          </a:prstGeom>
        </p:spPr>
        <p:txBody>
          <a:bodyPr>
            <a:noAutofit/>
          </a:bodyPr>
          <a:lstStyle>
            <a:lvl1pPr marL="357188" indent="-357188">
              <a:lnSpc>
                <a:spcPct val="100000"/>
              </a:lnSpc>
              <a:buFontTx/>
              <a:buNone/>
              <a:defRPr sz="2000">
                <a:latin typeface="Arial" panose="020B0604020202020204" pitchFamily="34" charset="0"/>
                <a:cs typeface="Arial" panose="020B0604020202020204" pitchFamily="34" charset="0"/>
              </a:defRPr>
            </a:lvl1pPr>
            <a:lvl2pPr>
              <a:lnSpc>
                <a:spcPct val="100000"/>
              </a:lnSpc>
              <a:buFontTx/>
              <a:buBlip>
                <a:blip r:embed="rId3"/>
              </a:buBlip>
              <a:defRPr sz="2000">
                <a:latin typeface="Arial" panose="020B0604020202020204" pitchFamily="34" charset="0"/>
                <a:cs typeface="Arial" panose="020B0604020202020204" pitchFamily="34" charset="0"/>
              </a:defRPr>
            </a:lvl2pPr>
            <a:lvl3pPr>
              <a:lnSpc>
                <a:spcPct val="100000"/>
              </a:lnSpc>
              <a:buFontTx/>
              <a:buBlip>
                <a:blip r:embed="rId3"/>
              </a:buBlip>
              <a:defRPr sz="1800">
                <a:latin typeface="Arial" panose="020B0604020202020204" pitchFamily="34" charset="0"/>
                <a:cs typeface="Arial" panose="020B0604020202020204" pitchFamily="34" charset="0"/>
              </a:defRPr>
            </a:lvl3pPr>
            <a:lvl4pPr>
              <a:lnSpc>
                <a:spcPct val="100000"/>
              </a:lnSpc>
              <a:buFontTx/>
              <a:buBlip>
                <a:blip r:embed="rId3"/>
              </a:buBlip>
              <a:defRPr>
                <a:latin typeface="Arial" panose="020B0604020202020204" pitchFamily="34" charset="0"/>
                <a:cs typeface="Arial" panose="020B0604020202020204" pitchFamily="34" charset="0"/>
              </a:defRPr>
            </a:lvl4pPr>
            <a:lvl5pPr>
              <a:lnSpc>
                <a:spcPct val="100000"/>
              </a:lnSpc>
              <a:buFontTx/>
              <a:buBlip>
                <a:blip r:embed="rId3"/>
              </a:buBlip>
              <a:defRPr>
                <a:latin typeface="Arial" panose="020B0604020202020204" pitchFamily="34" charset="0"/>
                <a:cs typeface="Arial" panose="020B0604020202020204" pitchFamily="34" charset="0"/>
              </a:defRPr>
            </a:lvl5pPr>
          </a:lstStyle>
          <a:p>
            <a:pPr marL="357188" marR="0" lvl="0" indent="-357188" algn="l" defTabSz="914400" rtl="0" eaLnBrk="1" fontAlgn="auto" latinLnBrk="0" hangingPunct="1">
              <a:lnSpc>
                <a:spcPct val="100000"/>
              </a:lnSpc>
              <a:spcBef>
                <a:spcPts val="1000"/>
              </a:spcBef>
              <a:spcAft>
                <a:spcPts val="0"/>
              </a:spcAft>
              <a:buClrTx/>
              <a:buSzTx/>
              <a:buFontTx/>
              <a:buBlip>
                <a:blip r:embed="rId3"/>
              </a:buBlip>
              <a:tabLst/>
              <a:defRPr/>
            </a:pPr>
            <a:r>
              <a:rPr lang="en-US"/>
              <a:t>Knowledge outcome(s) such as define, state, list, name, identify, </a:t>
            </a:r>
            <a:r>
              <a:rPr lang="en-US" err="1"/>
              <a:t>recognise</a:t>
            </a:r>
            <a:r>
              <a:rPr lang="en-US"/>
              <a:t> and/or comprehension outcome(s) such as explain, interpret, demonstrate, describe</a:t>
            </a:r>
          </a:p>
          <a:p>
            <a:pPr marL="357188" marR="0" lvl="0" indent="-357188" algn="l" defTabSz="914400" rtl="0" eaLnBrk="1" fontAlgn="auto" latinLnBrk="0" hangingPunct="1">
              <a:lnSpc>
                <a:spcPct val="100000"/>
              </a:lnSpc>
              <a:spcBef>
                <a:spcPts val="1000"/>
              </a:spcBef>
              <a:spcAft>
                <a:spcPts val="0"/>
              </a:spcAft>
              <a:buClrTx/>
              <a:buSzTx/>
              <a:buFontTx/>
              <a:buBlip>
                <a:blip r:embed="rId3"/>
              </a:buBlip>
              <a:tabLst/>
              <a:defRPr/>
            </a:pPr>
            <a:endParaRPr lang="en-US"/>
          </a:p>
          <a:p>
            <a:pPr marL="357188" marR="0" lvl="0" indent="-357188" algn="l" defTabSz="914400" rtl="0" eaLnBrk="1" fontAlgn="auto" latinLnBrk="0" hangingPunct="1">
              <a:lnSpc>
                <a:spcPct val="100000"/>
              </a:lnSpc>
              <a:spcBef>
                <a:spcPts val="1000"/>
              </a:spcBef>
              <a:spcAft>
                <a:spcPts val="0"/>
              </a:spcAft>
              <a:buClrTx/>
              <a:buSzTx/>
              <a:buFontTx/>
              <a:buBlip>
                <a:blip r:embed="rId3"/>
              </a:buBlip>
              <a:tabLst/>
              <a:defRPr/>
            </a:pPr>
            <a:endParaRPr lang="en-US"/>
          </a:p>
        </p:txBody>
      </p:sp>
      <p:sp>
        <p:nvSpPr>
          <p:cNvPr id="20" name="Content Placeholder 2">
            <a:extLst>
              <a:ext uri="{FF2B5EF4-FFF2-40B4-BE49-F238E27FC236}">
                <a16:creationId xmlns:a16="http://schemas.microsoft.com/office/drawing/2014/main" id="{FDF4F754-62F1-48F9-9119-27D2C24FA147}"/>
              </a:ext>
            </a:extLst>
          </p:cNvPr>
          <p:cNvSpPr>
            <a:spLocks noGrp="1"/>
          </p:cNvSpPr>
          <p:nvPr>
            <p:ph idx="19" hasCustomPrompt="1"/>
          </p:nvPr>
        </p:nvSpPr>
        <p:spPr>
          <a:xfrm>
            <a:off x="1339106" y="3890464"/>
            <a:ext cx="10012017" cy="902533"/>
          </a:xfrm>
          <a:prstGeom prst="rect">
            <a:avLst/>
          </a:prstGeom>
        </p:spPr>
        <p:txBody>
          <a:bodyPr>
            <a:noAutofit/>
          </a:bodyPr>
          <a:lstStyle>
            <a:lvl1pPr marL="357188" indent="-357188">
              <a:lnSpc>
                <a:spcPct val="100000"/>
              </a:lnSpc>
              <a:buFontTx/>
              <a:buBlip>
                <a:blip r:embed="rId3"/>
              </a:buBlip>
              <a:defRPr sz="2000">
                <a:latin typeface="Arial" panose="020B0604020202020204" pitchFamily="34" charset="0"/>
                <a:cs typeface="Arial" panose="020B0604020202020204" pitchFamily="34" charset="0"/>
              </a:defRPr>
            </a:lvl1pPr>
            <a:lvl2pPr>
              <a:lnSpc>
                <a:spcPct val="100000"/>
              </a:lnSpc>
              <a:buFontTx/>
              <a:buBlip>
                <a:blip r:embed="rId3"/>
              </a:buBlip>
              <a:defRPr sz="2000">
                <a:latin typeface="Arial" panose="020B0604020202020204" pitchFamily="34" charset="0"/>
                <a:cs typeface="Arial" panose="020B0604020202020204" pitchFamily="34" charset="0"/>
              </a:defRPr>
            </a:lvl2pPr>
            <a:lvl3pPr>
              <a:lnSpc>
                <a:spcPct val="100000"/>
              </a:lnSpc>
              <a:buFontTx/>
              <a:buBlip>
                <a:blip r:embed="rId3"/>
              </a:buBlip>
              <a:defRPr sz="1800">
                <a:latin typeface="Arial" panose="020B0604020202020204" pitchFamily="34" charset="0"/>
                <a:cs typeface="Arial" panose="020B0604020202020204" pitchFamily="34" charset="0"/>
              </a:defRPr>
            </a:lvl3pPr>
            <a:lvl4pPr>
              <a:lnSpc>
                <a:spcPct val="100000"/>
              </a:lnSpc>
              <a:buFontTx/>
              <a:buBlip>
                <a:blip r:embed="rId3"/>
              </a:buBlip>
              <a:defRPr>
                <a:latin typeface="Arial" panose="020B0604020202020204" pitchFamily="34" charset="0"/>
                <a:cs typeface="Arial" panose="020B0604020202020204" pitchFamily="34" charset="0"/>
              </a:defRPr>
            </a:lvl4pPr>
            <a:lvl5pPr>
              <a:lnSpc>
                <a:spcPct val="100000"/>
              </a:lnSpc>
              <a:buFontTx/>
              <a:buBlip>
                <a:blip r:embed="rId3"/>
              </a:buBlip>
              <a:defRPr>
                <a:latin typeface="Arial" panose="020B0604020202020204" pitchFamily="34" charset="0"/>
                <a:cs typeface="Arial" panose="020B0604020202020204" pitchFamily="34" charset="0"/>
              </a:defRPr>
            </a:lvl5pPr>
          </a:lstStyle>
          <a:p>
            <a:pPr marL="357188" marR="0" lvl="0" indent="-357188" algn="l" defTabSz="914400" rtl="0" eaLnBrk="1" fontAlgn="auto" latinLnBrk="0" hangingPunct="1">
              <a:lnSpc>
                <a:spcPct val="100000"/>
              </a:lnSpc>
              <a:spcBef>
                <a:spcPts val="1000"/>
              </a:spcBef>
              <a:spcAft>
                <a:spcPts val="0"/>
              </a:spcAft>
              <a:buClrTx/>
              <a:buSzTx/>
              <a:buFontTx/>
              <a:buBlip>
                <a:blip r:embed="rId3"/>
              </a:buBlip>
              <a:tabLst/>
              <a:defRPr/>
            </a:pPr>
            <a:r>
              <a:rPr lang="en-US"/>
              <a:t>Application outcome(s) such as calculate, use, apply, solve, demonstrate and/or analysis outcome such as compare, plan, devise, </a:t>
            </a:r>
            <a:r>
              <a:rPr lang="en-US" err="1"/>
              <a:t>analyse</a:t>
            </a:r>
            <a:r>
              <a:rPr lang="en-US"/>
              <a:t>, illustrate</a:t>
            </a:r>
          </a:p>
          <a:p>
            <a:pPr lvl="0"/>
            <a:endParaRPr lang="en-US"/>
          </a:p>
        </p:txBody>
      </p:sp>
      <p:sp>
        <p:nvSpPr>
          <p:cNvPr id="21" name="Content Placeholder 2">
            <a:extLst>
              <a:ext uri="{FF2B5EF4-FFF2-40B4-BE49-F238E27FC236}">
                <a16:creationId xmlns:a16="http://schemas.microsoft.com/office/drawing/2014/main" id="{E3D18277-6D60-4DCE-9A51-2C2076508353}"/>
              </a:ext>
            </a:extLst>
          </p:cNvPr>
          <p:cNvSpPr>
            <a:spLocks noGrp="1"/>
          </p:cNvSpPr>
          <p:nvPr>
            <p:ph idx="20" hasCustomPrompt="1"/>
          </p:nvPr>
        </p:nvSpPr>
        <p:spPr>
          <a:xfrm>
            <a:off x="1339105" y="5230918"/>
            <a:ext cx="10012017" cy="784119"/>
          </a:xfrm>
          <a:prstGeom prst="rect">
            <a:avLst/>
          </a:prstGeom>
        </p:spPr>
        <p:txBody>
          <a:bodyPr>
            <a:noAutofit/>
          </a:bodyPr>
          <a:lstStyle>
            <a:lvl1pPr marL="357188" indent="-357188">
              <a:lnSpc>
                <a:spcPct val="100000"/>
              </a:lnSpc>
              <a:buFontTx/>
              <a:buBlip>
                <a:blip r:embed="rId3"/>
              </a:buBlip>
              <a:defRPr sz="2000">
                <a:latin typeface="Arial" panose="020B0604020202020204" pitchFamily="34" charset="0"/>
                <a:cs typeface="Arial" panose="020B0604020202020204" pitchFamily="34" charset="0"/>
              </a:defRPr>
            </a:lvl1pPr>
            <a:lvl2pPr>
              <a:lnSpc>
                <a:spcPct val="100000"/>
              </a:lnSpc>
              <a:buFontTx/>
              <a:buBlip>
                <a:blip r:embed="rId3"/>
              </a:buBlip>
              <a:defRPr sz="2000">
                <a:latin typeface="Arial" panose="020B0604020202020204" pitchFamily="34" charset="0"/>
                <a:cs typeface="Arial" panose="020B0604020202020204" pitchFamily="34" charset="0"/>
              </a:defRPr>
            </a:lvl2pPr>
            <a:lvl3pPr>
              <a:lnSpc>
                <a:spcPct val="100000"/>
              </a:lnSpc>
              <a:buFontTx/>
              <a:buBlip>
                <a:blip r:embed="rId3"/>
              </a:buBlip>
              <a:defRPr sz="1800">
                <a:latin typeface="Arial" panose="020B0604020202020204" pitchFamily="34" charset="0"/>
                <a:cs typeface="Arial" panose="020B0604020202020204" pitchFamily="34" charset="0"/>
              </a:defRPr>
            </a:lvl3pPr>
            <a:lvl4pPr>
              <a:lnSpc>
                <a:spcPct val="100000"/>
              </a:lnSpc>
              <a:buFontTx/>
              <a:buBlip>
                <a:blip r:embed="rId3"/>
              </a:buBlip>
              <a:defRPr>
                <a:latin typeface="Arial" panose="020B0604020202020204" pitchFamily="34" charset="0"/>
                <a:cs typeface="Arial" panose="020B0604020202020204" pitchFamily="34" charset="0"/>
              </a:defRPr>
            </a:lvl4pPr>
            <a:lvl5pPr>
              <a:lnSpc>
                <a:spcPct val="100000"/>
              </a:lnSpc>
              <a:buFontTx/>
              <a:buBlip>
                <a:blip r:embed="rId3"/>
              </a:buBlip>
              <a:defRPr>
                <a:latin typeface="Arial" panose="020B0604020202020204" pitchFamily="34" charset="0"/>
                <a:cs typeface="Arial" panose="020B0604020202020204" pitchFamily="34" charset="0"/>
              </a:defRPr>
            </a:lvl5pPr>
          </a:lstStyle>
          <a:p>
            <a:pPr marL="357188" marR="0" lvl="0" indent="-357188" algn="l" defTabSz="914400" rtl="0" eaLnBrk="1" fontAlgn="auto" latinLnBrk="0" hangingPunct="1">
              <a:lnSpc>
                <a:spcPct val="100000"/>
              </a:lnSpc>
              <a:spcBef>
                <a:spcPts val="1000"/>
              </a:spcBef>
              <a:spcAft>
                <a:spcPts val="0"/>
              </a:spcAft>
              <a:buClrTx/>
              <a:buSzTx/>
              <a:buFontTx/>
              <a:buBlip>
                <a:blip r:embed="rId3"/>
              </a:buBlip>
              <a:tabLst/>
              <a:defRPr/>
            </a:pPr>
            <a:r>
              <a:rPr lang="en-US"/>
              <a:t>Synthesis outcome such as design, justify, formulate, modify, derive and/or evaluation outcome(s) as </a:t>
            </a:r>
            <a:r>
              <a:rPr lang="en-US" err="1"/>
              <a:t>as</a:t>
            </a:r>
            <a:r>
              <a:rPr lang="en-US"/>
              <a:t> critique, select, defend, determine</a:t>
            </a:r>
          </a:p>
          <a:p>
            <a:pPr lvl="0"/>
            <a:endParaRPr lang="en-US"/>
          </a:p>
        </p:txBody>
      </p:sp>
    </p:spTree>
    <p:extLst>
      <p:ext uri="{BB962C8B-B14F-4D97-AF65-F5344CB8AC3E}">
        <p14:creationId xmlns:p14="http://schemas.microsoft.com/office/powerpoint/2010/main" val="3688270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lang="en-US" sz="3200" b="1" kern="1200" baseline="0" dirty="0" smtClean="0">
                <a:solidFill>
                  <a:schemeClr val="tx2"/>
                </a:solidFill>
                <a:latin typeface="Arial" panose="020B0604020202020204" pitchFamily="34" charset="0"/>
                <a:ea typeface="+mj-ea"/>
                <a:cs typeface="Arial" panose="020B0604020202020204" pitchFamily="34" charset="0"/>
              </a:defRPr>
            </a:lvl1pPr>
          </a:lstStyle>
          <a:p>
            <a:r>
              <a:rPr lang="en-US"/>
              <a:t>Click to add reflective practice title</a:t>
            </a:r>
            <a:endParaRPr lang="en-GB"/>
          </a:p>
        </p:txBody>
      </p:sp>
      <p:sp>
        <p:nvSpPr>
          <p:cNvPr id="3" name="Date Placeholder 2"/>
          <p:cNvSpPr>
            <a:spLocks noGrp="1"/>
          </p:cNvSpPr>
          <p:nvPr>
            <p:ph type="dt" sz="half" idx="10"/>
          </p:nvPr>
        </p:nvSpPr>
        <p:spPr/>
        <p:txBody>
          <a:bodyPr/>
          <a:lstStyle/>
          <a:p>
            <a:fld id="{7C7DCC8F-410F-4A12-90FF-49926557A0C5}" type="datetimeFigureOut">
              <a:rPr lang="en-GB" smtClean="0"/>
              <a:t>23/02/2023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4FC8BB-EB7A-41B7-B4A9-C8A110E5366E}" type="slidenum">
              <a:rPr lang="en-GB" smtClean="0"/>
              <a:t>‹#›</a:t>
            </a:fld>
            <a:endParaRPr lang="en-GB"/>
          </a:p>
        </p:txBody>
      </p:sp>
      <p:pic>
        <p:nvPicPr>
          <p:cNvPr id="6" name="Picture 5" descr="Free Icon | Thought bubble"/>
          <p:cNvPicPr/>
          <p:nvPr userDrawn="1"/>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142455" y="505698"/>
            <a:ext cx="1113148" cy="1044416"/>
          </a:xfrm>
          <a:prstGeom prst="rect">
            <a:avLst/>
          </a:prstGeom>
          <a:noFill/>
          <a:ln>
            <a:noFill/>
          </a:ln>
        </p:spPr>
      </p:pic>
    </p:spTree>
    <p:extLst>
      <p:ext uri="{BB962C8B-B14F-4D97-AF65-F5344CB8AC3E}">
        <p14:creationId xmlns:p14="http://schemas.microsoft.com/office/powerpoint/2010/main" val="403390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Follow up activit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7BB2-D92C-4DEA-81BE-4E19F7F349A7}"/>
              </a:ext>
            </a:extLst>
          </p:cNvPr>
          <p:cNvSpPr>
            <a:spLocks noGrp="1"/>
          </p:cNvSpPr>
          <p:nvPr>
            <p:ph type="title" hasCustomPrompt="1"/>
          </p:nvPr>
        </p:nvSpPr>
        <p:spPr>
          <a:xfrm>
            <a:off x="838200" y="365125"/>
            <a:ext cx="10515600" cy="1325563"/>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add independent learning task title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hasCustomPrompt="1"/>
          </p:nvPr>
        </p:nvSpPr>
        <p:spPr>
          <a:xfrm>
            <a:off x="838200" y="1825625"/>
            <a:ext cx="10515600" cy="4127912"/>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Activity learners need to complete to consolidate learning or prepare for the next session.</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02A7855-8AEF-4E77-903D-9F7DB6714579}"/>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10118034" y="434884"/>
            <a:ext cx="1143671" cy="1141535"/>
          </a:xfrm>
          <a:prstGeom prst="rect">
            <a:avLst/>
          </a:prstGeom>
        </p:spPr>
      </p:pic>
    </p:spTree>
    <p:extLst>
      <p:ext uri="{BB962C8B-B14F-4D97-AF65-F5344CB8AC3E}">
        <p14:creationId xmlns:p14="http://schemas.microsoft.com/office/powerpoint/2010/main" val="1100887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llow up activity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7BB2-D92C-4DEA-81BE-4E19F7F349A7}"/>
              </a:ext>
            </a:extLst>
          </p:cNvPr>
          <p:cNvSpPr>
            <a:spLocks noGrp="1"/>
          </p:cNvSpPr>
          <p:nvPr>
            <p:ph type="title" hasCustomPrompt="1"/>
          </p:nvPr>
        </p:nvSpPr>
        <p:spPr>
          <a:xfrm>
            <a:off x="838200" y="365125"/>
            <a:ext cx="10515600" cy="1325563"/>
          </a:xfrm>
          <a:prstGeom prst="rect">
            <a:avLst/>
          </a:prstGeom>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add independent learning task title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hasCustomPrompt="1"/>
          </p:nvPr>
        </p:nvSpPr>
        <p:spPr>
          <a:xfrm>
            <a:off x="838200" y="1825625"/>
            <a:ext cx="10515600" cy="2846042"/>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Activity learners need to complete to consolidate learning or prepare for the next session.</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02A7855-8AEF-4E77-903D-9F7DB6714579}"/>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10118034" y="434884"/>
            <a:ext cx="1143671" cy="1141535"/>
          </a:xfrm>
          <a:prstGeom prst="rect">
            <a:avLst/>
          </a:prstGeom>
        </p:spPr>
      </p:pic>
      <p:sp>
        <p:nvSpPr>
          <p:cNvPr id="7" name="Rectangle: Rounded Corners 6">
            <a:extLst>
              <a:ext uri="{FF2B5EF4-FFF2-40B4-BE49-F238E27FC236}">
                <a16:creationId xmlns:a16="http://schemas.microsoft.com/office/drawing/2014/main" id="{17174E4B-3A46-4485-9DA4-700B273FAED5}"/>
              </a:ext>
            </a:extLst>
          </p:cNvPr>
          <p:cNvSpPr/>
          <p:nvPr userDrawn="1"/>
        </p:nvSpPr>
        <p:spPr>
          <a:xfrm>
            <a:off x="835525" y="4861023"/>
            <a:ext cx="10515600" cy="1158776"/>
          </a:xfrm>
          <a:prstGeom prst="roundRect">
            <a:avLst>
              <a:gd name="adj" fmla="val 2399"/>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B11C7E14-3CA1-4886-A1D9-B6E732A692F0}"/>
              </a:ext>
            </a:extLst>
          </p:cNvPr>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rot="1201194" flipH="1">
            <a:off x="10778758" y="5098257"/>
            <a:ext cx="419032" cy="681037"/>
          </a:xfrm>
          <a:prstGeom prst="rect">
            <a:avLst/>
          </a:prstGeom>
        </p:spPr>
      </p:pic>
      <p:sp>
        <p:nvSpPr>
          <p:cNvPr id="11" name="Text Placeholder 14">
            <a:extLst>
              <a:ext uri="{FF2B5EF4-FFF2-40B4-BE49-F238E27FC236}">
                <a16:creationId xmlns:a16="http://schemas.microsoft.com/office/drawing/2014/main" id="{60C0DAAD-5724-42C0-9E04-2C1D738D43A6}"/>
              </a:ext>
            </a:extLst>
          </p:cNvPr>
          <p:cNvSpPr>
            <a:spLocks noGrp="1"/>
          </p:cNvSpPr>
          <p:nvPr>
            <p:ph type="body" sz="quarter" idx="14" hasCustomPrompt="1"/>
          </p:nvPr>
        </p:nvSpPr>
        <p:spPr>
          <a:xfrm>
            <a:off x="1044575" y="5006975"/>
            <a:ext cx="9475988" cy="863600"/>
          </a:xfrm>
        </p:spPr>
        <p:txBody>
          <a:bodyPr/>
          <a:lstStyle>
            <a:lvl1pPr>
              <a:buNone/>
              <a:defRPr sz="2000">
                <a:latin typeface="Arial" panose="020B0604020202020204" pitchFamily="34" charset="0"/>
                <a:cs typeface="Arial" panose="020B0604020202020204" pitchFamily="34" charset="0"/>
              </a:defRPr>
            </a:lvl1pPr>
          </a:lstStyle>
          <a:p>
            <a:pPr lvl="0"/>
            <a:r>
              <a:rPr lang="en-US"/>
              <a:t>Click to enter stretch task</a:t>
            </a:r>
            <a:endParaRPr lang="en-GB"/>
          </a:p>
        </p:txBody>
      </p:sp>
    </p:spTree>
    <p:extLst>
      <p:ext uri="{BB962C8B-B14F-4D97-AF65-F5344CB8AC3E}">
        <p14:creationId xmlns:p14="http://schemas.microsoft.com/office/powerpoint/2010/main" val="29234881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Activity with Stretch Task">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382BA5F-07FC-4F96-BEF4-C3B36F8A0669}"/>
              </a:ext>
            </a:extLst>
          </p:cNvPr>
          <p:cNvSpPr/>
          <p:nvPr userDrawn="1"/>
        </p:nvSpPr>
        <p:spPr>
          <a:xfrm>
            <a:off x="9501810" y="374238"/>
            <a:ext cx="1851990" cy="1354130"/>
          </a:xfrm>
          <a:prstGeom prst="roundRect">
            <a:avLst>
              <a:gd name="adj" fmla="val 2399"/>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6F7BB2-D92C-4DEA-81BE-4E19F7F349A7}"/>
              </a:ext>
            </a:extLst>
          </p:cNvPr>
          <p:cNvSpPr>
            <a:spLocks noGrp="1"/>
          </p:cNvSpPr>
          <p:nvPr>
            <p:ph type="title" hasCustomPrompt="1"/>
          </p:nvPr>
        </p:nvSpPr>
        <p:spPr>
          <a:xfrm>
            <a:off x="838200" y="365125"/>
            <a:ext cx="10515600" cy="1325563"/>
          </a:xfrm>
          <a:prstGeom prst="rect">
            <a:avLst/>
          </a:prstGeom>
          <a:ln>
            <a:solidFill>
              <a:schemeClr val="accent5"/>
            </a:solidFill>
          </a:ln>
        </p:spPr>
        <p:txBody>
          <a:bodyPr/>
          <a:lstStyle>
            <a:lvl1pPr>
              <a:defRPr sz="3200" b="1">
                <a:solidFill>
                  <a:schemeClr val="tx2"/>
                </a:solidFill>
                <a:latin typeface="Arial" panose="020B0604020202020204" pitchFamily="34" charset="0"/>
                <a:cs typeface="Arial" panose="020B0604020202020204" pitchFamily="34" charset="0"/>
              </a:defRPr>
            </a:lvl1pPr>
          </a:lstStyle>
          <a:p>
            <a:r>
              <a:rPr lang="en-US"/>
              <a:t>Click to add activity title</a:t>
            </a:r>
            <a:endParaRPr lang="en-GB"/>
          </a:p>
        </p:txBody>
      </p:sp>
      <p:sp>
        <p:nvSpPr>
          <p:cNvPr id="3" name="Content Placeholder 2">
            <a:extLst>
              <a:ext uri="{FF2B5EF4-FFF2-40B4-BE49-F238E27FC236}">
                <a16:creationId xmlns:a16="http://schemas.microsoft.com/office/drawing/2014/main" id="{9451810E-98D3-403C-B085-F9C83B441134}"/>
              </a:ext>
            </a:extLst>
          </p:cNvPr>
          <p:cNvSpPr>
            <a:spLocks noGrp="1"/>
          </p:cNvSpPr>
          <p:nvPr>
            <p:ph idx="1"/>
          </p:nvPr>
        </p:nvSpPr>
        <p:spPr>
          <a:xfrm>
            <a:off x="838200" y="1825625"/>
            <a:ext cx="10515600" cy="2796069"/>
          </a:xfrm>
          <a:prstGeom prst="rect">
            <a:avLst/>
          </a:prstGeom>
        </p:spPr>
        <p:txBody>
          <a:bodyPr/>
          <a:lstStyle>
            <a:lvl1pPr>
              <a:lnSpc>
                <a:spcPct val="100000"/>
              </a:lnSpc>
              <a:buFontTx/>
              <a:buBlip>
                <a:blip r:embed="rId2"/>
              </a:buBlip>
              <a:defRPr sz="2000">
                <a:latin typeface="Arial" panose="020B0604020202020204" pitchFamily="34" charset="0"/>
                <a:cs typeface="Arial" panose="020B0604020202020204" pitchFamily="34" charset="0"/>
              </a:defRPr>
            </a:lvl1pPr>
            <a:lvl2pPr>
              <a:lnSpc>
                <a:spcPct val="100000"/>
              </a:lnSpc>
              <a:buFontTx/>
              <a:buBlip>
                <a:blip r:embed="rId2"/>
              </a:buBlip>
              <a:defRPr sz="2000">
                <a:latin typeface="Arial" panose="020B0604020202020204" pitchFamily="34" charset="0"/>
                <a:cs typeface="Arial" panose="020B0604020202020204" pitchFamily="34" charset="0"/>
              </a:defRPr>
            </a:lvl2pPr>
            <a:lvl3pPr>
              <a:lnSpc>
                <a:spcPct val="100000"/>
              </a:lnSpc>
              <a:buFontTx/>
              <a:buBlip>
                <a:blip r:embed="rId2"/>
              </a:buBlip>
              <a:defRPr sz="1800">
                <a:latin typeface="Arial" panose="020B0604020202020204" pitchFamily="34" charset="0"/>
                <a:cs typeface="Arial" panose="020B0604020202020204" pitchFamily="34" charset="0"/>
              </a:defRPr>
            </a:lvl3pPr>
            <a:lvl4pPr>
              <a:lnSpc>
                <a:spcPct val="100000"/>
              </a:lnSpc>
              <a:buFontTx/>
              <a:buBlip>
                <a:blip r:embed="rId2"/>
              </a:buBlip>
              <a:defRPr>
                <a:latin typeface="Arial" panose="020B0604020202020204" pitchFamily="34" charset="0"/>
                <a:cs typeface="Arial" panose="020B0604020202020204" pitchFamily="34" charset="0"/>
              </a:defRPr>
            </a:lvl4pPr>
            <a:lvl5pPr>
              <a:lnSpc>
                <a:spcPct val="100000"/>
              </a:lnSpc>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2FA5FD35-C9A9-4651-970B-9E508F5898EE}"/>
              </a:ext>
            </a:extLst>
          </p:cNvPr>
          <p:cNvPicPr>
            <a:picLocks noChangeAspect="1"/>
          </p:cNvPicPr>
          <p:nvPr userDrawn="1"/>
        </p:nvPicPr>
        <p:blipFill>
          <a:blip r:embed="rId3"/>
          <a:stretch>
            <a:fillRect/>
          </a:stretch>
        </p:blipFill>
        <p:spPr>
          <a:xfrm>
            <a:off x="-666709" y="327442"/>
            <a:ext cx="1502234" cy="1669536"/>
          </a:xfrm>
          <a:prstGeom prst="rect">
            <a:avLst/>
          </a:prstGeom>
        </p:spPr>
      </p:pic>
      <p:cxnSp>
        <p:nvCxnSpPr>
          <p:cNvPr id="9" name="Straight Connector 8">
            <a:extLst>
              <a:ext uri="{FF2B5EF4-FFF2-40B4-BE49-F238E27FC236}">
                <a16:creationId xmlns:a16="http://schemas.microsoft.com/office/drawing/2014/main" id="{3E6C2C00-3426-4288-A8AB-3C3A5D23CCBE}"/>
              </a:ext>
            </a:extLst>
          </p:cNvPr>
          <p:cNvCxnSpPr>
            <a:cxnSpLocks/>
          </p:cNvCxnSpPr>
          <p:nvPr userDrawn="1"/>
        </p:nvCxnSpPr>
        <p:spPr>
          <a:xfrm flipV="1">
            <a:off x="800417" y="6176963"/>
            <a:ext cx="10553383" cy="1"/>
          </a:xfrm>
          <a:prstGeom prst="line">
            <a:avLst/>
          </a:prstGeom>
          <a:ln w="15875">
            <a:solidFill>
              <a:srgbClr val="305FA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2E67583-0FDB-44FA-8E51-71783C64710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6574" y="528324"/>
            <a:ext cx="564705" cy="564705"/>
          </a:xfrm>
          <a:prstGeom prst="rect">
            <a:avLst/>
          </a:prstGeom>
        </p:spPr>
      </p:pic>
      <p:sp>
        <p:nvSpPr>
          <p:cNvPr id="17" name="TextBox 16">
            <a:extLst>
              <a:ext uri="{FF2B5EF4-FFF2-40B4-BE49-F238E27FC236}">
                <a16:creationId xmlns:a16="http://schemas.microsoft.com/office/drawing/2014/main" id="{9F480475-1476-498A-92E1-BFAE132A2E17}"/>
              </a:ext>
            </a:extLst>
          </p:cNvPr>
          <p:cNvSpPr txBox="1"/>
          <p:nvPr userDrawn="1"/>
        </p:nvSpPr>
        <p:spPr>
          <a:xfrm>
            <a:off x="9581323" y="533087"/>
            <a:ext cx="1075252" cy="646331"/>
          </a:xfrm>
          <a:prstGeom prst="rect">
            <a:avLst/>
          </a:prstGeom>
          <a:noFill/>
        </p:spPr>
        <p:txBody>
          <a:bodyPr wrap="square" rtlCol="0">
            <a:spAutoFit/>
          </a:bodyPr>
          <a:lstStyle/>
          <a:p>
            <a:pPr algn="l"/>
            <a:r>
              <a:rPr lang="en-GB">
                <a:latin typeface="Arial" panose="020B0604020202020204" pitchFamily="34" charset="0"/>
                <a:cs typeface="Arial" panose="020B0604020202020204" pitchFamily="34" charset="0"/>
              </a:rPr>
              <a:t>Time on task!</a:t>
            </a:r>
          </a:p>
        </p:txBody>
      </p:sp>
      <p:sp>
        <p:nvSpPr>
          <p:cNvPr id="19" name="Text Placeholder 18">
            <a:extLst>
              <a:ext uri="{FF2B5EF4-FFF2-40B4-BE49-F238E27FC236}">
                <a16:creationId xmlns:a16="http://schemas.microsoft.com/office/drawing/2014/main" id="{47C419B1-D6EE-4B57-9F22-CC8380003E5C}"/>
              </a:ext>
            </a:extLst>
          </p:cNvPr>
          <p:cNvSpPr>
            <a:spLocks noGrp="1"/>
          </p:cNvSpPr>
          <p:nvPr>
            <p:ph type="body" sz="quarter" idx="13" hasCustomPrompt="1"/>
          </p:nvPr>
        </p:nvSpPr>
        <p:spPr>
          <a:xfrm>
            <a:off x="9662663" y="1272415"/>
            <a:ext cx="644216" cy="376793"/>
          </a:xfrm>
        </p:spPr>
        <p:txBody>
          <a:bodyPr/>
          <a:lstStyle>
            <a:lvl1pPr>
              <a:buNone/>
              <a:defRPr sz="2000">
                <a:solidFill>
                  <a:schemeClr val="bg1"/>
                </a:solidFill>
                <a:latin typeface="Arial" panose="020B0604020202020204" pitchFamily="34" charset="0"/>
                <a:cs typeface="Arial" panose="020B0604020202020204" pitchFamily="34" charset="0"/>
              </a:defRPr>
            </a:lvl1pPr>
          </a:lstStyle>
          <a:p>
            <a:pPr lvl="0"/>
            <a:r>
              <a:rPr lang="en-US"/>
              <a:t>minutes</a:t>
            </a:r>
            <a:endParaRPr lang="en-GB"/>
          </a:p>
        </p:txBody>
      </p:sp>
      <p:sp>
        <p:nvSpPr>
          <p:cNvPr id="7" name="Rectangle: Rounded Corners 6">
            <a:extLst>
              <a:ext uri="{FF2B5EF4-FFF2-40B4-BE49-F238E27FC236}">
                <a16:creationId xmlns:a16="http://schemas.microsoft.com/office/drawing/2014/main" id="{148A01BF-188B-498B-93EA-193348BFCF01}"/>
              </a:ext>
            </a:extLst>
          </p:cNvPr>
          <p:cNvSpPr/>
          <p:nvPr userDrawn="1"/>
        </p:nvSpPr>
        <p:spPr>
          <a:xfrm>
            <a:off x="835525" y="4861023"/>
            <a:ext cx="10515600" cy="1158776"/>
          </a:xfrm>
          <a:prstGeom prst="roundRect">
            <a:avLst>
              <a:gd name="adj" fmla="val 2399"/>
            </a:avLst>
          </a:prstGeom>
          <a:solidFill>
            <a:schemeClr val="accent5"/>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2665EBF-0F65-4C54-9BB4-ECB1A3101235}"/>
              </a:ext>
            </a:extLst>
          </p:cNvPr>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rot="1201194" flipH="1">
            <a:off x="10778758" y="5098257"/>
            <a:ext cx="419032" cy="681037"/>
          </a:xfrm>
          <a:prstGeom prst="rect">
            <a:avLst/>
          </a:prstGeom>
        </p:spPr>
      </p:pic>
      <p:sp>
        <p:nvSpPr>
          <p:cNvPr id="15" name="Text Placeholder 14">
            <a:extLst>
              <a:ext uri="{FF2B5EF4-FFF2-40B4-BE49-F238E27FC236}">
                <a16:creationId xmlns:a16="http://schemas.microsoft.com/office/drawing/2014/main" id="{954D4935-38E2-414B-A593-6CC1504E0E1E}"/>
              </a:ext>
            </a:extLst>
          </p:cNvPr>
          <p:cNvSpPr>
            <a:spLocks noGrp="1"/>
          </p:cNvSpPr>
          <p:nvPr>
            <p:ph type="body" sz="quarter" idx="14" hasCustomPrompt="1"/>
          </p:nvPr>
        </p:nvSpPr>
        <p:spPr>
          <a:xfrm>
            <a:off x="1044575" y="5006975"/>
            <a:ext cx="9475988" cy="863600"/>
          </a:xfrm>
        </p:spPr>
        <p:txBody>
          <a:bodyPr/>
          <a:lstStyle>
            <a:lvl1pPr>
              <a:buNone/>
              <a:defRPr sz="2000">
                <a:latin typeface="Arial" panose="020B0604020202020204" pitchFamily="34" charset="0"/>
                <a:cs typeface="Arial" panose="020B0604020202020204" pitchFamily="34" charset="0"/>
              </a:defRPr>
            </a:lvl1pPr>
          </a:lstStyle>
          <a:p>
            <a:pPr lvl="0"/>
            <a:r>
              <a:rPr lang="en-US"/>
              <a:t>Click to enter stretch task</a:t>
            </a:r>
            <a:endParaRPr lang="en-GB"/>
          </a:p>
        </p:txBody>
      </p:sp>
      <p:sp>
        <p:nvSpPr>
          <p:cNvPr id="18" name="TextBox 17">
            <a:extLst>
              <a:ext uri="{FF2B5EF4-FFF2-40B4-BE49-F238E27FC236}">
                <a16:creationId xmlns:a16="http://schemas.microsoft.com/office/drawing/2014/main" id="{A71DFA91-0890-49F0-933D-0EE09DF4981D}"/>
              </a:ext>
            </a:extLst>
          </p:cNvPr>
          <p:cNvSpPr txBox="1"/>
          <p:nvPr userDrawn="1"/>
        </p:nvSpPr>
        <p:spPr>
          <a:xfrm>
            <a:off x="10226453" y="1291307"/>
            <a:ext cx="1075252" cy="376793"/>
          </a:xfrm>
          <a:prstGeom prst="rect">
            <a:avLst/>
          </a:prstGeom>
          <a:noFill/>
        </p:spPr>
        <p:txBody>
          <a:bodyPr wrap="square" rtlCol="0">
            <a:spAutoFit/>
          </a:bodyPr>
          <a:lstStyle/>
          <a:p>
            <a:pPr algn="ctr"/>
            <a:r>
              <a:rPr lang="en-GB">
                <a:latin typeface="Arial" panose="020B0604020202020204" pitchFamily="34" charset="0"/>
                <a:cs typeface="Arial" panose="020B0604020202020204" pitchFamily="34" charset="0"/>
              </a:rPr>
              <a:t>minutes!</a:t>
            </a:r>
          </a:p>
        </p:txBody>
      </p:sp>
    </p:spTree>
    <p:extLst>
      <p:ext uri="{BB962C8B-B14F-4D97-AF65-F5344CB8AC3E}">
        <p14:creationId xmlns:p14="http://schemas.microsoft.com/office/powerpoint/2010/main" val="392507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F068-CE20-A120-B580-E4EBE6ADA38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988EA8-A975-6690-C6C6-2EA5FFE8C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B38D5-2DC1-A993-6C5C-781F9A00DF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CEB40C1-2EA8-9A17-3A4E-2883E46869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81F9DD-FFE6-6E1F-F8BB-560D1BC230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77D981-5579-A2CD-6E3A-4678EA8589E6}"/>
              </a:ext>
            </a:extLst>
          </p:cNvPr>
          <p:cNvSpPr>
            <a:spLocks noGrp="1"/>
          </p:cNvSpPr>
          <p:nvPr>
            <p:ph type="dt" sz="half" idx="10"/>
          </p:nvPr>
        </p:nvSpPr>
        <p:spPr/>
        <p:txBody>
          <a:bodyPr/>
          <a:lstStyle/>
          <a:p>
            <a:fld id="{83657EC9-95B8-4FFD-AECB-3603A7217CF6}" type="datetimeFigureOut">
              <a:rPr lang="en-GB" smtClean="0"/>
              <a:t>23/02/2023</a:t>
            </a:fld>
            <a:endParaRPr lang="en-GB"/>
          </a:p>
        </p:txBody>
      </p:sp>
      <p:sp>
        <p:nvSpPr>
          <p:cNvPr id="8" name="Footer Placeholder 7">
            <a:extLst>
              <a:ext uri="{FF2B5EF4-FFF2-40B4-BE49-F238E27FC236}">
                <a16:creationId xmlns:a16="http://schemas.microsoft.com/office/drawing/2014/main" id="{778641C7-AF51-5EF6-074C-3C94B9A1D2C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4EEA059-A0AC-FC73-5355-50E50816F6C3}"/>
              </a:ext>
            </a:extLst>
          </p:cNvPr>
          <p:cNvSpPr>
            <a:spLocks noGrp="1"/>
          </p:cNvSpPr>
          <p:nvPr>
            <p:ph type="sldNum" sz="quarter" idx="12"/>
          </p:nvPr>
        </p:nvSpPr>
        <p:spPr/>
        <p:txBody>
          <a:bodyPr/>
          <a:lstStyle/>
          <a:p>
            <a:fld id="{3789E83E-E313-44BA-802B-84B64375FEE7}" type="slidenum">
              <a:rPr lang="en-GB" smtClean="0"/>
              <a:t>‹#›</a:t>
            </a:fld>
            <a:endParaRPr lang="en-GB"/>
          </a:p>
        </p:txBody>
      </p:sp>
    </p:spTree>
    <p:extLst>
      <p:ext uri="{BB962C8B-B14F-4D97-AF65-F5344CB8AC3E}">
        <p14:creationId xmlns:p14="http://schemas.microsoft.com/office/powerpoint/2010/main" val="2918027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744119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29041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4120565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93367"/>
            <a:ext cx="10972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Font typeface="Fira Sans Extra Condensed SemiBold"/>
              <a:buNone/>
              <a:defRPr sz="4000">
                <a:latin typeface="Fira Sans Extra Condensed SemiBold"/>
                <a:ea typeface="Fira Sans Extra Condensed SemiBold"/>
                <a:cs typeface="Fira Sans Extra Condensed SemiBold"/>
                <a:sym typeface="Fira Sans Extra Condensed SemiBold"/>
              </a:defRPr>
            </a:lvl1pPr>
            <a:lvl2pPr lvl="1" algn="ctr">
              <a:spcBef>
                <a:spcPts val="0"/>
              </a:spcBef>
              <a:spcAft>
                <a:spcPts val="0"/>
              </a:spcAft>
              <a:buSzPts val="3000"/>
              <a:buFont typeface="Fira Sans Extra Condensed SemiBold"/>
              <a:buNone/>
              <a:defRPr sz="4000">
                <a:latin typeface="Fira Sans Extra Condensed SemiBold"/>
                <a:ea typeface="Fira Sans Extra Condensed SemiBold"/>
                <a:cs typeface="Fira Sans Extra Condensed SemiBold"/>
                <a:sym typeface="Fira Sans Extra Condensed SemiBold"/>
              </a:defRPr>
            </a:lvl2pPr>
            <a:lvl3pPr lvl="2" algn="ctr">
              <a:spcBef>
                <a:spcPts val="0"/>
              </a:spcBef>
              <a:spcAft>
                <a:spcPts val="0"/>
              </a:spcAft>
              <a:buSzPts val="3000"/>
              <a:buFont typeface="Fira Sans Extra Condensed SemiBold"/>
              <a:buNone/>
              <a:defRPr sz="4000">
                <a:latin typeface="Fira Sans Extra Condensed SemiBold"/>
                <a:ea typeface="Fira Sans Extra Condensed SemiBold"/>
                <a:cs typeface="Fira Sans Extra Condensed SemiBold"/>
                <a:sym typeface="Fira Sans Extra Condensed SemiBold"/>
              </a:defRPr>
            </a:lvl3pPr>
            <a:lvl4pPr lvl="3" algn="ctr">
              <a:spcBef>
                <a:spcPts val="0"/>
              </a:spcBef>
              <a:spcAft>
                <a:spcPts val="0"/>
              </a:spcAft>
              <a:buSzPts val="3000"/>
              <a:buFont typeface="Fira Sans Extra Condensed SemiBold"/>
              <a:buNone/>
              <a:defRPr sz="4000">
                <a:latin typeface="Fira Sans Extra Condensed SemiBold"/>
                <a:ea typeface="Fira Sans Extra Condensed SemiBold"/>
                <a:cs typeface="Fira Sans Extra Condensed SemiBold"/>
                <a:sym typeface="Fira Sans Extra Condensed SemiBold"/>
              </a:defRPr>
            </a:lvl4pPr>
            <a:lvl5pPr lvl="4" algn="ctr">
              <a:spcBef>
                <a:spcPts val="0"/>
              </a:spcBef>
              <a:spcAft>
                <a:spcPts val="0"/>
              </a:spcAft>
              <a:buSzPts val="3000"/>
              <a:buFont typeface="Fira Sans Extra Condensed SemiBold"/>
              <a:buNone/>
              <a:defRPr sz="4000">
                <a:latin typeface="Fira Sans Extra Condensed SemiBold"/>
                <a:ea typeface="Fira Sans Extra Condensed SemiBold"/>
                <a:cs typeface="Fira Sans Extra Condensed SemiBold"/>
                <a:sym typeface="Fira Sans Extra Condensed SemiBold"/>
              </a:defRPr>
            </a:lvl5pPr>
            <a:lvl6pPr lvl="5" algn="ctr">
              <a:spcBef>
                <a:spcPts val="0"/>
              </a:spcBef>
              <a:spcAft>
                <a:spcPts val="0"/>
              </a:spcAft>
              <a:buSzPts val="3000"/>
              <a:buFont typeface="Fira Sans Extra Condensed SemiBold"/>
              <a:buNone/>
              <a:defRPr sz="4000">
                <a:latin typeface="Fira Sans Extra Condensed SemiBold"/>
                <a:ea typeface="Fira Sans Extra Condensed SemiBold"/>
                <a:cs typeface="Fira Sans Extra Condensed SemiBold"/>
                <a:sym typeface="Fira Sans Extra Condensed SemiBold"/>
              </a:defRPr>
            </a:lvl6pPr>
            <a:lvl7pPr lvl="6" algn="ctr">
              <a:spcBef>
                <a:spcPts val="0"/>
              </a:spcBef>
              <a:spcAft>
                <a:spcPts val="0"/>
              </a:spcAft>
              <a:buSzPts val="3000"/>
              <a:buFont typeface="Fira Sans Extra Condensed SemiBold"/>
              <a:buNone/>
              <a:defRPr sz="4000">
                <a:latin typeface="Fira Sans Extra Condensed SemiBold"/>
                <a:ea typeface="Fira Sans Extra Condensed SemiBold"/>
                <a:cs typeface="Fira Sans Extra Condensed SemiBold"/>
                <a:sym typeface="Fira Sans Extra Condensed SemiBold"/>
              </a:defRPr>
            </a:lvl7pPr>
            <a:lvl8pPr lvl="7" algn="ctr">
              <a:spcBef>
                <a:spcPts val="0"/>
              </a:spcBef>
              <a:spcAft>
                <a:spcPts val="0"/>
              </a:spcAft>
              <a:buSzPts val="3000"/>
              <a:buFont typeface="Fira Sans Extra Condensed SemiBold"/>
              <a:buNone/>
              <a:defRPr sz="4000">
                <a:latin typeface="Fira Sans Extra Condensed SemiBold"/>
                <a:ea typeface="Fira Sans Extra Condensed SemiBold"/>
                <a:cs typeface="Fira Sans Extra Condensed SemiBold"/>
                <a:sym typeface="Fira Sans Extra Condensed SemiBold"/>
              </a:defRPr>
            </a:lvl8pPr>
            <a:lvl9pPr lvl="8" algn="ctr">
              <a:spcBef>
                <a:spcPts val="0"/>
              </a:spcBef>
              <a:spcAft>
                <a:spcPts val="0"/>
              </a:spcAft>
              <a:buSzPts val="3000"/>
              <a:buFont typeface="Fira Sans Extra Condensed SemiBold"/>
              <a:buNone/>
              <a:defRPr sz="4000">
                <a:latin typeface="Fira Sans Extra Condensed SemiBold"/>
                <a:ea typeface="Fira Sans Extra Condensed SemiBold"/>
                <a:cs typeface="Fira Sans Extra Condensed SemiBold"/>
                <a:sym typeface="Fira Sans Extra Condensed SemiBold"/>
              </a:defRPr>
            </a:lvl9pPr>
          </a:lstStyle>
          <a:p>
            <a:endParaRPr/>
          </a:p>
        </p:txBody>
      </p:sp>
    </p:spTree>
    <p:extLst>
      <p:ext uri="{BB962C8B-B14F-4D97-AF65-F5344CB8AC3E}">
        <p14:creationId xmlns:p14="http://schemas.microsoft.com/office/powerpoint/2010/main" val="37092276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610659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806810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232982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34" name="Google Shape;34;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7080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5"/>
        <p:cNvGrpSpPr/>
        <p:nvPr/>
      </p:nvGrpSpPr>
      <p:grpSpPr>
        <a:xfrm>
          <a:off x="0" y="0"/>
          <a:ext cx="0" cy="0"/>
          <a:chOff x="0" y="0"/>
          <a:chExt cx="0" cy="0"/>
        </a:xfrm>
      </p:grpSpPr>
      <p:sp>
        <p:nvSpPr>
          <p:cNvPr id="36" name="Google Shape;36;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7" name="Google Shape;37;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38" name="Google Shape;38;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49703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152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ABECD-3BD5-3666-7130-A2AE91A4C2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4E6EFF4-840B-080B-70B3-E2921F732CA8}"/>
              </a:ext>
            </a:extLst>
          </p:cNvPr>
          <p:cNvSpPr>
            <a:spLocks noGrp="1"/>
          </p:cNvSpPr>
          <p:nvPr>
            <p:ph type="dt" sz="half" idx="10"/>
          </p:nvPr>
        </p:nvSpPr>
        <p:spPr/>
        <p:txBody>
          <a:bodyPr/>
          <a:lstStyle/>
          <a:p>
            <a:fld id="{83657EC9-95B8-4FFD-AECB-3603A7217CF6}" type="datetimeFigureOut">
              <a:rPr lang="en-GB" smtClean="0"/>
              <a:t>23/02/2023</a:t>
            </a:fld>
            <a:endParaRPr lang="en-GB"/>
          </a:p>
        </p:txBody>
      </p:sp>
      <p:sp>
        <p:nvSpPr>
          <p:cNvPr id="4" name="Footer Placeholder 3">
            <a:extLst>
              <a:ext uri="{FF2B5EF4-FFF2-40B4-BE49-F238E27FC236}">
                <a16:creationId xmlns:a16="http://schemas.microsoft.com/office/drawing/2014/main" id="{73D941D3-DD8C-5B2A-7406-0BA544FC24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A63C33-55A7-1EF3-649B-65058AC657DA}"/>
              </a:ext>
            </a:extLst>
          </p:cNvPr>
          <p:cNvSpPr>
            <a:spLocks noGrp="1"/>
          </p:cNvSpPr>
          <p:nvPr>
            <p:ph type="sldNum" sz="quarter" idx="12"/>
          </p:nvPr>
        </p:nvSpPr>
        <p:spPr/>
        <p:txBody>
          <a:bodyPr/>
          <a:lstStyle/>
          <a:p>
            <a:fld id="{3789E83E-E313-44BA-802B-84B64375FEE7}" type="slidenum">
              <a:rPr lang="en-GB" smtClean="0"/>
              <a:t>‹#›</a:t>
            </a:fld>
            <a:endParaRPr lang="en-GB"/>
          </a:p>
        </p:txBody>
      </p:sp>
    </p:spTree>
    <p:extLst>
      <p:ext uri="{BB962C8B-B14F-4D97-AF65-F5344CB8AC3E}">
        <p14:creationId xmlns:p14="http://schemas.microsoft.com/office/powerpoint/2010/main" val="2679860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E3162A-6E81-9998-A8B8-562D74D4B47D}"/>
              </a:ext>
            </a:extLst>
          </p:cNvPr>
          <p:cNvSpPr>
            <a:spLocks noGrp="1"/>
          </p:cNvSpPr>
          <p:nvPr>
            <p:ph type="dt" sz="half" idx="10"/>
          </p:nvPr>
        </p:nvSpPr>
        <p:spPr/>
        <p:txBody>
          <a:bodyPr/>
          <a:lstStyle/>
          <a:p>
            <a:fld id="{83657EC9-95B8-4FFD-AECB-3603A7217CF6}" type="datetimeFigureOut">
              <a:rPr lang="en-GB" smtClean="0"/>
              <a:t>23/02/2023</a:t>
            </a:fld>
            <a:endParaRPr lang="en-GB"/>
          </a:p>
        </p:txBody>
      </p:sp>
      <p:sp>
        <p:nvSpPr>
          <p:cNvPr id="3" name="Footer Placeholder 2">
            <a:extLst>
              <a:ext uri="{FF2B5EF4-FFF2-40B4-BE49-F238E27FC236}">
                <a16:creationId xmlns:a16="http://schemas.microsoft.com/office/drawing/2014/main" id="{A79FC4AA-141F-C563-3DE3-8BD0E83113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AFF4E9-D7CC-6893-3C47-CDB21CCFC62A}"/>
              </a:ext>
            </a:extLst>
          </p:cNvPr>
          <p:cNvSpPr>
            <a:spLocks noGrp="1"/>
          </p:cNvSpPr>
          <p:nvPr>
            <p:ph type="sldNum" sz="quarter" idx="12"/>
          </p:nvPr>
        </p:nvSpPr>
        <p:spPr/>
        <p:txBody>
          <a:bodyPr/>
          <a:lstStyle/>
          <a:p>
            <a:fld id="{3789E83E-E313-44BA-802B-84B64375FEE7}" type="slidenum">
              <a:rPr lang="en-GB" smtClean="0"/>
              <a:t>‹#›</a:t>
            </a:fld>
            <a:endParaRPr lang="en-GB"/>
          </a:p>
        </p:txBody>
      </p:sp>
    </p:spTree>
    <p:extLst>
      <p:ext uri="{BB962C8B-B14F-4D97-AF65-F5344CB8AC3E}">
        <p14:creationId xmlns:p14="http://schemas.microsoft.com/office/powerpoint/2010/main" val="2391522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7AC0B-C924-6DF8-878B-BF38F911C2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2F460E1-7A50-4CA1-104D-AE6B8A425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2BB0D81-2AC1-1701-A096-9E99C6165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4916A1-03DF-4BBF-0F21-C1DDC299F79E}"/>
              </a:ext>
            </a:extLst>
          </p:cNvPr>
          <p:cNvSpPr>
            <a:spLocks noGrp="1"/>
          </p:cNvSpPr>
          <p:nvPr>
            <p:ph type="dt" sz="half" idx="10"/>
          </p:nvPr>
        </p:nvSpPr>
        <p:spPr/>
        <p:txBody>
          <a:bodyPr/>
          <a:lstStyle/>
          <a:p>
            <a:fld id="{83657EC9-95B8-4FFD-AECB-3603A7217CF6}" type="datetimeFigureOut">
              <a:rPr lang="en-GB" smtClean="0"/>
              <a:t>23/02/2023</a:t>
            </a:fld>
            <a:endParaRPr lang="en-GB"/>
          </a:p>
        </p:txBody>
      </p:sp>
      <p:sp>
        <p:nvSpPr>
          <p:cNvPr id="6" name="Footer Placeholder 5">
            <a:extLst>
              <a:ext uri="{FF2B5EF4-FFF2-40B4-BE49-F238E27FC236}">
                <a16:creationId xmlns:a16="http://schemas.microsoft.com/office/drawing/2014/main" id="{870DB5A5-367C-0B78-FBAD-4C6CC5D44F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D003CA-3801-0B59-3B40-C5EEB50DC614}"/>
              </a:ext>
            </a:extLst>
          </p:cNvPr>
          <p:cNvSpPr>
            <a:spLocks noGrp="1"/>
          </p:cNvSpPr>
          <p:nvPr>
            <p:ph type="sldNum" sz="quarter" idx="12"/>
          </p:nvPr>
        </p:nvSpPr>
        <p:spPr/>
        <p:txBody>
          <a:bodyPr/>
          <a:lstStyle/>
          <a:p>
            <a:fld id="{3789E83E-E313-44BA-802B-84B64375FEE7}" type="slidenum">
              <a:rPr lang="en-GB" smtClean="0"/>
              <a:t>‹#›</a:t>
            </a:fld>
            <a:endParaRPr lang="en-GB"/>
          </a:p>
        </p:txBody>
      </p:sp>
    </p:spTree>
    <p:extLst>
      <p:ext uri="{BB962C8B-B14F-4D97-AF65-F5344CB8AC3E}">
        <p14:creationId xmlns:p14="http://schemas.microsoft.com/office/powerpoint/2010/main" val="257832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CFC4-0DD9-9BE1-7515-5328B9FBE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4537E10-368F-8EE6-DDA9-1FE3E0494B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301DCFD-0D6A-A951-7F64-D8F445693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A07835-C013-C216-C6B4-8FCA3CA4BAC9}"/>
              </a:ext>
            </a:extLst>
          </p:cNvPr>
          <p:cNvSpPr>
            <a:spLocks noGrp="1"/>
          </p:cNvSpPr>
          <p:nvPr>
            <p:ph type="dt" sz="half" idx="10"/>
          </p:nvPr>
        </p:nvSpPr>
        <p:spPr/>
        <p:txBody>
          <a:bodyPr/>
          <a:lstStyle/>
          <a:p>
            <a:fld id="{83657EC9-95B8-4FFD-AECB-3603A7217CF6}" type="datetimeFigureOut">
              <a:rPr lang="en-GB" smtClean="0"/>
              <a:t>23/02/2023</a:t>
            </a:fld>
            <a:endParaRPr lang="en-GB"/>
          </a:p>
        </p:txBody>
      </p:sp>
      <p:sp>
        <p:nvSpPr>
          <p:cNvPr id="6" name="Footer Placeholder 5">
            <a:extLst>
              <a:ext uri="{FF2B5EF4-FFF2-40B4-BE49-F238E27FC236}">
                <a16:creationId xmlns:a16="http://schemas.microsoft.com/office/drawing/2014/main" id="{386B78EA-CEB7-4E9C-A22E-D76D460A34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71EB01-521D-1FC1-2A1E-ED428FC884AB}"/>
              </a:ext>
            </a:extLst>
          </p:cNvPr>
          <p:cNvSpPr>
            <a:spLocks noGrp="1"/>
          </p:cNvSpPr>
          <p:nvPr>
            <p:ph type="sldNum" sz="quarter" idx="12"/>
          </p:nvPr>
        </p:nvSpPr>
        <p:spPr/>
        <p:txBody>
          <a:bodyPr/>
          <a:lstStyle/>
          <a:p>
            <a:fld id="{3789E83E-E313-44BA-802B-84B64375FEE7}" type="slidenum">
              <a:rPr lang="en-GB" smtClean="0"/>
              <a:t>‹#›</a:t>
            </a:fld>
            <a:endParaRPr lang="en-GB"/>
          </a:p>
        </p:txBody>
      </p:sp>
    </p:spTree>
    <p:extLst>
      <p:ext uri="{BB962C8B-B14F-4D97-AF65-F5344CB8AC3E}">
        <p14:creationId xmlns:p14="http://schemas.microsoft.com/office/powerpoint/2010/main" val="2046085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4.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0AF696-381E-23D0-6A4A-64F3B238A1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B1F676-9B17-B8F9-50BB-1514511EE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7E4967-D03A-D89E-2636-363EAD50A1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57EC9-95B8-4FFD-AECB-3603A7217CF6}" type="datetimeFigureOut">
              <a:rPr lang="en-GB" smtClean="0"/>
              <a:t>23/02/2023</a:t>
            </a:fld>
            <a:endParaRPr lang="en-GB"/>
          </a:p>
        </p:txBody>
      </p:sp>
      <p:sp>
        <p:nvSpPr>
          <p:cNvPr id="5" name="Footer Placeholder 4">
            <a:extLst>
              <a:ext uri="{FF2B5EF4-FFF2-40B4-BE49-F238E27FC236}">
                <a16:creationId xmlns:a16="http://schemas.microsoft.com/office/drawing/2014/main" id="{E0D09571-B10A-333D-3C76-66CD508CDE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C8FC36-A4DA-DE21-812B-51016F5DEB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9E83E-E313-44BA-802B-84B64375FEE7}" type="slidenum">
              <a:rPr lang="en-GB" smtClean="0"/>
              <a:t>‹#›</a:t>
            </a:fld>
            <a:endParaRPr lang="en-GB"/>
          </a:p>
        </p:txBody>
      </p:sp>
    </p:spTree>
    <p:extLst>
      <p:ext uri="{BB962C8B-B14F-4D97-AF65-F5344CB8AC3E}">
        <p14:creationId xmlns:p14="http://schemas.microsoft.com/office/powerpoint/2010/main" val="1322371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838200" y="17927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838200" y="3253235"/>
            <a:ext cx="10515600" cy="307201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8663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377" rtl="0" eaLnBrk="1" latinLnBrk="0" hangingPunct="1">
        <a:lnSpc>
          <a:spcPct val="90000"/>
        </a:lnSpc>
        <a:spcBef>
          <a:spcPct val="0"/>
        </a:spcBef>
        <a:buNone/>
        <a:defRPr sz="4800" b="1" kern="1200">
          <a:solidFill>
            <a:schemeClr val="accent5"/>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A62C24-79A5-4CDD-95B9-78879DB534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132155-9D3F-45D5-8EEB-517C5D149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08188B-D7DE-442E-9A9B-346FFD9491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DCC8F-410F-4A12-90FF-49926557A0C5}" type="datetimeFigureOut">
              <a:rPr lang="en-GB" smtClean="0"/>
              <a:t>23/02/2023</a:t>
            </a:fld>
            <a:endParaRPr lang="en-GB"/>
          </a:p>
        </p:txBody>
      </p:sp>
      <p:sp>
        <p:nvSpPr>
          <p:cNvPr id="5" name="Footer Placeholder 4">
            <a:extLst>
              <a:ext uri="{FF2B5EF4-FFF2-40B4-BE49-F238E27FC236}">
                <a16:creationId xmlns:a16="http://schemas.microsoft.com/office/drawing/2014/main" id="{83E1DFE1-3F51-4979-9A44-B4BC7EF3A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948C1BC-6BDD-41CB-8B7A-84A0146178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FC8BB-EB7A-41B7-B4A9-C8A110E5366E}" type="slidenum">
              <a:rPr lang="en-GB" smtClean="0"/>
              <a:t>‹#›</a:t>
            </a:fld>
            <a:endParaRPr lang="en-GB"/>
          </a:p>
        </p:txBody>
      </p:sp>
    </p:spTree>
    <p:extLst>
      <p:ext uri="{BB962C8B-B14F-4D97-AF65-F5344CB8AC3E}">
        <p14:creationId xmlns:p14="http://schemas.microsoft.com/office/powerpoint/2010/main" val="27059178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778083321"/>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4.jpg"/><Relationship Id="rId7" Type="http://schemas.openxmlformats.org/officeDocument/2006/relationships/diagramColors" Target="../diagrams/colors1.xml"/><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34.jp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hyperlink" Target="mailto:natalie.bradley@hee.nhs.uk" TargetMode="External"/><Relationship Id="rId5" Type="http://schemas.openxmlformats.org/officeDocument/2006/relationships/hyperlink" Target="https://www.bksb.co.uk/bksb-for-nhs/" TargetMode="External"/><Relationship Id="rId4" Type="http://schemas.openxmlformats.org/officeDocument/2006/relationships/hyperlink" Target="mailto:hee@bksb.co.u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8.xml"/><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microsoft.com/office/2018/10/relationships/comments" Target="../comments/modernComment_11E_B298A728.xml"/><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B40_1CDD62AB.xml"/><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33_ADC2BDD9.xm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2.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hyperlink" Target="mailto:krobey@aspirationtraining.com" TargetMode="External"/><Relationship Id="rId5" Type="http://schemas.openxmlformats.org/officeDocument/2006/relationships/hyperlink" Target="mailto:bmulchinock@aspirationtraining.com" TargetMode="External"/><Relationship Id="rId4" Type="http://schemas.openxmlformats.org/officeDocument/2006/relationships/hyperlink" Target="mailto:eatkinson@aspirationtraining.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hyperlink" Target="https://www.instituteforapprenticeships.org/apprenticeship-standards/dental-nurs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mailto:natalie.Bradley@hee.nhs.uk" TargetMode="External"/><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E logo">
            <a:extLst>
              <a:ext uri="{FF2B5EF4-FFF2-40B4-BE49-F238E27FC236}">
                <a16:creationId xmlns:a16="http://schemas.microsoft.com/office/drawing/2014/main" id="{7B8E1154-D6B6-B544-9312-F1FF19A6CFF5}"/>
              </a:ext>
            </a:extLst>
          </p:cNvPr>
          <p:cNvPicPr>
            <a:picLocks noChangeAspect="1"/>
          </p:cNvPicPr>
          <p:nvPr/>
        </p:nvPicPr>
        <p:blipFill>
          <a:blip r:embed="rId2"/>
          <a:stretch>
            <a:fillRect/>
          </a:stretch>
        </p:blipFill>
        <p:spPr>
          <a:xfrm>
            <a:off x="7675543" y="-1358"/>
            <a:ext cx="4511896" cy="1710888"/>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398490" y="1661629"/>
            <a:ext cx="11675322" cy="1571427"/>
          </a:xfrm>
        </p:spPr>
        <p:txBody>
          <a:bodyPr>
            <a:normAutofit fontScale="90000"/>
          </a:bodyPr>
          <a:lstStyle/>
          <a:p>
            <a:r>
              <a:rPr lang="en-US" sz="5333" dirty="0"/>
              <a:t>Dental Nurse Apprenticeship</a:t>
            </a:r>
            <a:br>
              <a:rPr lang="en-US" sz="5333" dirty="0"/>
            </a:br>
            <a:r>
              <a:rPr lang="en-US" sz="4400" dirty="0">
                <a:solidFill>
                  <a:schemeClr val="accent3"/>
                </a:solidFill>
              </a:rPr>
              <a:t>North West Employer Engagement Webinar</a:t>
            </a:r>
            <a:br>
              <a:rPr lang="en-US" sz="4400" dirty="0">
                <a:solidFill>
                  <a:schemeClr val="accent3"/>
                </a:solidFill>
              </a:rPr>
            </a:br>
            <a:endParaRPr lang="en-US" sz="3733" dirty="0">
              <a:solidFill>
                <a:schemeClr val="tx1"/>
              </a:solidFill>
            </a:endParaRPr>
          </a:p>
        </p:txBody>
      </p:sp>
      <p:sp>
        <p:nvSpPr>
          <p:cNvPr id="6" name="Subtitle 2">
            <a:extLst>
              <a:ext uri="{FF2B5EF4-FFF2-40B4-BE49-F238E27FC236}">
                <a16:creationId xmlns:a16="http://schemas.microsoft.com/office/drawing/2014/main" id="{E0FD8540-D715-63D3-1D67-CDA217D31D1E}"/>
              </a:ext>
            </a:extLst>
          </p:cNvPr>
          <p:cNvSpPr txBox="1">
            <a:spLocks/>
          </p:cNvSpPr>
          <p:nvPr/>
        </p:nvSpPr>
        <p:spPr>
          <a:xfrm>
            <a:off x="398490" y="5256306"/>
            <a:ext cx="11395020" cy="101031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bg2">
                    <a:lumMod val="25000"/>
                  </a:schemeClr>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bg2">
                    <a:lumMod val="25000"/>
                  </a:schemeClr>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bg2">
                    <a:lumMod val="25000"/>
                  </a:schemeClr>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bg2">
                    <a:lumMod val="25000"/>
                  </a:schemeClr>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533" dirty="0">
                <a:latin typeface="Arial" panose="020B0604020202020204"/>
              </a:rPr>
              <a:t>February 2023</a:t>
            </a:r>
            <a:endParaRPr kumimoji="0" lang="en-US" sz="2533" b="0" i="0"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1085801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AE2573"/>
                </a:solidFill>
                <a:latin typeface="Arial" panose="020B0604020202020204" pitchFamily="34" charset="0"/>
                <a:cs typeface="Arial" panose="020B0604020202020204" pitchFamily="34" charset="0"/>
              </a:rPr>
              <a:t>Employer Commitment </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graphicFrame>
        <p:nvGraphicFramePr>
          <p:cNvPr id="4" name="Diagram 3">
            <a:extLst>
              <a:ext uri="{FF2B5EF4-FFF2-40B4-BE49-F238E27FC236}">
                <a16:creationId xmlns:a16="http://schemas.microsoft.com/office/drawing/2014/main" id="{E85A3144-E262-0C85-A5B2-F647667A74B4}"/>
              </a:ext>
            </a:extLst>
          </p:cNvPr>
          <p:cNvGraphicFramePr/>
          <p:nvPr/>
        </p:nvGraphicFramePr>
        <p:xfrm>
          <a:off x="39029" y="981969"/>
          <a:ext cx="12266341" cy="5229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3641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AE2573"/>
                </a:solidFill>
                <a:latin typeface="Arial" panose="020B0604020202020204" pitchFamily="34" charset="0"/>
                <a:cs typeface="Arial" panose="020B0604020202020204" pitchFamily="34" charset="0"/>
              </a:rPr>
              <a:t>Apprenticeship </a:t>
            </a:r>
            <a:r>
              <a:rPr lang="en-GB" sz="4000" b="1" dirty="0" err="1">
                <a:solidFill>
                  <a:srgbClr val="AE2573"/>
                </a:solidFill>
                <a:latin typeface="Arial" panose="020B0604020202020204" pitchFamily="34" charset="0"/>
                <a:cs typeface="Arial" panose="020B0604020202020204" pitchFamily="34" charset="0"/>
              </a:rPr>
              <a:t>Eligibity</a:t>
            </a:r>
            <a:r>
              <a:rPr lang="en-GB" sz="4000" b="1" dirty="0">
                <a:solidFill>
                  <a:srgbClr val="AE2573"/>
                </a:solidFill>
                <a:latin typeface="Arial" panose="020B0604020202020204" pitchFamily="34" charset="0"/>
                <a:cs typeface="Arial" panose="020B0604020202020204" pitchFamily="34" charset="0"/>
              </a:rPr>
              <a:t> </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graphicFrame>
        <p:nvGraphicFramePr>
          <p:cNvPr id="3" name="Diagram 2">
            <a:extLst>
              <a:ext uri="{FF2B5EF4-FFF2-40B4-BE49-F238E27FC236}">
                <a16:creationId xmlns:a16="http://schemas.microsoft.com/office/drawing/2014/main" id="{453E3A0D-7CC2-6C8D-6CBD-711C8DC845A8}"/>
              </a:ext>
            </a:extLst>
          </p:cNvPr>
          <p:cNvGraphicFramePr/>
          <p:nvPr>
            <p:extLst>
              <p:ext uri="{D42A27DB-BD31-4B8C-83A1-F6EECF244321}">
                <p14:modId xmlns:p14="http://schemas.microsoft.com/office/powerpoint/2010/main" val="1877734990"/>
              </p:ext>
            </p:extLst>
          </p:nvPr>
        </p:nvGraphicFramePr>
        <p:xfrm>
          <a:off x="213267" y="1412875"/>
          <a:ext cx="733006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02CD21B0-3780-ED9E-6AAB-DEEC244055D0}"/>
              </a:ext>
            </a:extLst>
          </p:cNvPr>
          <p:cNvGraphicFramePr/>
          <p:nvPr/>
        </p:nvGraphicFramePr>
        <p:xfrm>
          <a:off x="5887844" y="1397000"/>
          <a:ext cx="5070088"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27687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rPr>
              <a:t>Employer Responsibilities</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EEFEC0E-6C0E-9AEE-0219-77715F886AE3}"/>
              </a:ext>
            </a:extLst>
          </p:cNvPr>
          <p:cNvSpPr txBox="1"/>
          <p:nvPr/>
        </p:nvSpPr>
        <p:spPr>
          <a:xfrm>
            <a:off x="439479" y="1366897"/>
            <a:ext cx="11313041"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
                <a:srgbClr val="005EB8"/>
              </a:buClr>
              <a:buSzTx/>
              <a:buFontTx/>
              <a:buNone/>
              <a:tabLst/>
              <a:defRPr/>
            </a:pPr>
            <a:r>
              <a:rPr kumimoji="0" lang="en-GB" sz="24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Apprentice Recruitment</a:t>
            </a:r>
          </a:p>
          <a:p>
            <a:pPr marL="342900" marR="0" lvl="0" indent="-34290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lang="en-GB" sz="2400" dirty="0">
                <a:solidFill>
                  <a:srgbClr val="231F20"/>
                </a:solidFill>
                <a:latin typeface="Arial" panose="020B0604020202020204" pitchFamily="34" charset="0"/>
                <a:cs typeface="Arial" panose="020B0604020202020204" pitchFamily="34" charset="0"/>
              </a:rPr>
              <a:t>Who is your target audience? </a:t>
            </a:r>
          </a:p>
          <a:p>
            <a:pPr marL="342900" marR="0" lvl="0" indent="-34290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lang="en-GB" sz="2400" dirty="0">
                <a:solidFill>
                  <a:srgbClr val="231F20"/>
                </a:solidFill>
                <a:latin typeface="Arial" panose="020B0604020202020204" pitchFamily="34" charset="0"/>
                <a:cs typeface="Arial" panose="020B0604020202020204" pitchFamily="34" charset="0"/>
              </a:rPr>
              <a:t>Existing workforce?</a:t>
            </a:r>
          </a:p>
          <a:p>
            <a:pPr marL="342900" marR="0" lvl="0" indent="-34290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lang="en-GB" sz="2400" dirty="0">
                <a:solidFill>
                  <a:srgbClr val="231F20"/>
                </a:solidFill>
                <a:latin typeface="Arial" panose="020B0604020202020204" pitchFamily="34" charset="0"/>
                <a:cs typeface="Arial" panose="020B0604020202020204" pitchFamily="34" charset="0"/>
              </a:rPr>
              <a:t>New entrants? </a:t>
            </a:r>
          </a:p>
          <a:p>
            <a:pPr marL="342900" marR="0" lvl="0" indent="-34290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lang="en-GB" sz="2400" dirty="0">
                <a:solidFill>
                  <a:srgbClr val="231F20"/>
                </a:solidFill>
                <a:latin typeface="Arial" panose="020B0604020202020204" pitchFamily="34" charset="0"/>
                <a:cs typeface="Arial" panose="020B0604020202020204" pitchFamily="34" charset="0"/>
              </a:rPr>
              <a:t>Or a mix?</a:t>
            </a:r>
          </a:p>
          <a:p>
            <a:pPr marL="342900" marR="0" lvl="0" indent="-34290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lang="en-GB" sz="2400" dirty="0">
                <a:solidFill>
                  <a:srgbClr val="231F20"/>
                </a:solidFill>
                <a:latin typeface="Arial" panose="020B0604020202020204" pitchFamily="34" charset="0"/>
                <a:cs typeface="Arial" panose="020B0604020202020204" pitchFamily="34" charset="0"/>
              </a:rPr>
              <a:t>Entry requirements – maths and English</a:t>
            </a:r>
          </a:p>
          <a:p>
            <a:pPr marL="0" marR="0" lvl="0" indent="0" algn="l" defTabSz="914400" rtl="0" eaLnBrk="1" fontAlgn="auto" latinLnBrk="0" hangingPunct="1">
              <a:lnSpc>
                <a:spcPct val="100000"/>
              </a:lnSpc>
              <a:spcBef>
                <a:spcPts val="600"/>
              </a:spcBef>
              <a:spcAft>
                <a:spcPts val="0"/>
              </a:spcAft>
              <a:buClr>
                <a:srgbClr val="005EB8"/>
              </a:buClr>
              <a:buSzTx/>
              <a:buFontTx/>
              <a:buNone/>
              <a:tabLst/>
              <a:defRPr/>
            </a:pPr>
            <a:endParaRPr kumimoji="0" lang="en-GB" sz="24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
                <a:srgbClr val="005EB8"/>
              </a:buClr>
              <a:buSzTx/>
              <a:buFontTx/>
              <a:buNone/>
              <a:tabLst/>
              <a:defRPr/>
            </a:pPr>
            <a:r>
              <a:rPr lang="en-GB" sz="2400" b="1" dirty="0">
                <a:solidFill>
                  <a:schemeClr val="accent2"/>
                </a:solidFill>
                <a:latin typeface="Arial" panose="020B0604020202020204" pitchFamily="34" charset="0"/>
                <a:cs typeface="Arial" panose="020B0604020202020204" pitchFamily="34" charset="0"/>
              </a:rPr>
              <a:t>Job Role</a:t>
            </a:r>
          </a:p>
          <a:p>
            <a:pPr marL="342900" marR="0" lvl="0" indent="-34290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Must have a productive purpose</a:t>
            </a:r>
          </a:p>
          <a:p>
            <a:pPr marL="342900" marR="0" lvl="0" indent="-34290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Should provide the apprentice with the opportunity to embed and consolidate the knowledge, skills and behaviours gained through the apprenticeship</a:t>
            </a:r>
          </a:p>
        </p:txBody>
      </p:sp>
    </p:spTree>
    <p:extLst>
      <p:ext uri="{BB962C8B-B14F-4D97-AF65-F5344CB8AC3E}">
        <p14:creationId xmlns:p14="http://schemas.microsoft.com/office/powerpoint/2010/main" val="3617193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rPr>
              <a:t>Employer Responsibilities</a:t>
            </a:r>
          </a:p>
        </p:txBody>
      </p:sp>
      <p:sp>
        <p:nvSpPr>
          <p:cNvPr id="3" name="TextBox 2">
            <a:extLst>
              <a:ext uri="{FF2B5EF4-FFF2-40B4-BE49-F238E27FC236}">
                <a16:creationId xmlns:a16="http://schemas.microsoft.com/office/drawing/2014/main" id="{BEEFEC0E-6C0E-9AEE-0219-77715F886AE3}"/>
              </a:ext>
            </a:extLst>
          </p:cNvPr>
          <p:cNvSpPr txBox="1"/>
          <p:nvPr/>
        </p:nvSpPr>
        <p:spPr>
          <a:xfrm>
            <a:off x="439479" y="1366897"/>
            <a:ext cx="11313041"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
                <a:srgbClr val="005EB8"/>
              </a:buClr>
              <a:buSzTx/>
              <a:buFontTx/>
              <a:buNone/>
              <a:tabLst/>
              <a:defRPr/>
            </a:pPr>
            <a:r>
              <a:rPr kumimoji="0" lang="en-GB" sz="28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Off-the-Job Training</a:t>
            </a:r>
          </a:p>
          <a:p>
            <a:pPr marL="342900" marR="0" lvl="0" indent="-342900" algn="l" defTabSz="914400" rtl="0" eaLnBrk="1" fontAlgn="auto" latinLnBrk="0" hangingPunct="1">
              <a:lnSpc>
                <a:spcPct val="100000"/>
              </a:lnSpc>
              <a:spcBef>
                <a:spcPts val="1800"/>
              </a:spcBef>
              <a:spcAft>
                <a:spcPts val="0"/>
              </a:spcAft>
              <a:buClr>
                <a:srgbClr val="005EB8"/>
              </a:buClr>
              <a:buSzTx/>
              <a:buFont typeface="Arial" panose="020B0604020202020204" pitchFamily="34" charset="0"/>
              <a:buChar char="•"/>
              <a:tabLst/>
              <a:defRPr/>
            </a:pPr>
            <a:r>
              <a:rPr kumimoji="0" lang="en-GB"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Off-the-Job Training is a Statutory requirement.</a:t>
            </a:r>
          </a:p>
          <a:p>
            <a:pPr marL="342900" marR="0" lvl="0" indent="-342900" algn="l" defTabSz="914400" rtl="0" eaLnBrk="1" fontAlgn="auto" latinLnBrk="0" hangingPunct="1">
              <a:lnSpc>
                <a:spcPct val="100000"/>
              </a:lnSpc>
              <a:spcBef>
                <a:spcPts val="1800"/>
              </a:spcBef>
              <a:spcAft>
                <a:spcPts val="0"/>
              </a:spcAft>
              <a:buClr>
                <a:srgbClr val="005EB8"/>
              </a:buClr>
              <a:buSzTx/>
              <a:buFont typeface="Arial" panose="020B0604020202020204" pitchFamily="34" charset="0"/>
              <a:buChar char="•"/>
              <a:tabLst/>
              <a:defRPr/>
            </a:pPr>
            <a:r>
              <a:rPr kumimoji="0" lang="en-GB"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Training which is received by the apprentice, during the apprentice’s normal working hours (paid hours excluding overtime), for the purpose of achieving the knowledge, skills and behaviours of the apprenticeship.</a:t>
            </a:r>
          </a:p>
          <a:p>
            <a:pPr marL="342900" marR="0" lvl="0" indent="-342900" algn="l" defTabSz="914400" rtl="0" eaLnBrk="1" fontAlgn="auto" latinLnBrk="0" hangingPunct="1">
              <a:lnSpc>
                <a:spcPct val="100000"/>
              </a:lnSpc>
              <a:spcBef>
                <a:spcPts val="1800"/>
              </a:spcBef>
              <a:spcAft>
                <a:spcPts val="0"/>
              </a:spcAft>
              <a:buClr>
                <a:srgbClr val="005EB8"/>
              </a:buClr>
              <a:buSzTx/>
              <a:buFont typeface="Arial" panose="020B0604020202020204" pitchFamily="34" charset="0"/>
              <a:buChar char="•"/>
              <a:tabLst/>
              <a:defRPr/>
            </a:pPr>
            <a:r>
              <a:rPr kumimoji="0" lang="en-GB"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Apprentices must spend at least 6 hours of their working hours doing OTJ training.</a:t>
            </a:r>
          </a:p>
          <a:p>
            <a:pPr marL="342900" marR="0" lvl="0" indent="-342900" algn="l" defTabSz="914400" rtl="0" eaLnBrk="1" fontAlgn="auto" latinLnBrk="0" hangingPunct="1">
              <a:lnSpc>
                <a:spcPct val="100000"/>
              </a:lnSpc>
              <a:spcBef>
                <a:spcPts val="1800"/>
              </a:spcBef>
              <a:spcAft>
                <a:spcPts val="0"/>
              </a:spcAft>
              <a:buClr>
                <a:srgbClr val="005EB8"/>
              </a:buClr>
              <a:buSzTx/>
              <a:buFont typeface="Arial" panose="020B0604020202020204" pitchFamily="34" charset="0"/>
              <a:buChar char="•"/>
              <a:tabLst/>
              <a:defRPr/>
            </a:pPr>
            <a:r>
              <a:rPr kumimoji="0" lang="en-GB"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Off-the-job training must be directly relevant to the apprenticeship. </a:t>
            </a:r>
          </a:p>
        </p:txBody>
      </p:sp>
    </p:spTree>
    <p:extLst>
      <p:ext uri="{BB962C8B-B14F-4D97-AF65-F5344CB8AC3E}">
        <p14:creationId xmlns:p14="http://schemas.microsoft.com/office/powerpoint/2010/main" val="244996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rPr>
              <a:t>Apprenticeship Funding</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EEFEC0E-6C0E-9AEE-0219-77715F886AE3}"/>
              </a:ext>
            </a:extLst>
          </p:cNvPr>
          <p:cNvSpPr txBox="1"/>
          <p:nvPr/>
        </p:nvSpPr>
        <p:spPr>
          <a:xfrm>
            <a:off x="439479" y="1366897"/>
            <a:ext cx="113130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
                <a:srgbClr val="005EB8"/>
              </a:buClr>
              <a:buSzTx/>
              <a:buFontTx/>
              <a:buNone/>
              <a:tabLst/>
              <a:defRPr/>
            </a:pPr>
            <a:r>
              <a:rPr kumimoji="0" lang="en-GB" sz="24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There are three ways to access funding to pay for apprenticeship training, this funding does not cover salary costs you will have to fund the apprentice’s salary.</a:t>
            </a:r>
          </a:p>
        </p:txBody>
      </p:sp>
      <p:graphicFrame>
        <p:nvGraphicFramePr>
          <p:cNvPr id="4" name="Table 4">
            <a:extLst>
              <a:ext uri="{FF2B5EF4-FFF2-40B4-BE49-F238E27FC236}">
                <a16:creationId xmlns:a16="http://schemas.microsoft.com/office/drawing/2014/main" id="{D931838F-7E4A-8879-2DD8-DD9066ED4652}"/>
              </a:ext>
            </a:extLst>
          </p:cNvPr>
          <p:cNvGraphicFramePr>
            <a:graphicFrameLocks noGrp="1"/>
          </p:cNvGraphicFramePr>
          <p:nvPr>
            <p:extLst>
              <p:ext uri="{D42A27DB-BD31-4B8C-83A1-F6EECF244321}">
                <p14:modId xmlns:p14="http://schemas.microsoft.com/office/powerpoint/2010/main" val="2378164014"/>
              </p:ext>
            </p:extLst>
          </p:nvPr>
        </p:nvGraphicFramePr>
        <p:xfrm>
          <a:off x="439479" y="2548561"/>
          <a:ext cx="11466382" cy="2743200"/>
        </p:xfrm>
        <a:graphic>
          <a:graphicData uri="http://schemas.openxmlformats.org/drawingml/2006/table">
            <a:tbl>
              <a:tblPr firstRow="1" bandRow="1">
                <a:tableStyleId>{5940675A-B579-460E-94D1-54222C63F5DA}</a:tableStyleId>
              </a:tblPr>
              <a:tblGrid>
                <a:gridCol w="3134145">
                  <a:extLst>
                    <a:ext uri="{9D8B030D-6E8A-4147-A177-3AD203B41FA5}">
                      <a16:colId xmlns:a16="http://schemas.microsoft.com/office/drawing/2014/main" val="2136052471"/>
                    </a:ext>
                  </a:extLst>
                </a:gridCol>
                <a:gridCol w="8332237">
                  <a:extLst>
                    <a:ext uri="{9D8B030D-6E8A-4147-A177-3AD203B41FA5}">
                      <a16:colId xmlns:a16="http://schemas.microsoft.com/office/drawing/2014/main" val="4193337852"/>
                    </a:ext>
                  </a:extLst>
                </a:gridCol>
              </a:tblGrid>
              <a:tr h="561636">
                <a:tc>
                  <a:txBody>
                    <a:bodyPr/>
                    <a:lstStyle/>
                    <a:p>
                      <a:pPr algn="l"/>
                      <a:r>
                        <a:rPr lang="en-GB" sz="2000" b="1" dirty="0">
                          <a:solidFill>
                            <a:schemeClr val="bg1"/>
                          </a:solidFill>
                          <a:latin typeface="Arial" panose="020B0604020202020204" pitchFamily="34" charset="0"/>
                          <a:cs typeface="Arial" panose="020B0604020202020204" pitchFamily="34" charset="0"/>
                        </a:rPr>
                        <a:t>1. Apprenticeship Levy</a:t>
                      </a:r>
                      <a:endParaRPr lang="en-GB" sz="2000" b="0" dirty="0">
                        <a:solidFill>
                          <a:schemeClr val="bg1"/>
                        </a:solidFill>
                        <a:latin typeface="Arial" panose="020B0604020202020204" pitchFamily="34" charset="0"/>
                        <a:cs typeface="Arial" panose="020B0604020202020204" pitchFamily="34" charset="0"/>
                      </a:endParaRPr>
                    </a:p>
                  </a:txBody>
                  <a:tcPr anchor="ctr">
                    <a:solidFill>
                      <a:schemeClr val="accent2"/>
                    </a:solidFill>
                  </a:tcPr>
                </a:tc>
                <a:tc>
                  <a:txBody>
                    <a:bodyPr/>
                    <a:lstStyle/>
                    <a:p>
                      <a:pPr marL="0" indent="0">
                        <a:buClr>
                          <a:schemeClr val="accent2"/>
                        </a:buClr>
                        <a:buFont typeface="Arial" panose="020B0604020202020204" pitchFamily="34" charset="0"/>
                        <a:buNone/>
                      </a:pPr>
                      <a:r>
                        <a:rPr lang="en-GB" sz="1800" dirty="0">
                          <a:latin typeface="Arial" panose="020B0604020202020204" pitchFamily="34" charset="0"/>
                          <a:cs typeface="Arial" panose="020B0604020202020204" pitchFamily="34" charset="0"/>
                        </a:rPr>
                        <a:t>Employers with a pay bill over £3 million each year, pay the apprenticeship levy. Levy paying employers can spend their apprenticeship levy funding on apprenticeship training.</a:t>
                      </a:r>
                    </a:p>
                  </a:txBody>
                  <a:tcPr/>
                </a:tc>
                <a:extLst>
                  <a:ext uri="{0D108BD9-81ED-4DB2-BD59-A6C34878D82A}">
                    <a16:rowId xmlns:a16="http://schemas.microsoft.com/office/drawing/2014/main" val="3231582058"/>
                  </a:ext>
                </a:extLst>
              </a:tr>
              <a:tr h="561636">
                <a:tc>
                  <a:txBody>
                    <a:bodyPr/>
                    <a:lstStyle/>
                    <a:p>
                      <a:pPr algn="l"/>
                      <a:r>
                        <a:rPr lang="en-GB" sz="2000" b="1" dirty="0">
                          <a:solidFill>
                            <a:schemeClr val="bg1"/>
                          </a:solidFill>
                          <a:latin typeface="Arial" panose="020B0604020202020204" pitchFamily="34" charset="0"/>
                          <a:cs typeface="Arial" panose="020B0604020202020204" pitchFamily="34" charset="0"/>
                        </a:rPr>
                        <a:t>2. Reserve government co-investment</a:t>
                      </a:r>
                    </a:p>
                  </a:txBody>
                  <a:tcPr anchor="ctr">
                    <a:solidFill>
                      <a:schemeClr val="accent2"/>
                    </a:solidFill>
                  </a:tcPr>
                </a:tc>
                <a:tc>
                  <a:txBody>
                    <a:bodyPr/>
                    <a:lstStyle/>
                    <a:p>
                      <a:pPr marL="0" indent="0">
                        <a:buClr>
                          <a:schemeClr val="accent2"/>
                        </a:buClr>
                        <a:buFont typeface="Arial" panose="020B0604020202020204" pitchFamily="34" charset="0"/>
                        <a:buNone/>
                      </a:pPr>
                      <a:r>
                        <a:rPr lang="en-GB" sz="1800" dirty="0">
                          <a:latin typeface="Arial" panose="020B0604020202020204" pitchFamily="34" charset="0"/>
                          <a:cs typeface="Arial" panose="020B0604020202020204" pitchFamily="34" charset="0"/>
                        </a:rPr>
                        <a:t>If you don’t pay the apprenticeship levy you can reserve funding, where the government pays 95% of the training costs and the employer pays the remaining 5%. </a:t>
                      </a:r>
                    </a:p>
                  </a:txBody>
                  <a:tcPr/>
                </a:tc>
                <a:extLst>
                  <a:ext uri="{0D108BD9-81ED-4DB2-BD59-A6C34878D82A}">
                    <a16:rowId xmlns:a16="http://schemas.microsoft.com/office/drawing/2014/main" val="775483100"/>
                  </a:ext>
                </a:extLst>
              </a:tr>
              <a:tr h="561636">
                <a:tc>
                  <a:txBody>
                    <a:bodyPr/>
                    <a:lstStyle/>
                    <a:p>
                      <a:pPr algn="l"/>
                      <a:r>
                        <a:rPr lang="en-GB" sz="2000" b="1" dirty="0">
                          <a:solidFill>
                            <a:schemeClr val="bg1"/>
                          </a:solidFill>
                          <a:latin typeface="Arial" panose="020B0604020202020204" pitchFamily="34" charset="0"/>
                          <a:cs typeface="Arial" panose="020B0604020202020204" pitchFamily="34" charset="0"/>
                        </a:rPr>
                        <a:t>3. Levy transfers</a:t>
                      </a:r>
                    </a:p>
                  </a:txBody>
                  <a:tcPr anchor="ctr">
                    <a:solidFill>
                      <a:schemeClr val="accent2"/>
                    </a:solidFill>
                  </a:tcPr>
                </a:tc>
                <a:tc>
                  <a:txBody>
                    <a:bodyPr/>
                    <a:lstStyle/>
                    <a:p>
                      <a:pPr marL="0" indent="0">
                        <a:buClr>
                          <a:schemeClr val="accent2"/>
                        </a:buClr>
                        <a:buFont typeface="Arial" panose="020B0604020202020204" pitchFamily="34" charset="0"/>
                        <a:buNone/>
                      </a:pPr>
                      <a:r>
                        <a:rPr lang="en-GB" sz="1800" dirty="0">
                          <a:latin typeface="Arial" panose="020B0604020202020204" pitchFamily="34" charset="0"/>
                          <a:cs typeface="Arial" panose="020B0604020202020204" pitchFamily="34" charset="0"/>
                        </a:rPr>
                        <a:t>Levy paying employers can transfer some of their annual levy to other employers. These transfers cover 100% of the training costs of the apprenticeship (you still need to cover salary).</a:t>
                      </a:r>
                    </a:p>
                  </a:txBody>
                  <a:tcPr/>
                </a:tc>
                <a:extLst>
                  <a:ext uri="{0D108BD9-81ED-4DB2-BD59-A6C34878D82A}">
                    <a16:rowId xmlns:a16="http://schemas.microsoft.com/office/drawing/2014/main" val="4244414039"/>
                  </a:ext>
                </a:extLst>
              </a:tr>
            </a:tbl>
          </a:graphicData>
        </a:graphic>
      </p:graphicFrame>
    </p:spTree>
    <p:extLst>
      <p:ext uri="{BB962C8B-B14F-4D97-AF65-F5344CB8AC3E}">
        <p14:creationId xmlns:p14="http://schemas.microsoft.com/office/powerpoint/2010/main" val="1178554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rPr>
              <a:t>Functional Skills</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EEFEC0E-6C0E-9AEE-0219-77715F886AE3}"/>
              </a:ext>
            </a:extLst>
          </p:cNvPr>
          <p:cNvSpPr txBox="1"/>
          <p:nvPr/>
        </p:nvSpPr>
        <p:spPr>
          <a:xfrm>
            <a:off x="439479" y="1069502"/>
            <a:ext cx="11313041"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
                <a:srgbClr val="005EB8"/>
              </a:buClr>
              <a:buSzTx/>
              <a:buFontTx/>
              <a:buNone/>
              <a:tabLst/>
              <a:defRPr/>
            </a:pPr>
            <a:r>
              <a:rPr kumimoji="0" lang="en-GB" sz="24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North West Provision</a:t>
            </a:r>
          </a:p>
          <a:p>
            <a:pPr marL="0" marR="0" lvl="0" indent="0" algn="l" defTabSz="914400" rtl="0" eaLnBrk="1" fontAlgn="auto" latinLnBrk="0" hangingPunct="1">
              <a:lnSpc>
                <a:spcPct val="100000"/>
              </a:lnSpc>
              <a:spcAft>
                <a:spcPts val="0"/>
              </a:spcAft>
              <a:buClr>
                <a:srgbClr val="005EB8"/>
              </a:buClr>
              <a:buSzTx/>
              <a:buFontTx/>
              <a:buNone/>
              <a:tabLs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Aft>
                <a:spcPts val="0"/>
              </a:spcAft>
              <a:buClr>
                <a:srgbClr val="005EB8"/>
              </a:buClr>
              <a:buSzTx/>
              <a:buFontTx/>
              <a:buNone/>
              <a:tabLst/>
              <a:defRPr/>
            </a:pPr>
            <a:r>
              <a:rPr lang="en-GB" b="1" dirty="0">
                <a:solidFill>
                  <a:schemeClr val="accent4"/>
                </a:solidFill>
                <a:latin typeface="Arial" panose="020B0604020202020204" pitchFamily="34" charset="0"/>
                <a:cs typeface="Arial" panose="020B0604020202020204" pitchFamily="34" charset="0"/>
              </a:rPr>
              <a:t>Basic Key Skills Builder (BKSB)</a:t>
            </a:r>
          </a:p>
          <a:p>
            <a:pPr marR="0" lvl="0" algn="l" defTabSz="914400" rtl="0" eaLnBrk="1" fontAlgn="auto" latinLnBrk="0" hangingPunct="1">
              <a:lnSpc>
                <a:spcPct val="100000"/>
              </a:lnSpc>
              <a:spcAft>
                <a:spcPts val="0"/>
              </a:spcAft>
              <a:buClr>
                <a:srgbClr val="005EB8"/>
              </a:buClr>
              <a:buSzTx/>
              <a:tabLst/>
              <a:defRPr/>
            </a:pPr>
            <a:r>
              <a:rPr lang="en-GB" sz="1600" dirty="0">
                <a:latin typeface="Arial" panose="020B0604020202020204" pitchFamily="34" charset="0"/>
                <a:cs typeface="Arial" panose="020B0604020202020204" pitchFamily="34" charset="0"/>
              </a:rPr>
              <a:t>Helps someone to improve their own skills in maths (numeracy), English (literacy) and IT (digital skills). </a:t>
            </a:r>
          </a:p>
          <a:p>
            <a:pPr marL="285750" marR="0" lvl="0" indent="-28575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lang="en-GB" sz="1600" dirty="0">
                <a:latin typeface="Arial" panose="020B0604020202020204" pitchFamily="34" charset="0"/>
                <a:cs typeface="Arial" panose="020B0604020202020204" pitchFamily="34" charset="0"/>
              </a:rPr>
              <a:t>To study towards a functional skills exam (e.g., if you want to enrol onto an apprenticeship, or other programme of study that requires the equivalent of a pass at GCSE (grade 4, previously a C grade) in English and maths but do not have this level).</a:t>
            </a:r>
          </a:p>
          <a:p>
            <a:pPr marL="285750" marR="0" lvl="0" indent="-28575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lang="en-GB" sz="1600" dirty="0">
                <a:latin typeface="Arial" panose="020B0604020202020204" pitchFamily="34" charset="0"/>
                <a:cs typeface="Arial" panose="020B0604020202020204" pitchFamily="34" charset="0"/>
              </a:rPr>
              <a:t>To generally improve competence and confidence, for job satisfaction and retention </a:t>
            </a:r>
          </a:p>
          <a:p>
            <a:pPr marL="285750" marR="0" lvl="0" indent="-28575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lang="en-GB" sz="1600" dirty="0">
                <a:latin typeface="Arial" panose="020B0604020202020204" pitchFamily="34" charset="0"/>
                <a:cs typeface="Arial" panose="020B0604020202020204" pitchFamily="34" charset="0"/>
              </a:rPr>
              <a:t>To improve quality of care and patient safety.</a:t>
            </a:r>
          </a:p>
          <a:p>
            <a:pPr marR="0" lvl="0" algn="l" defTabSz="914400" rtl="0" eaLnBrk="1" fontAlgn="auto" latinLnBrk="0" hangingPunct="1">
              <a:lnSpc>
                <a:spcPct val="100000"/>
              </a:lnSpc>
              <a:spcAft>
                <a:spcPts val="0"/>
              </a:spcAft>
              <a:buClr>
                <a:srgbClr val="005EB8"/>
              </a:buClr>
              <a:buSzTx/>
              <a:tabLst/>
              <a:defRPr/>
            </a:pPr>
            <a:r>
              <a:rPr lang="en-GB" sz="1600" dirty="0">
                <a:latin typeface="Arial" panose="020B0604020202020204" pitchFamily="34" charset="0"/>
                <a:cs typeface="Arial" panose="020B0604020202020204" pitchFamily="34" charset="0"/>
              </a:rPr>
              <a:t>Contact your L&amp;D department (your organisation may already be signed up).  </a:t>
            </a:r>
          </a:p>
          <a:p>
            <a:pPr marR="0" lvl="0" algn="l" defTabSz="914400" rtl="0" eaLnBrk="1" fontAlgn="auto" latinLnBrk="0" hangingPunct="1">
              <a:lnSpc>
                <a:spcPct val="100000"/>
              </a:lnSpc>
              <a:spcAft>
                <a:spcPts val="0"/>
              </a:spcAft>
              <a:buClr>
                <a:srgbClr val="005EB8"/>
              </a:buClr>
              <a:buSzTx/>
              <a:tabLst/>
              <a:defRPr/>
            </a:pPr>
            <a:r>
              <a:rPr lang="en-GB" sz="1600" dirty="0">
                <a:latin typeface="Arial" panose="020B0604020202020204" pitchFamily="34" charset="0"/>
                <a:cs typeface="Arial" panose="020B0604020202020204" pitchFamily="34" charset="0"/>
              </a:rPr>
              <a:t>If they are not, contact </a:t>
            </a:r>
            <a:r>
              <a:rPr lang="en-GB" sz="1600" dirty="0">
                <a:latin typeface="Arial" panose="020B0604020202020204" pitchFamily="34" charset="0"/>
                <a:cs typeface="Arial" panose="020B0604020202020204" pitchFamily="34" charset="0"/>
                <a:hlinkClick r:id="rId4"/>
              </a:rPr>
              <a:t>hee@bksb.co.uk</a:t>
            </a:r>
            <a:r>
              <a:rPr lang="en-GB" sz="1600" dirty="0">
                <a:latin typeface="Arial" panose="020B0604020202020204" pitchFamily="34" charset="0"/>
                <a:cs typeface="Arial" panose="020B0604020202020204" pitchFamily="34" charset="0"/>
              </a:rPr>
              <a:t> with the following info: name of employer, details of contact person and anticipated number of learners. </a:t>
            </a:r>
          </a:p>
          <a:p>
            <a:pPr marR="0" lvl="0" algn="l" defTabSz="914400" rtl="0" eaLnBrk="1" fontAlgn="auto" latinLnBrk="0" hangingPunct="1">
              <a:lnSpc>
                <a:spcPct val="100000"/>
              </a:lnSpc>
              <a:spcAft>
                <a:spcPts val="0"/>
              </a:spcAft>
              <a:buClr>
                <a:srgbClr val="005EB8"/>
              </a:buClr>
              <a:buSzTx/>
              <a:tabLst/>
              <a:defRPr/>
            </a:pPr>
            <a:r>
              <a:rPr lang="en-GB" sz="1600" dirty="0">
                <a:latin typeface="Arial" panose="020B0604020202020204" pitchFamily="34" charset="0"/>
                <a:cs typeface="Arial" panose="020B0604020202020204" pitchFamily="34" charset="0"/>
              </a:rPr>
              <a:t>For further details on all of the above, and to arrange your 30-minute consultation, please click on the dedicated webpage </a:t>
            </a:r>
            <a:r>
              <a:rPr lang="en-GB" sz="1600" dirty="0">
                <a:latin typeface="Arial" panose="020B0604020202020204" pitchFamily="34" charset="0"/>
                <a:cs typeface="Arial" panose="020B0604020202020204" pitchFamily="34" charset="0"/>
                <a:hlinkClick r:id="rId5"/>
              </a:rPr>
              <a:t>here</a:t>
            </a:r>
            <a:r>
              <a:rPr lang="en-GB" sz="16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Aft>
                <a:spcPts val="0"/>
              </a:spcAft>
              <a:buClr>
                <a:srgbClr val="005EB8"/>
              </a:buClr>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Aft>
                <a:spcPts val="0"/>
              </a:spcAft>
              <a:buClr>
                <a:srgbClr val="005EB8"/>
              </a:buClr>
              <a:buSzTx/>
              <a:buFontTx/>
              <a:buNone/>
              <a:tabLst/>
              <a:defRPr/>
            </a:pPr>
            <a:r>
              <a:rPr lang="en-GB" b="1" dirty="0">
                <a:solidFill>
                  <a:schemeClr val="accent4"/>
                </a:solidFill>
                <a:latin typeface="Arial" panose="020B0604020202020204" pitchFamily="34" charset="0"/>
                <a:cs typeface="Arial" panose="020B0604020202020204" pitchFamily="34" charset="0"/>
              </a:rPr>
              <a:t>North West Quality Framework for Functional Skills </a:t>
            </a:r>
          </a:p>
          <a:p>
            <a:pPr marL="285750" marR="0" lvl="0" indent="-28575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lang="en-GB" sz="1600" dirty="0">
                <a:latin typeface="Arial" panose="020B0604020202020204" pitchFamily="34" charset="0"/>
                <a:cs typeface="Arial" panose="020B0604020202020204" pitchFamily="34" charset="0"/>
              </a:rPr>
              <a:t>Quality framework for the provision of functional skills learning and exams</a:t>
            </a:r>
          </a:p>
          <a:p>
            <a:pPr marL="285750" marR="0" lvl="0" indent="-28575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lang="en-GB" sz="1600" dirty="0">
                <a:latin typeface="Arial" panose="020B0604020202020204" pitchFamily="34" charset="0"/>
                <a:cs typeface="Arial" panose="020B0604020202020204" pitchFamily="34" charset="0"/>
              </a:rPr>
              <a:t>Providers quality assessed</a:t>
            </a:r>
          </a:p>
          <a:p>
            <a:pPr marL="285750" marR="0" lvl="0" indent="-285750" algn="l" defTabSz="914400" rtl="0" eaLnBrk="1" fontAlgn="auto" latinLnBrk="0" hangingPunct="1">
              <a:lnSpc>
                <a:spcPct val="100000"/>
              </a:lnSpc>
              <a:spcAft>
                <a:spcPts val="0"/>
              </a:spcAft>
              <a:buClr>
                <a:srgbClr val="005EB8"/>
              </a:buClr>
              <a:buSzTx/>
              <a:buFont typeface="Arial" panose="020B0604020202020204" pitchFamily="34" charset="0"/>
              <a:buChar char="•"/>
              <a:tabLst/>
              <a:defRPr/>
            </a:pPr>
            <a:r>
              <a:rPr lang="en-GB" sz="1600" dirty="0">
                <a:latin typeface="Arial" panose="020B0604020202020204" pitchFamily="34" charset="0"/>
                <a:cs typeface="Arial" panose="020B0604020202020204" pitchFamily="34" charset="0"/>
              </a:rPr>
              <a:t>For further details contact </a:t>
            </a:r>
            <a:r>
              <a:rPr lang="en-GB" sz="1600" dirty="0">
                <a:latin typeface="Arial" panose="020B0604020202020204" pitchFamily="34" charset="0"/>
                <a:cs typeface="Arial" panose="020B0604020202020204" pitchFamily="34" charset="0"/>
                <a:hlinkClick r:id="rId6"/>
              </a:rPr>
              <a:t>natalie.bradley@hee.nhs.uk</a:t>
            </a:r>
            <a:r>
              <a:rPr lang="en-GB"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48550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0421C099-23B3-653A-D2C3-2FC8C385C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456" y="1099456"/>
            <a:ext cx="5290457" cy="5290457"/>
          </a:xfrm>
          <a:prstGeom prst="rect">
            <a:avLst/>
          </a:prstGeom>
        </p:spPr>
      </p:pic>
      <p:pic>
        <p:nvPicPr>
          <p:cNvPr id="5" name="Picture 4" descr="HEE logo">
            <a:extLst>
              <a:ext uri="{FF2B5EF4-FFF2-40B4-BE49-F238E27FC236}">
                <a16:creationId xmlns:a16="http://schemas.microsoft.com/office/drawing/2014/main" id="{D67D0692-530B-A782-E598-DD99915C6FA9}"/>
              </a:ext>
            </a:extLst>
          </p:cNvPr>
          <p:cNvPicPr>
            <a:picLocks noChangeAspect="1"/>
          </p:cNvPicPr>
          <p:nvPr/>
        </p:nvPicPr>
        <p:blipFill>
          <a:blip r:embed="rId3"/>
          <a:stretch>
            <a:fillRect/>
          </a:stretch>
        </p:blipFill>
        <p:spPr>
          <a:xfrm>
            <a:off x="7675543" y="-1358"/>
            <a:ext cx="4511896" cy="1710888"/>
          </a:xfrm>
          <a:prstGeom prst="rect">
            <a:avLst/>
          </a:prstGeom>
        </p:spPr>
      </p:pic>
      <p:pic>
        <p:nvPicPr>
          <p:cNvPr id="7" name="Picture 6">
            <a:extLst>
              <a:ext uri="{FF2B5EF4-FFF2-40B4-BE49-F238E27FC236}">
                <a16:creationId xmlns:a16="http://schemas.microsoft.com/office/drawing/2014/main" id="{ADE33428-128D-F079-4F4A-BA6E44EF1E39}"/>
              </a:ext>
            </a:extLst>
          </p:cNvPr>
          <p:cNvPicPr>
            <a:picLocks noChangeAspect="1"/>
          </p:cNvPicPr>
          <p:nvPr/>
        </p:nvPicPr>
        <p:blipFill rotWithShape="1">
          <a:blip r:embed="rId4">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8" name="TextBox 7">
            <a:extLst>
              <a:ext uri="{FF2B5EF4-FFF2-40B4-BE49-F238E27FC236}">
                <a16:creationId xmlns:a16="http://schemas.microsoft.com/office/drawing/2014/main" id="{F2A70EFD-839C-8E39-1CCF-84B51E74B28B}"/>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rPr>
              <a:t>Q &amp; A opportunity</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2912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E logo">
            <a:extLst>
              <a:ext uri="{FF2B5EF4-FFF2-40B4-BE49-F238E27FC236}">
                <a16:creationId xmlns:a16="http://schemas.microsoft.com/office/drawing/2014/main" id="{7B8E1154-D6B6-B544-9312-F1FF19A6CFF5}"/>
              </a:ext>
            </a:extLst>
          </p:cNvPr>
          <p:cNvPicPr>
            <a:picLocks noChangeAspect="1"/>
          </p:cNvPicPr>
          <p:nvPr/>
        </p:nvPicPr>
        <p:blipFill>
          <a:blip r:embed="rId2"/>
          <a:stretch>
            <a:fillRect/>
          </a:stretch>
        </p:blipFill>
        <p:spPr>
          <a:xfrm>
            <a:off x="7675543" y="-1358"/>
            <a:ext cx="4511896" cy="1710888"/>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398490" y="2107943"/>
            <a:ext cx="11675322" cy="1571427"/>
          </a:xfrm>
        </p:spPr>
        <p:txBody>
          <a:bodyPr>
            <a:normAutofit/>
          </a:bodyPr>
          <a:lstStyle/>
          <a:p>
            <a:r>
              <a:rPr lang="en-US" sz="5333" dirty="0">
                <a:solidFill>
                  <a:schemeClr val="tx1"/>
                </a:solidFill>
              </a:rPr>
              <a:t>Apprenticeship information </a:t>
            </a:r>
            <a:endParaRPr lang="en-US" sz="3733" dirty="0">
              <a:solidFill>
                <a:schemeClr val="tx1"/>
              </a:solidFill>
            </a:endParaRPr>
          </a:p>
        </p:txBody>
      </p:sp>
      <p:sp>
        <p:nvSpPr>
          <p:cNvPr id="6" name="Subtitle 2">
            <a:extLst>
              <a:ext uri="{FF2B5EF4-FFF2-40B4-BE49-F238E27FC236}">
                <a16:creationId xmlns:a16="http://schemas.microsoft.com/office/drawing/2014/main" id="{E0FD8540-D715-63D3-1D67-CDA217D31D1E}"/>
              </a:ext>
            </a:extLst>
          </p:cNvPr>
          <p:cNvSpPr txBox="1">
            <a:spLocks/>
          </p:cNvSpPr>
          <p:nvPr/>
        </p:nvSpPr>
        <p:spPr>
          <a:xfrm>
            <a:off x="398490" y="3679370"/>
            <a:ext cx="11395020" cy="101031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bg2">
                    <a:lumMod val="25000"/>
                  </a:schemeClr>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bg2">
                    <a:lumMod val="25000"/>
                  </a:schemeClr>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bg2">
                    <a:lumMod val="25000"/>
                  </a:schemeClr>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bg2">
                    <a:lumMod val="25000"/>
                  </a:schemeClr>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533" b="1" i="0" u="none" strike="noStrike" kern="1200" cap="none" spc="0" normalizeH="0" baseline="0" noProof="0" dirty="0">
                <a:ln>
                  <a:noFill/>
                </a:ln>
                <a:solidFill>
                  <a:srgbClr val="005EB8"/>
                </a:solidFill>
                <a:effectLst/>
                <a:uLnTx/>
                <a:uFillTx/>
                <a:latin typeface="Arial" panose="020B0604020202020204"/>
                <a:ea typeface="+mn-ea"/>
                <a:cs typeface="+mn-cs"/>
              </a:rPr>
              <a:t>Aspiration Training </a:t>
            </a:r>
            <a:endParaRPr kumimoji="0" lang="en-US" sz="2533" b="0" i="0" u="none" strike="noStrike" kern="1200" cap="none" spc="0" normalizeH="0" baseline="0" noProof="0" dirty="0">
              <a:ln>
                <a:noFill/>
              </a:ln>
              <a:solidFill>
                <a:srgbClr val="005EB8"/>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6D758EEC-7830-8B00-2107-8646AC070D0D}"/>
              </a:ext>
            </a:extLst>
          </p:cNvPr>
          <p:cNvSpPr txBox="1"/>
          <p:nvPr/>
        </p:nvSpPr>
        <p:spPr>
          <a:xfrm>
            <a:off x="398489" y="5345277"/>
            <a:ext cx="113950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087"/>
                </a:solidFill>
                <a:effectLst/>
                <a:uLnTx/>
                <a:uFillTx/>
                <a:latin typeface="Arial" panose="020B0604020202020204"/>
                <a:ea typeface="+mn-ea"/>
                <a:cs typeface="+mn-cs"/>
              </a:rPr>
              <a:t>North West Employer Webinar</a:t>
            </a:r>
          </a:p>
        </p:txBody>
      </p:sp>
    </p:spTree>
    <p:extLst>
      <p:ext uri="{BB962C8B-B14F-4D97-AF65-F5344CB8AC3E}">
        <p14:creationId xmlns:p14="http://schemas.microsoft.com/office/powerpoint/2010/main" val="2757458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Video 6">
            <a:extLst>
              <a:ext uri="{FF2B5EF4-FFF2-40B4-BE49-F238E27FC236}">
                <a16:creationId xmlns:a16="http://schemas.microsoft.com/office/drawing/2014/main" id="{F1F7F30B-180E-4EE2-B0B0-22E1DC282D9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84" r="1" b="1"/>
          <a:stretch/>
        </p:blipFill>
        <p:spPr>
          <a:xfrm>
            <a:off x="-3049" y="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1157438" y="1268024"/>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a:solidFill>
                  <a:schemeClr val="accent1">
                    <a:lumMod val="50000"/>
                  </a:schemeClr>
                </a:solidFill>
                <a:latin typeface="+mj-lt"/>
                <a:cs typeface="+mj-cs"/>
              </a:rPr>
              <a:t>North-West NHS</a:t>
            </a:r>
            <a:br>
              <a:rPr lang="en-US" sz="5200" b="1">
                <a:solidFill>
                  <a:schemeClr val="accent1">
                    <a:lumMod val="50000"/>
                  </a:schemeClr>
                </a:solidFill>
                <a:latin typeface="+mj-lt"/>
                <a:cs typeface="+mj-cs"/>
              </a:rPr>
            </a:br>
            <a:r>
              <a:rPr lang="en-US" sz="5200" b="1">
                <a:solidFill>
                  <a:schemeClr val="accent1">
                    <a:lumMod val="50000"/>
                  </a:schemeClr>
                </a:solidFill>
                <a:latin typeface="+mj-lt"/>
                <a:cs typeface="+mj-cs"/>
              </a:rPr>
              <a:t>Employer Brief </a:t>
            </a:r>
            <a:br>
              <a:rPr lang="en-US" sz="5200">
                <a:latin typeface="+mj-lt"/>
                <a:cs typeface="+mj-cs"/>
              </a:rPr>
            </a:br>
            <a:endParaRPr lang="en-US" sz="5200">
              <a:solidFill>
                <a:schemeClr val="accent1">
                  <a:lumMod val="50000"/>
                </a:schemeClr>
              </a:solidFill>
              <a:latin typeface="+mj-lt"/>
              <a:cs typeface="+mj-cs"/>
            </a:endParaRPr>
          </a:p>
        </p:txBody>
      </p:sp>
      <p:sp>
        <p:nvSpPr>
          <p:cNvPr id="5" name="Subtitle 4"/>
          <p:cNvSpPr>
            <a:spLocks noGrp="1"/>
          </p:cNvSpPr>
          <p:nvPr>
            <p:ph type="subTitle" idx="1"/>
          </p:nvPr>
        </p:nvSpPr>
        <p:spPr>
          <a:xfrm>
            <a:off x="1309699" y="4146170"/>
            <a:ext cx="9853631"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pPr algn="ctr"/>
            <a:endParaRPr lang="en-US" sz="2200">
              <a:solidFill>
                <a:srgbClr val="FFFFFF"/>
              </a:solidFill>
              <a:latin typeface="+mn-lt"/>
              <a:cs typeface="Arial"/>
            </a:endParaRPr>
          </a:p>
          <a:p>
            <a:pPr algn="ctr"/>
            <a:endParaRPr lang="en-US" sz="2200">
              <a:solidFill>
                <a:srgbClr val="FFFFFF"/>
              </a:solidFill>
              <a:latin typeface="+mn-lt"/>
              <a:cs typeface="Arial"/>
            </a:endParaRPr>
          </a:p>
        </p:txBody>
      </p:sp>
      <p:pic>
        <p:nvPicPr>
          <p:cNvPr id="4" name="Picture 3" descr="A picture containing logo&#10;&#10;Description automatically generated">
            <a:extLst>
              <a:ext uri="{FF2B5EF4-FFF2-40B4-BE49-F238E27FC236}">
                <a16:creationId xmlns:a16="http://schemas.microsoft.com/office/drawing/2014/main" id="{F0461784-B227-8D24-BE4A-650F8175F3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267" y="5562897"/>
            <a:ext cx="2698376" cy="938278"/>
          </a:xfrm>
          <a:prstGeom prst="rect">
            <a:avLst/>
          </a:prstGeom>
        </p:spPr>
      </p:pic>
      <p:pic>
        <p:nvPicPr>
          <p:cNvPr id="6" name="Picture 4">
            <a:extLst>
              <a:ext uri="{FF2B5EF4-FFF2-40B4-BE49-F238E27FC236}">
                <a16:creationId xmlns:a16="http://schemas.microsoft.com/office/drawing/2014/main" id="{879C770F-C5A4-C6E1-7377-D094F80EE4E0}"/>
              </a:ext>
            </a:extLst>
          </p:cNvPr>
          <p:cNvPicPr>
            <a:picLocks noChangeAspect="1"/>
          </p:cNvPicPr>
          <p:nvPr/>
        </p:nvPicPr>
        <p:blipFill>
          <a:blip r:embed="rId8"/>
          <a:stretch>
            <a:fillRect/>
          </a:stretch>
        </p:blipFill>
        <p:spPr>
          <a:xfrm>
            <a:off x="10090424" y="5694988"/>
            <a:ext cx="1900077" cy="1095076"/>
          </a:xfrm>
          <a:prstGeom prst="rect">
            <a:avLst/>
          </a:prstGeom>
        </p:spPr>
      </p:pic>
    </p:spTree>
    <p:extLst>
      <p:ext uri="{BB962C8B-B14F-4D97-AF65-F5344CB8AC3E}">
        <p14:creationId xmlns:p14="http://schemas.microsoft.com/office/powerpoint/2010/main" val="2996348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extLst>
    <p:ext uri="{6950BFC3-D8DA-4A85-94F7-54DA5524770B}">
      <p188:commentRel xmlns:p188="http://schemas.microsoft.com/office/powerpoint/2018/8/main" r:id="rId5"/>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 name="Rectangle 15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1371609" y="620391"/>
            <a:ext cx="3667171" cy="5504688"/>
          </a:xfrm>
        </p:spPr>
        <p:txBody>
          <a:bodyPr vert="horz" lIns="91440" tIns="45720" rIns="91440" bIns="45720" rtlCol="0" anchor="ctr">
            <a:normAutofit/>
          </a:bodyPr>
          <a:lstStyle/>
          <a:p>
            <a:r>
              <a:rPr lang="en-US" sz="4800" b="1">
                <a:latin typeface="+mj-lt"/>
                <a:cs typeface="+mj-cs"/>
              </a:rPr>
              <a:t>Welcome</a:t>
            </a:r>
            <a:br>
              <a:rPr lang="en-US" sz="5600" kern="1200">
                <a:latin typeface="+mj-lt"/>
                <a:cs typeface="+mj-cs"/>
              </a:rPr>
            </a:br>
            <a:endParaRPr lang="en-US" sz="5600" kern="1200">
              <a:latin typeface="+mj-lt"/>
              <a:cs typeface="Arial"/>
            </a:endParaRPr>
          </a:p>
        </p:txBody>
      </p:sp>
      <p:grpSp>
        <p:nvGrpSpPr>
          <p:cNvPr id="41" name="Google Shape;51;p15">
            <a:extLst>
              <a:ext uri="{FF2B5EF4-FFF2-40B4-BE49-F238E27FC236}">
                <a16:creationId xmlns:a16="http://schemas.microsoft.com/office/drawing/2014/main" id="{E58C106D-63CA-2977-5A83-8B8482672B4D}"/>
              </a:ext>
            </a:extLst>
          </p:cNvPr>
          <p:cNvGrpSpPr/>
          <p:nvPr/>
        </p:nvGrpSpPr>
        <p:grpSpPr>
          <a:xfrm>
            <a:off x="6024850" y="620391"/>
            <a:ext cx="5150721" cy="5504696"/>
            <a:chOff x="669000" y="569640"/>
            <a:chExt cx="3757089" cy="3994203"/>
          </a:xfrm>
        </p:grpSpPr>
        <p:sp>
          <p:nvSpPr>
            <p:cNvPr id="42" name="Google Shape;52;p15">
              <a:extLst>
                <a:ext uri="{FF2B5EF4-FFF2-40B4-BE49-F238E27FC236}">
                  <a16:creationId xmlns:a16="http://schemas.microsoft.com/office/drawing/2014/main" id="{018B21A7-960C-58C2-FFF1-5DA818867D14}"/>
                </a:ext>
              </a:extLst>
            </p:cNvPr>
            <p:cNvSpPr/>
            <p:nvPr/>
          </p:nvSpPr>
          <p:spPr>
            <a:xfrm>
              <a:off x="3843339" y="1394319"/>
              <a:ext cx="487157" cy="314604"/>
            </a:xfrm>
            <a:custGeom>
              <a:avLst/>
              <a:gdLst/>
              <a:ahLst/>
              <a:cxnLst/>
              <a:rect l="l" t="t" r="r" b="b"/>
              <a:pathLst>
                <a:path w="11787" h="7612" extrusionOk="0">
                  <a:moveTo>
                    <a:pt x="0" y="7612"/>
                  </a:moveTo>
                  <a:cubicBezTo>
                    <a:pt x="0" y="7612"/>
                    <a:pt x="609" y="3212"/>
                    <a:pt x="2330" y="3383"/>
                  </a:cubicBezTo>
                  <a:cubicBezTo>
                    <a:pt x="2809" y="3431"/>
                    <a:pt x="3135" y="3975"/>
                    <a:pt x="3347" y="4554"/>
                  </a:cubicBezTo>
                  <a:cubicBezTo>
                    <a:pt x="3478" y="4909"/>
                    <a:pt x="3939" y="4886"/>
                    <a:pt x="4028" y="4513"/>
                  </a:cubicBezTo>
                  <a:cubicBezTo>
                    <a:pt x="4483" y="2727"/>
                    <a:pt x="5417" y="0"/>
                    <a:pt x="6860" y="0"/>
                  </a:cubicBezTo>
                  <a:cubicBezTo>
                    <a:pt x="8357" y="0"/>
                    <a:pt x="8404" y="3123"/>
                    <a:pt x="8298" y="5022"/>
                  </a:cubicBezTo>
                  <a:cubicBezTo>
                    <a:pt x="8280" y="5305"/>
                    <a:pt x="8611" y="5436"/>
                    <a:pt x="8753" y="5199"/>
                  </a:cubicBezTo>
                  <a:cubicBezTo>
                    <a:pt x="9149" y="4548"/>
                    <a:pt x="9723" y="3922"/>
                    <a:pt x="10421" y="4105"/>
                  </a:cubicBezTo>
                  <a:cubicBezTo>
                    <a:pt x="11787" y="4454"/>
                    <a:pt x="11420" y="7612"/>
                    <a:pt x="11420" y="7612"/>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3" name="Google Shape;53;p15">
              <a:extLst>
                <a:ext uri="{FF2B5EF4-FFF2-40B4-BE49-F238E27FC236}">
                  <a16:creationId xmlns:a16="http://schemas.microsoft.com/office/drawing/2014/main" id="{28345141-E25C-0A38-6392-D0EC7F9D4425}"/>
                </a:ext>
              </a:extLst>
            </p:cNvPr>
            <p:cNvSpPr/>
            <p:nvPr/>
          </p:nvSpPr>
          <p:spPr>
            <a:xfrm>
              <a:off x="669000" y="3084757"/>
              <a:ext cx="487198" cy="314645"/>
            </a:xfrm>
            <a:custGeom>
              <a:avLst/>
              <a:gdLst/>
              <a:ahLst/>
              <a:cxnLst/>
              <a:rect l="l" t="t" r="r" b="b"/>
              <a:pathLst>
                <a:path w="11788" h="7613" extrusionOk="0">
                  <a:moveTo>
                    <a:pt x="0" y="7606"/>
                  </a:moveTo>
                  <a:cubicBezTo>
                    <a:pt x="0" y="7606"/>
                    <a:pt x="609" y="3212"/>
                    <a:pt x="2330" y="3384"/>
                  </a:cubicBezTo>
                  <a:cubicBezTo>
                    <a:pt x="2810" y="3431"/>
                    <a:pt x="3135" y="3975"/>
                    <a:pt x="3348" y="4549"/>
                  </a:cubicBezTo>
                  <a:cubicBezTo>
                    <a:pt x="3478" y="4909"/>
                    <a:pt x="3939" y="4886"/>
                    <a:pt x="4028" y="4513"/>
                  </a:cubicBezTo>
                  <a:cubicBezTo>
                    <a:pt x="4483" y="2721"/>
                    <a:pt x="5418" y="1"/>
                    <a:pt x="6861" y="1"/>
                  </a:cubicBezTo>
                  <a:cubicBezTo>
                    <a:pt x="8357" y="1"/>
                    <a:pt x="8404" y="3123"/>
                    <a:pt x="8298" y="5022"/>
                  </a:cubicBezTo>
                  <a:cubicBezTo>
                    <a:pt x="8280" y="5306"/>
                    <a:pt x="8611" y="5436"/>
                    <a:pt x="8753" y="5199"/>
                  </a:cubicBezTo>
                  <a:cubicBezTo>
                    <a:pt x="9149" y="4549"/>
                    <a:pt x="9723" y="3928"/>
                    <a:pt x="10421" y="4105"/>
                  </a:cubicBezTo>
                  <a:cubicBezTo>
                    <a:pt x="11787" y="4460"/>
                    <a:pt x="11420" y="7612"/>
                    <a:pt x="11420" y="7612"/>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4" name="Google Shape;54;p15">
              <a:extLst>
                <a:ext uri="{FF2B5EF4-FFF2-40B4-BE49-F238E27FC236}">
                  <a16:creationId xmlns:a16="http://schemas.microsoft.com/office/drawing/2014/main" id="{FBE831A6-3572-BFB7-8FDF-92E06A9330F7}"/>
                </a:ext>
              </a:extLst>
            </p:cNvPr>
            <p:cNvSpPr/>
            <p:nvPr/>
          </p:nvSpPr>
          <p:spPr>
            <a:xfrm>
              <a:off x="3938891" y="3067399"/>
              <a:ext cx="487198" cy="314645"/>
            </a:xfrm>
            <a:custGeom>
              <a:avLst/>
              <a:gdLst/>
              <a:ahLst/>
              <a:cxnLst/>
              <a:rect l="l" t="t" r="r" b="b"/>
              <a:pathLst>
                <a:path w="11788" h="7613" extrusionOk="0">
                  <a:moveTo>
                    <a:pt x="0" y="7612"/>
                  </a:moveTo>
                  <a:cubicBezTo>
                    <a:pt x="0" y="7612"/>
                    <a:pt x="610" y="3218"/>
                    <a:pt x="2331" y="3390"/>
                  </a:cubicBezTo>
                  <a:cubicBezTo>
                    <a:pt x="2810" y="3437"/>
                    <a:pt x="3135" y="3981"/>
                    <a:pt x="3348" y="4555"/>
                  </a:cubicBezTo>
                  <a:cubicBezTo>
                    <a:pt x="3478" y="4915"/>
                    <a:pt x="3939" y="4892"/>
                    <a:pt x="4028" y="4519"/>
                  </a:cubicBezTo>
                  <a:cubicBezTo>
                    <a:pt x="4483" y="2733"/>
                    <a:pt x="5418" y="1"/>
                    <a:pt x="6861" y="1"/>
                  </a:cubicBezTo>
                  <a:cubicBezTo>
                    <a:pt x="8357" y="1"/>
                    <a:pt x="8404" y="3123"/>
                    <a:pt x="8298" y="5022"/>
                  </a:cubicBezTo>
                  <a:cubicBezTo>
                    <a:pt x="8280" y="5312"/>
                    <a:pt x="8611" y="5436"/>
                    <a:pt x="8753" y="5199"/>
                  </a:cubicBezTo>
                  <a:cubicBezTo>
                    <a:pt x="9150" y="4549"/>
                    <a:pt x="9723" y="3928"/>
                    <a:pt x="10421" y="4105"/>
                  </a:cubicBezTo>
                  <a:cubicBezTo>
                    <a:pt x="11787" y="4460"/>
                    <a:pt x="11421" y="7612"/>
                    <a:pt x="11421" y="7612"/>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5" name="Google Shape;55;p15">
              <a:extLst>
                <a:ext uri="{FF2B5EF4-FFF2-40B4-BE49-F238E27FC236}">
                  <a16:creationId xmlns:a16="http://schemas.microsoft.com/office/drawing/2014/main" id="{72E712ED-1A1D-600A-2617-DEF7A4D5A88A}"/>
                </a:ext>
              </a:extLst>
            </p:cNvPr>
            <p:cNvSpPr/>
            <p:nvPr/>
          </p:nvSpPr>
          <p:spPr>
            <a:xfrm>
              <a:off x="837663" y="1077284"/>
              <a:ext cx="487157" cy="314645"/>
            </a:xfrm>
            <a:custGeom>
              <a:avLst/>
              <a:gdLst/>
              <a:ahLst/>
              <a:cxnLst/>
              <a:rect l="l" t="t" r="r" b="b"/>
              <a:pathLst>
                <a:path w="11787" h="7613" extrusionOk="0">
                  <a:moveTo>
                    <a:pt x="0" y="7612"/>
                  </a:moveTo>
                  <a:cubicBezTo>
                    <a:pt x="0" y="7612"/>
                    <a:pt x="609" y="3218"/>
                    <a:pt x="2330" y="3384"/>
                  </a:cubicBezTo>
                  <a:cubicBezTo>
                    <a:pt x="2809" y="3437"/>
                    <a:pt x="3135" y="3975"/>
                    <a:pt x="3347" y="4555"/>
                  </a:cubicBezTo>
                  <a:cubicBezTo>
                    <a:pt x="3478" y="4910"/>
                    <a:pt x="3939" y="4886"/>
                    <a:pt x="4028" y="4513"/>
                  </a:cubicBezTo>
                  <a:cubicBezTo>
                    <a:pt x="4483" y="2727"/>
                    <a:pt x="5417" y="1"/>
                    <a:pt x="6860" y="1"/>
                  </a:cubicBezTo>
                  <a:cubicBezTo>
                    <a:pt x="8357" y="1"/>
                    <a:pt x="8404" y="3124"/>
                    <a:pt x="8298" y="5022"/>
                  </a:cubicBezTo>
                  <a:cubicBezTo>
                    <a:pt x="8280" y="5312"/>
                    <a:pt x="8611" y="5436"/>
                    <a:pt x="8753" y="5199"/>
                  </a:cubicBezTo>
                  <a:cubicBezTo>
                    <a:pt x="9149" y="4549"/>
                    <a:pt x="9723" y="3928"/>
                    <a:pt x="10421" y="4105"/>
                  </a:cubicBezTo>
                  <a:cubicBezTo>
                    <a:pt x="11787" y="4460"/>
                    <a:pt x="11420" y="7612"/>
                    <a:pt x="11420" y="7612"/>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6" name="Google Shape;56;p15">
              <a:extLst>
                <a:ext uri="{FF2B5EF4-FFF2-40B4-BE49-F238E27FC236}">
                  <a16:creationId xmlns:a16="http://schemas.microsoft.com/office/drawing/2014/main" id="{EB21843C-B637-3A9A-49F4-B288BB84F0C8}"/>
                </a:ext>
              </a:extLst>
            </p:cNvPr>
            <p:cNvSpPr/>
            <p:nvPr/>
          </p:nvSpPr>
          <p:spPr>
            <a:xfrm>
              <a:off x="1085470" y="1954905"/>
              <a:ext cx="167510" cy="183877"/>
            </a:xfrm>
            <a:custGeom>
              <a:avLst/>
              <a:gdLst/>
              <a:ahLst/>
              <a:cxnLst/>
              <a:rect l="l" t="t" r="r" b="b"/>
              <a:pathLst>
                <a:path w="4053" h="4449" extrusionOk="0">
                  <a:moveTo>
                    <a:pt x="2027" y="1"/>
                  </a:moveTo>
                  <a:cubicBezTo>
                    <a:pt x="1916" y="1"/>
                    <a:pt x="1805" y="75"/>
                    <a:pt x="1805" y="222"/>
                  </a:cubicBezTo>
                  <a:cubicBezTo>
                    <a:pt x="1592" y="1305"/>
                    <a:pt x="1207" y="1742"/>
                    <a:pt x="238" y="1973"/>
                  </a:cubicBezTo>
                  <a:cubicBezTo>
                    <a:pt x="1" y="2032"/>
                    <a:pt x="1" y="2417"/>
                    <a:pt x="238" y="2476"/>
                  </a:cubicBezTo>
                  <a:cubicBezTo>
                    <a:pt x="1207" y="2706"/>
                    <a:pt x="1598" y="3144"/>
                    <a:pt x="1805" y="4226"/>
                  </a:cubicBezTo>
                  <a:cubicBezTo>
                    <a:pt x="1805" y="4374"/>
                    <a:pt x="1916" y="4448"/>
                    <a:pt x="2027" y="4448"/>
                  </a:cubicBezTo>
                  <a:cubicBezTo>
                    <a:pt x="2137" y="4448"/>
                    <a:pt x="2248" y="4374"/>
                    <a:pt x="2248" y="4226"/>
                  </a:cubicBezTo>
                  <a:cubicBezTo>
                    <a:pt x="2461" y="3144"/>
                    <a:pt x="2846" y="2706"/>
                    <a:pt x="3816" y="2476"/>
                  </a:cubicBezTo>
                  <a:cubicBezTo>
                    <a:pt x="4052" y="2411"/>
                    <a:pt x="4052" y="2032"/>
                    <a:pt x="3816" y="1973"/>
                  </a:cubicBezTo>
                  <a:cubicBezTo>
                    <a:pt x="2846" y="1742"/>
                    <a:pt x="2461" y="1305"/>
                    <a:pt x="2248" y="222"/>
                  </a:cubicBezTo>
                  <a:cubicBezTo>
                    <a:pt x="2248" y="75"/>
                    <a:pt x="2137" y="1"/>
                    <a:pt x="2027" y="1"/>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7" name="Google Shape;57;p15">
              <a:extLst>
                <a:ext uri="{FF2B5EF4-FFF2-40B4-BE49-F238E27FC236}">
                  <a16:creationId xmlns:a16="http://schemas.microsoft.com/office/drawing/2014/main" id="{04D7F925-D7EE-C2BE-8859-35AFD7514759}"/>
                </a:ext>
              </a:extLst>
            </p:cNvPr>
            <p:cNvSpPr/>
            <p:nvPr/>
          </p:nvSpPr>
          <p:spPr>
            <a:xfrm>
              <a:off x="3420711" y="1044675"/>
              <a:ext cx="167469" cy="183836"/>
            </a:xfrm>
            <a:custGeom>
              <a:avLst/>
              <a:gdLst/>
              <a:ahLst/>
              <a:cxnLst/>
              <a:rect l="l" t="t" r="r" b="b"/>
              <a:pathLst>
                <a:path w="4052" h="4448" extrusionOk="0">
                  <a:moveTo>
                    <a:pt x="2026" y="0"/>
                  </a:moveTo>
                  <a:cubicBezTo>
                    <a:pt x="1915" y="0"/>
                    <a:pt x="1804" y="74"/>
                    <a:pt x="1804" y="222"/>
                  </a:cubicBezTo>
                  <a:cubicBezTo>
                    <a:pt x="1597" y="1304"/>
                    <a:pt x="1207" y="1742"/>
                    <a:pt x="237" y="1973"/>
                  </a:cubicBezTo>
                  <a:cubicBezTo>
                    <a:pt x="0" y="2032"/>
                    <a:pt x="0" y="2416"/>
                    <a:pt x="237" y="2469"/>
                  </a:cubicBezTo>
                  <a:cubicBezTo>
                    <a:pt x="1207" y="2706"/>
                    <a:pt x="1597" y="3144"/>
                    <a:pt x="1804" y="4226"/>
                  </a:cubicBezTo>
                  <a:cubicBezTo>
                    <a:pt x="1804" y="4374"/>
                    <a:pt x="1915" y="4448"/>
                    <a:pt x="2026" y="4448"/>
                  </a:cubicBezTo>
                  <a:cubicBezTo>
                    <a:pt x="2137" y="4448"/>
                    <a:pt x="2248" y="4374"/>
                    <a:pt x="2248" y="4226"/>
                  </a:cubicBezTo>
                  <a:cubicBezTo>
                    <a:pt x="2461" y="3144"/>
                    <a:pt x="2845" y="2706"/>
                    <a:pt x="3815" y="2469"/>
                  </a:cubicBezTo>
                  <a:cubicBezTo>
                    <a:pt x="4052" y="2416"/>
                    <a:pt x="4052" y="2032"/>
                    <a:pt x="3815" y="1973"/>
                  </a:cubicBezTo>
                  <a:cubicBezTo>
                    <a:pt x="2845" y="1742"/>
                    <a:pt x="2461" y="1304"/>
                    <a:pt x="2248" y="222"/>
                  </a:cubicBezTo>
                  <a:cubicBezTo>
                    <a:pt x="2248" y="74"/>
                    <a:pt x="2137" y="0"/>
                    <a:pt x="20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8" name="Google Shape;58;p15">
              <a:extLst>
                <a:ext uri="{FF2B5EF4-FFF2-40B4-BE49-F238E27FC236}">
                  <a16:creationId xmlns:a16="http://schemas.microsoft.com/office/drawing/2014/main" id="{5F13BBA4-2DA3-5BF2-F204-6D6B6E80D470}"/>
                </a:ext>
              </a:extLst>
            </p:cNvPr>
            <p:cNvSpPr/>
            <p:nvPr/>
          </p:nvSpPr>
          <p:spPr>
            <a:xfrm>
              <a:off x="3649755" y="1322158"/>
              <a:ext cx="87289" cy="94935"/>
            </a:xfrm>
            <a:custGeom>
              <a:avLst/>
              <a:gdLst/>
              <a:ahLst/>
              <a:cxnLst/>
              <a:rect l="l" t="t" r="r" b="b"/>
              <a:pathLst>
                <a:path w="2112" h="2297" extrusionOk="0">
                  <a:moveTo>
                    <a:pt x="1053" y="0"/>
                  </a:moveTo>
                  <a:cubicBezTo>
                    <a:pt x="1000" y="0"/>
                    <a:pt x="946" y="34"/>
                    <a:pt x="940" y="102"/>
                  </a:cubicBezTo>
                  <a:cubicBezTo>
                    <a:pt x="828" y="670"/>
                    <a:pt x="627" y="895"/>
                    <a:pt x="124" y="1019"/>
                  </a:cubicBezTo>
                  <a:cubicBezTo>
                    <a:pt x="0" y="1060"/>
                    <a:pt x="0" y="1232"/>
                    <a:pt x="124" y="1279"/>
                  </a:cubicBezTo>
                  <a:cubicBezTo>
                    <a:pt x="627" y="1398"/>
                    <a:pt x="828" y="1628"/>
                    <a:pt x="940" y="2190"/>
                  </a:cubicBezTo>
                  <a:cubicBezTo>
                    <a:pt x="946" y="2261"/>
                    <a:pt x="1000" y="2297"/>
                    <a:pt x="1053" y="2297"/>
                  </a:cubicBezTo>
                  <a:cubicBezTo>
                    <a:pt x="1107" y="2297"/>
                    <a:pt x="1162" y="2261"/>
                    <a:pt x="1171" y="2190"/>
                  </a:cubicBezTo>
                  <a:cubicBezTo>
                    <a:pt x="1283" y="1628"/>
                    <a:pt x="1484" y="1398"/>
                    <a:pt x="1987" y="1279"/>
                  </a:cubicBezTo>
                  <a:cubicBezTo>
                    <a:pt x="2111" y="1232"/>
                    <a:pt x="2111" y="1060"/>
                    <a:pt x="1987" y="1019"/>
                  </a:cubicBezTo>
                  <a:cubicBezTo>
                    <a:pt x="1484" y="895"/>
                    <a:pt x="1283" y="670"/>
                    <a:pt x="1171" y="102"/>
                  </a:cubicBezTo>
                  <a:cubicBezTo>
                    <a:pt x="1162" y="34"/>
                    <a:pt x="1107" y="0"/>
                    <a:pt x="10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9" name="Google Shape;59;p15">
              <a:extLst>
                <a:ext uri="{FF2B5EF4-FFF2-40B4-BE49-F238E27FC236}">
                  <a16:creationId xmlns:a16="http://schemas.microsoft.com/office/drawing/2014/main" id="{3341FD63-DA6F-233D-60A5-1F3248548D18}"/>
                </a:ext>
              </a:extLst>
            </p:cNvPr>
            <p:cNvSpPr/>
            <p:nvPr/>
          </p:nvSpPr>
          <p:spPr>
            <a:xfrm>
              <a:off x="1031949" y="2254871"/>
              <a:ext cx="87082" cy="94935"/>
            </a:xfrm>
            <a:custGeom>
              <a:avLst/>
              <a:gdLst/>
              <a:ahLst/>
              <a:cxnLst/>
              <a:rect l="l" t="t" r="r" b="b"/>
              <a:pathLst>
                <a:path w="2107" h="2297" extrusionOk="0">
                  <a:moveTo>
                    <a:pt x="1054" y="1"/>
                  </a:moveTo>
                  <a:cubicBezTo>
                    <a:pt x="1000" y="1"/>
                    <a:pt x="947" y="35"/>
                    <a:pt x="941" y="103"/>
                  </a:cubicBezTo>
                  <a:cubicBezTo>
                    <a:pt x="835" y="670"/>
                    <a:pt x="628" y="895"/>
                    <a:pt x="125" y="1019"/>
                  </a:cubicBezTo>
                  <a:cubicBezTo>
                    <a:pt x="1" y="1061"/>
                    <a:pt x="1" y="1232"/>
                    <a:pt x="125" y="1280"/>
                  </a:cubicBezTo>
                  <a:cubicBezTo>
                    <a:pt x="628" y="1398"/>
                    <a:pt x="829" y="1629"/>
                    <a:pt x="941" y="2190"/>
                  </a:cubicBezTo>
                  <a:cubicBezTo>
                    <a:pt x="947" y="2261"/>
                    <a:pt x="1000" y="2297"/>
                    <a:pt x="1054" y="2297"/>
                  </a:cubicBezTo>
                  <a:cubicBezTo>
                    <a:pt x="1108" y="2297"/>
                    <a:pt x="1163" y="2261"/>
                    <a:pt x="1172" y="2190"/>
                  </a:cubicBezTo>
                  <a:cubicBezTo>
                    <a:pt x="1278" y="1629"/>
                    <a:pt x="1479" y="1398"/>
                    <a:pt x="1982" y="1280"/>
                  </a:cubicBezTo>
                  <a:cubicBezTo>
                    <a:pt x="2106" y="1232"/>
                    <a:pt x="2106" y="1061"/>
                    <a:pt x="1982" y="1019"/>
                  </a:cubicBezTo>
                  <a:cubicBezTo>
                    <a:pt x="1485" y="895"/>
                    <a:pt x="1278" y="670"/>
                    <a:pt x="1172" y="103"/>
                  </a:cubicBezTo>
                  <a:cubicBezTo>
                    <a:pt x="1163" y="35"/>
                    <a:pt x="1108" y="1"/>
                    <a:pt x="10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0" name="Google Shape;60;p15">
              <a:extLst>
                <a:ext uri="{FF2B5EF4-FFF2-40B4-BE49-F238E27FC236}">
                  <a16:creationId xmlns:a16="http://schemas.microsoft.com/office/drawing/2014/main" id="{E1FD32A2-ADCC-0D8D-0386-30ED362EA68F}"/>
                </a:ext>
              </a:extLst>
            </p:cNvPr>
            <p:cNvSpPr/>
            <p:nvPr/>
          </p:nvSpPr>
          <p:spPr>
            <a:xfrm>
              <a:off x="1416183" y="4182001"/>
              <a:ext cx="2277655" cy="201194"/>
            </a:xfrm>
            <a:custGeom>
              <a:avLst/>
              <a:gdLst/>
              <a:ahLst/>
              <a:cxnLst/>
              <a:rect l="l" t="t" r="r" b="b"/>
              <a:pathLst>
                <a:path w="55109" h="4868" extrusionOk="0">
                  <a:moveTo>
                    <a:pt x="27555" y="0"/>
                  </a:moveTo>
                  <a:cubicBezTo>
                    <a:pt x="12338" y="0"/>
                    <a:pt x="1" y="1089"/>
                    <a:pt x="1" y="2431"/>
                  </a:cubicBezTo>
                  <a:cubicBezTo>
                    <a:pt x="1" y="3779"/>
                    <a:pt x="12338" y="4868"/>
                    <a:pt x="27555" y="4868"/>
                  </a:cubicBezTo>
                  <a:cubicBezTo>
                    <a:pt x="34865" y="4868"/>
                    <a:pt x="41873" y="4613"/>
                    <a:pt x="47036" y="4152"/>
                  </a:cubicBezTo>
                  <a:cubicBezTo>
                    <a:pt x="52205" y="3697"/>
                    <a:pt x="55109" y="3082"/>
                    <a:pt x="55109" y="2431"/>
                  </a:cubicBezTo>
                  <a:cubicBezTo>
                    <a:pt x="55109" y="1786"/>
                    <a:pt x="52205" y="1171"/>
                    <a:pt x="47036" y="710"/>
                  </a:cubicBezTo>
                  <a:cubicBezTo>
                    <a:pt x="41873" y="255"/>
                    <a:pt x="34865" y="0"/>
                    <a:pt x="27555" y="0"/>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1" name="Google Shape;61;p15">
              <a:extLst>
                <a:ext uri="{FF2B5EF4-FFF2-40B4-BE49-F238E27FC236}">
                  <a16:creationId xmlns:a16="http://schemas.microsoft.com/office/drawing/2014/main" id="{3F5E0D64-B297-6B2A-6EF6-A8740FF33AAF}"/>
                </a:ext>
              </a:extLst>
            </p:cNvPr>
            <p:cNvSpPr/>
            <p:nvPr/>
          </p:nvSpPr>
          <p:spPr>
            <a:xfrm>
              <a:off x="1299346" y="1537110"/>
              <a:ext cx="2545804" cy="2762704"/>
            </a:xfrm>
            <a:custGeom>
              <a:avLst/>
              <a:gdLst/>
              <a:ahLst/>
              <a:cxnLst/>
              <a:rect l="l" t="t" r="r" b="b"/>
              <a:pathLst>
                <a:path w="61597" h="66845" extrusionOk="0">
                  <a:moveTo>
                    <a:pt x="16911" y="1"/>
                  </a:moveTo>
                  <a:cubicBezTo>
                    <a:pt x="13560" y="1"/>
                    <a:pt x="10229" y="1012"/>
                    <a:pt x="7719" y="4009"/>
                  </a:cubicBezTo>
                  <a:cubicBezTo>
                    <a:pt x="1" y="13229"/>
                    <a:pt x="11711" y="34497"/>
                    <a:pt x="11711" y="34497"/>
                  </a:cubicBezTo>
                  <a:cubicBezTo>
                    <a:pt x="10759" y="41653"/>
                    <a:pt x="10670" y="48554"/>
                    <a:pt x="11202" y="54096"/>
                  </a:cubicBezTo>
                  <a:cubicBezTo>
                    <a:pt x="11894" y="61252"/>
                    <a:pt x="13621" y="66149"/>
                    <a:pt x="15868" y="66409"/>
                  </a:cubicBezTo>
                  <a:cubicBezTo>
                    <a:pt x="15961" y="66420"/>
                    <a:pt x="16053" y="66426"/>
                    <a:pt x="16145" y="66426"/>
                  </a:cubicBezTo>
                  <a:cubicBezTo>
                    <a:pt x="19987" y="66426"/>
                    <a:pt x="22861" y="56992"/>
                    <a:pt x="22948" y="49465"/>
                  </a:cubicBezTo>
                  <a:cubicBezTo>
                    <a:pt x="22954" y="49223"/>
                    <a:pt x="22965" y="48986"/>
                    <a:pt x="22977" y="48750"/>
                  </a:cubicBezTo>
                  <a:cubicBezTo>
                    <a:pt x="23291" y="44391"/>
                    <a:pt x="25964" y="41937"/>
                    <a:pt x="28962" y="41357"/>
                  </a:cubicBezTo>
                  <a:cubicBezTo>
                    <a:pt x="29413" y="41269"/>
                    <a:pt x="29874" y="41223"/>
                    <a:pt x="30338" y="41223"/>
                  </a:cubicBezTo>
                  <a:cubicBezTo>
                    <a:pt x="30494" y="41223"/>
                    <a:pt x="30651" y="41228"/>
                    <a:pt x="30807" y="41239"/>
                  </a:cubicBezTo>
                  <a:cubicBezTo>
                    <a:pt x="34244" y="41440"/>
                    <a:pt x="37556" y="44036"/>
                    <a:pt x="37792" y="48968"/>
                  </a:cubicBezTo>
                  <a:cubicBezTo>
                    <a:pt x="37798" y="49205"/>
                    <a:pt x="37804" y="49442"/>
                    <a:pt x="37804" y="49684"/>
                  </a:cubicBezTo>
                  <a:cubicBezTo>
                    <a:pt x="37717" y="57262"/>
                    <a:pt x="40399" y="66844"/>
                    <a:pt x="44280" y="66844"/>
                  </a:cubicBezTo>
                  <a:cubicBezTo>
                    <a:pt x="44348" y="66844"/>
                    <a:pt x="44417" y="66841"/>
                    <a:pt x="44487" y="66835"/>
                  </a:cubicBezTo>
                  <a:cubicBezTo>
                    <a:pt x="48479" y="66486"/>
                    <a:pt x="51193" y="51506"/>
                    <a:pt x="49390" y="35052"/>
                  </a:cubicBezTo>
                  <a:cubicBezTo>
                    <a:pt x="49390" y="35052"/>
                    <a:pt x="61596" y="14134"/>
                    <a:pt x="54097" y="4695"/>
                  </a:cubicBezTo>
                  <a:cubicBezTo>
                    <a:pt x="51534" y="1470"/>
                    <a:pt x="48016" y="408"/>
                    <a:pt x="44494" y="408"/>
                  </a:cubicBezTo>
                  <a:cubicBezTo>
                    <a:pt x="37760" y="408"/>
                    <a:pt x="31013" y="4290"/>
                    <a:pt x="30908" y="4352"/>
                  </a:cubicBezTo>
                  <a:cubicBezTo>
                    <a:pt x="30908" y="4352"/>
                    <a:pt x="23864" y="1"/>
                    <a:pt x="16911" y="1"/>
                  </a:cubicBezTo>
                  <a:close/>
                </a:path>
              </a:pathLst>
            </a:custGeom>
            <a:solidFill>
              <a:srgbClr val="FFFFFF"/>
            </a:solidFill>
            <a:ln w="9525" cap="flat" cmpd="sng">
              <a:solidFill>
                <a:srgbClr val="EEE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2" name="Google Shape;62;p15">
              <a:extLst>
                <a:ext uri="{FF2B5EF4-FFF2-40B4-BE49-F238E27FC236}">
                  <a16:creationId xmlns:a16="http://schemas.microsoft.com/office/drawing/2014/main" id="{96C3E812-EF49-60DC-6703-D440EE937162}"/>
                </a:ext>
              </a:extLst>
            </p:cNvPr>
            <p:cNvSpPr/>
            <p:nvPr/>
          </p:nvSpPr>
          <p:spPr>
            <a:xfrm>
              <a:off x="1502725" y="1617909"/>
              <a:ext cx="536546" cy="791098"/>
            </a:xfrm>
            <a:custGeom>
              <a:avLst/>
              <a:gdLst/>
              <a:ahLst/>
              <a:cxnLst/>
              <a:rect l="l" t="t" r="r" b="b"/>
              <a:pathLst>
                <a:path w="12982" h="19141" extrusionOk="0">
                  <a:moveTo>
                    <a:pt x="12491" y="1"/>
                  </a:moveTo>
                  <a:cubicBezTo>
                    <a:pt x="10942" y="1"/>
                    <a:pt x="6090" y="320"/>
                    <a:pt x="3324" y="4130"/>
                  </a:cubicBezTo>
                  <a:cubicBezTo>
                    <a:pt x="0" y="8708"/>
                    <a:pt x="2857" y="19140"/>
                    <a:pt x="2857" y="19140"/>
                  </a:cubicBezTo>
                  <a:cubicBezTo>
                    <a:pt x="2857" y="19140"/>
                    <a:pt x="1828" y="2805"/>
                    <a:pt x="12982" y="14"/>
                  </a:cubicBezTo>
                  <a:cubicBezTo>
                    <a:pt x="12982" y="14"/>
                    <a:pt x="12804" y="1"/>
                    <a:pt x="12491" y="1"/>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3" name="Google Shape;63;p15">
              <a:extLst>
                <a:ext uri="{FF2B5EF4-FFF2-40B4-BE49-F238E27FC236}">
                  <a16:creationId xmlns:a16="http://schemas.microsoft.com/office/drawing/2014/main" id="{BE209552-CBFC-FB15-0D24-7842ED44D8A2}"/>
                </a:ext>
              </a:extLst>
            </p:cNvPr>
            <p:cNvSpPr/>
            <p:nvPr/>
          </p:nvSpPr>
          <p:spPr>
            <a:xfrm>
              <a:off x="2572562" y="1553973"/>
              <a:ext cx="1272551" cy="2745841"/>
            </a:xfrm>
            <a:custGeom>
              <a:avLst/>
              <a:gdLst/>
              <a:ahLst/>
              <a:cxnLst/>
              <a:rect l="l" t="t" r="r" b="b"/>
              <a:pathLst>
                <a:path w="30790" h="66437" extrusionOk="0">
                  <a:moveTo>
                    <a:pt x="13685" y="0"/>
                  </a:moveTo>
                  <a:cubicBezTo>
                    <a:pt x="6952" y="0"/>
                    <a:pt x="204" y="3882"/>
                    <a:pt x="95" y="3944"/>
                  </a:cubicBezTo>
                  <a:cubicBezTo>
                    <a:pt x="189" y="3913"/>
                    <a:pt x="5996" y="1756"/>
                    <a:pt x="11157" y="1756"/>
                  </a:cubicBezTo>
                  <a:cubicBezTo>
                    <a:pt x="13779" y="1756"/>
                    <a:pt x="16234" y="2312"/>
                    <a:pt x="17690" y="3986"/>
                  </a:cubicBezTo>
                  <a:cubicBezTo>
                    <a:pt x="22799" y="9846"/>
                    <a:pt x="20552" y="27613"/>
                    <a:pt x="14437" y="33994"/>
                  </a:cubicBezTo>
                  <a:cubicBezTo>
                    <a:pt x="14437" y="33994"/>
                    <a:pt x="17211" y="46763"/>
                    <a:pt x="15336" y="55421"/>
                  </a:cubicBezTo>
                  <a:cubicBezTo>
                    <a:pt x="14583" y="58900"/>
                    <a:pt x="13660" y="60306"/>
                    <a:pt x="12776" y="60306"/>
                  </a:cubicBezTo>
                  <a:cubicBezTo>
                    <a:pt x="11460" y="60306"/>
                    <a:pt x="10233" y="57182"/>
                    <a:pt x="9794" y="53144"/>
                  </a:cubicBezTo>
                  <a:cubicBezTo>
                    <a:pt x="9124" y="46979"/>
                    <a:pt x="8356" y="40656"/>
                    <a:pt x="1968" y="40656"/>
                  </a:cubicBezTo>
                  <a:cubicBezTo>
                    <a:pt x="1364" y="40656"/>
                    <a:pt x="710" y="40712"/>
                    <a:pt x="0" y="40831"/>
                  </a:cubicBezTo>
                  <a:cubicBezTo>
                    <a:pt x="3437" y="41032"/>
                    <a:pt x="6749" y="43628"/>
                    <a:pt x="6985" y="48560"/>
                  </a:cubicBezTo>
                  <a:cubicBezTo>
                    <a:pt x="6991" y="48797"/>
                    <a:pt x="6997" y="49034"/>
                    <a:pt x="6997" y="49276"/>
                  </a:cubicBezTo>
                  <a:cubicBezTo>
                    <a:pt x="6910" y="56854"/>
                    <a:pt x="9592" y="66436"/>
                    <a:pt x="13473" y="66436"/>
                  </a:cubicBezTo>
                  <a:cubicBezTo>
                    <a:pt x="13541" y="66436"/>
                    <a:pt x="13610" y="66433"/>
                    <a:pt x="13680" y="66427"/>
                  </a:cubicBezTo>
                  <a:cubicBezTo>
                    <a:pt x="17672" y="66078"/>
                    <a:pt x="20386" y="51098"/>
                    <a:pt x="18583" y="34644"/>
                  </a:cubicBezTo>
                  <a:cubicBezTo>
                    <a:pt x="18583" y="34644"/>
                    <a:pt x="30789" y="13726"/>
                    <a:pt x="23284" y="4287"/>
                  </a:cubicBezTo>
                  <a:cubicBezTo>
                    <a:pt x="20723" y="1062"/>
                    <a:pt x="17206" y="0"/>
                    <a:pt x="13685" y="0"/>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4" name="Google Shape;64;p15">
              <a:extLst>
                <a:ext uri="{FF2B5EF4-FFF2-40B4-BE49-F238E27FC236}">
                  <a16:creationId xmlns:a16="http://schemas.microsoft.com/office/drawing/2014/main" id="{8414BA07-9328-DA90-CA00-38C41396DF66}"/>
                </a:ext>
              </a:extLst>
            </p:cNvPr>
            <p:cNvSpPr/>
            <p:nvPr/>
          </p:nvSpPr>
          <p:spPr>
            <a:xfrm>
              <a:off x="1762311" y="3246561"/>
              <a:ext cx="733814" cy="1036143"/>
            </a:xfrm>
            <a:custGeom>
              <a:avLst/>
              <a:gdLst/>
              <a:ahLst/>
              <a:cxnLst/>
              <a:rect l="l" t="t" r="r" b="b"/>
              <a:pathLst>
                <a:path w="17755" h="25070" extrusionOk="0">
                  <a:moveTo>
                    <a:pt x="17692" y="0"/>
                  </a:moveTo>
                  <a:cubicBezTo>
                    <a:pt x="17181" y="0"/>
                    <a:pt x="13656" y="107"/>
                    <a:pt x="11882" y="2993"/>
                  </a:cubicBezTo>
                  <a:cubicBezTo>
                    <a:pt x="9960" y="6116"/>
                    <a:pt x="9492" y="18908"/>
                    <a:pt x="5418" y="20913"/>
                  </a:cubicBezTo>
                  <a:cubicBezTo>
                    <a:pt x="5046" y="21097"/>
                    <a:pt x="4697" y="21180"/>
                    <a:pt x="4370" y="21180"/>
                  </a:cubicBezTo>
                  <a:cubicBezTo>
                    <a:pt x="1082" y="21180"/>
                    <a:pt x="1" y="12743"/>
                    <a:pt x="0" y="12740"/>
                  </a:cubicBezTo>
                  <a:lnTo>
                    <a:pt x="0" y="12740"/>
                  </a:lnTo>
                  <a:cubicBezTo>
                    <a:pt x="692" y="19896"/>
                    <a:pt x="2419" y="24787"/>
                    <a:pt x="4660" y="25053"/>
                  </a:cubicBezTo>
                  <a:cubicBezTo>
                    <a:pt x="4752" y="25064"/>
                    <a:pt x="4843" y="25069"/>
                    <a:pt x="4934" y="25069"/>
                  </a:cubicBezTo>
                  <a:cubicBezTo>
                    <a:pt x="8784" y="25069"/>
                    <a:pt x="11659" y="15632"/>
                    <a:pt x="11746" y="8103"/>
                  </a:cubicBezTo>
                  <a:cubicBezTo>
                    <a:pt x="11752" y="7867"/>
                    <a:pt x="11757" y="7624"/>
                    <a:pt x="11775" y="7394"/>
                  </a:cubicBezTo>
                  <a:cubicBezTo>
                    <a:pt x="12089" y="3029"/>
                    <a:pt x="14762" y="580"/>
                    <a:pt x="17754" y="1"/>
                  </a:cubicBezTo>
                  <a:cubicBezTo>
                    <a:pt x="17754" y="1"/>
                    <a:pt x="17733" y="0"/>
                    <a:pt x="17692" y="0"/>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5" name="Google Shape;65;p15">
              <a:extLst>
                <a:ext uri="{FF2B5EF4-FFF2-40B4-BE49-F238E27FC236}">
                  <a16:creationId xmlns:a16="http://schemas.microsoft.com/office/drawing/2014/main" id="{E3500B78-55D9-8321-6F35-63F05F5F4B5E}"/>
                </a:ext>
              </a:extLst>
            </p:cNvPr>
            <p:cNvSpPr/>
            <p:nvPr/>
          </p:nvSpPr>
          <p:spPr>
            <a:xfrm>
              <a:off x="2296610" y="944081"/>
              <a:ext cx="166477" cy="354157"/>
            </a:xfrm>
            <a:custGeom>
              <a:avLst/>
              <a:gdLst/>
              <a:ahLst/>
              <a:cxnLst/>
              <a:rect l="l" t="t" r="r" b="b"/>
              <a:pathLst>
                <a:path w="4028" h="8569" extrusionOk="0">
                  <a:moveTo>
                    <a:pt x="320" y="1"/>
                  </a:moveTo>
                  <a:cubicBezTo>
                    <a:pt x="0" y="2248"/>
                    <a:pt x="24" y="5974"/>
                    <a:pt x="24" y="5974"/>
                  </a:cubicBezTo>
                  <a:cubicBezTo>
                    <a:pt x="24" y="5974"/>
                    <a:pt x="515" y="7855"/>
                    <a:pt x="1124" y="8304"/>
                  </a:cubicBezTo>
                  <a:cubicBezTo>
                    <a:pt x="1347" y="8470"/>
                    <a:pt x="1585" y="8569"/>
                    <a:pt x="1833" y="8569"/>
                  </a:cubicBezTo>
                  <a:cubicBezTo>
                    <a:pt x="2256" y="8569"/>
                    <a:pt x="2708" y="8284"/>
                    <a:pt x="3170" y="7565"/>
                  </a:cubicBezTo>
                  <a:cubicBezTo>
                    <a:pt x="4028" y="6228"/>
                    <a:pt x="3655" y="3957"/>
                    <a:pt x="3655" y="3957"/>
                  </a:cubicBezTo>
                  <a:lnTo>
                    <a:pt x="3655" y="3957"/>
                  </a:lnTo>
                  <a:lnTo>
                    <a:pt x="2508" y="4620"/>
                  </a:lnTo>
                  <a:cubicBezTo>
                    <a:pt x="2526" y="5709"/>
                    <a:pt x="2155" y="6542"/>
                    <a:pt x="1850" y="6542"/>
                  </a:cubicBezTo>
                  <a:cubicBezTo>
                    <a:pt x="1747" y="6542"/>
                    <a:pt x="1650" y="6445"/>
                    <a:pt x="1580" y="6228"/>
                  </a:cubicBezTo>
                  <a:cubicBezTo>
                    <a:pt x="1296" y="5383"/>
                    <a:pt x="320" y="1"/>
                    <a:pt x="320" y="1"/>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6" name="Google Shape;66;p15">
              <a:extLst>
                <a:ext uri="{FF2B5EF4-FFF2-40B4-BE49-F238E27FC236}">
                  <a16:creationId xmlns:a16="http://schemas.microsoft.com/office/drawing/2014/main" id="{0C38A440-5EBE-2638-74BD-4799CC322C2E}"/>
                </a:ext>
              </a:extLst>
            </p:cNvPr>
            <p:cNvSpPr/>
            <p:nvPr/>
          </p:nvSpPr>
          <p:spPr>
            <a:xfrm>
              <a:off x="2028221" y="905975"/>
              <a:ext cx="281623" cy="591350"/>
            </a:xfrm>
            <a:custGeom>
              <a:avLst/>
              <a:gdLst/>
              <a:ahLst/>
              <a:cxnLst/>
              <a:rect l="l" t="t" r="r" b="b"/>
              <a:pathLst>
                <a:path w="6814" h="14308" extrusionOk="0">
                  <a:moveTo>
                    <a:pt x="3289" y="0"/>
                  </a:moveTo>
                  <a:cubicBezTo>
                    <a:pt x="2201" y="24"/>
                    <a:pt x="1107" y="337"/>
                    <a:pt x="1" y="923"/>
                  </a:cubicBezTo>
                  <a:lnTo>
                    <a:pt x="267" y="9540"/>
                  </a:lnTo>
                  <a:lnTo>
                    <a:pt x="202" y="13354"/>
                  </a:lnTo>
                  <a:cubicBezTo>
                    <a:pt x="1338" y="13922"/>
                    <a:pt x="2337" y="14307"/>
                    <a:pt x="3405" y="14307"/>
                  </a:cubicBezTo>
                  <a:cubicBezTo>
                    <a:pt x="4305" y="14307"/>
                    <a:pt x="5254" y="14034"/>
                    <a:pt x="6376" y="13366"/>
                  </a:cubicBezTo>
                  <a:lnTo>
                    <a:pt x="6376" y="9658"/>
                  </a:lnTo>
                  <a:lnTo>
                    <a:pt x="6814" y="923"/>
                  </a:lnTo>
                  <a:cubicBezTo>
                    <a:pt x="5702" y="302"/>
                    <a:pt x="4578" y="0"/>
                    <a:pt x="3449" y="0"/>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7" name="Google Shape;67;p15">
              <a:extLst>
                <a:ext uri="{FF2B5EF4-FFF2-40B4-BE49-F238E27FC236}">
                  <a16:creationId xmlns:a16="http://schemas.microsoft.com/office/drawing/2014/main" id="{86092880-64C1-4E12-A468-5CE6261ACFF5}"/>
                </a:ext>
              </a:extLst>
            </p:cNvPr>
            <p:cNvSpPr/>
            <p:nvPr/>
          </p:nvSpPr>
          <p:spPr>
            <a:xfrm>
              <a:off x="2163903" y="905727"/>
              <a:ext cx="6861" cy="588415"/>
            </a:xfrm>
            <a:custGeom>
              <a:avLst/>
              <a:gdLst/>
              <a:ahLst/>
              <a:cxnLst/>
              <a:rect l="l" t="t" r="r" b="b"/>
              <a:pathLst>
                <a:path w="166" h="14237" extrusionOk="0">
                  <a:moveTo>
                    <a:pt x="160" y="0"/>
                  </a:moveTo>
                  <a:cubicBezTo>
                    <a:pt x="112" y="0"/>
                    <a:pt x="59" y="0"/>
                    <a:pt x="6" y="6"/>
                  </a:cubicBezTo>
                  <a:lnTo>
                    <a:pt x="6" y="14153"/>
                  </a:lnTo>
                  <a:cubicBezTo>
                    <a:pt x="0" y="14209"/>
                    <a:pt x="41" y="14237"/>
                    <a:pt x="83" y="14237"/>
                  </a:cubicBezTo>
                  <a:cubicBezTo>
                    <a:pt x="124" y="14237"/>
                    <a:pt x="166" y="14209"/>
                    <a:pt x="160" y="14153"/>
                  </a:cubicBezTo>
                  <a:lnTo>
                    <a:pt x="160"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8" name="Google Shape;68;p15">
              <a:extLst>
                <a:ext uri="{FF2B5EF4-FFF2-40B4-BE49-F238E27FC236}">
                  <a16:creationId xmlns:a16="http://schemas.microsoft.com/office/drawing/2014/main" id="{A74C2C99-4941-1DA0-9EA7-10968638C68B}"/>
                </a:ext>
              </a:extLst>
            </p:cNvPr>
            <p:cNvSpPr/>
            <p:nvPr/>
          </p:nvSpPr>
          <p:spPr>
            <a:xfrm>
              <a:off x="2133072" y="850966"/>
              <a:ext cx="68980" cy="78320"/>
            </a:xfrm>
            <a:custGeom>
              <a:avLst/>
              <a:gdLst/>
              <a:ahLst/>
              <a:cxnLst/>
              <a:rect l="l" t="t" r="r" b="b"/>
              <a:pathLst>
                <a:path w="1669" h="1895" extrusionOk="0">
                  <a:moveTo>
                    <a:pt x="1" y="0"/>
                  </a:moveTo>
                  <a:lnTo>
                    <a:pt x="1" y="1686"/>
                  </a:lnTo>
                  <a:cubicBezTo>
                    <a:pt x="261" y="1825"/>
                    <a:pt x="548" y="1894"/>
                    <a:pt x="835" y="1894"/>
                  </a:cubicBezTo>
                  <a:cubicBezTo>
                    <a:pt x="1122" y="1894"/>
                    <a:pt x="1408" y="1825"/>
                    <a:pt x="1669" y="1686"/>
                  </a:cubicBezTo>
                  <a:lnTo>
                    <a:pt x="1669" y="0"/>
                  </a:ln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9" name="Google Shape;69;p15">
              <a:extLst>
                <a:ext uri="{FF2B5EF4-FFF2-40B4-BE49-F238E27FC236}">
                  <a16:creationId xmlns:a16="http://schemas.microsoft.com/office/drawing/2014/main" id="{EA897EC1-3749-E4B0-F0E1-D8AD74342FB8}"/>
                </a:ext>
              </a:extLst>
            </p:cNvPr>
            <p:cNvSpPr/>
            <p:nvPr/>
          </p:nvSpPr>
          <p:spPr>
            <a:xfrm>
              <a:off x="2133072" y="850966"/>
              <a:ext cx="68980" cy="54804"/>
            </a:xfrm>
            <a:custGeom>
              <a:avLst/>
              <a:gdLst/>
              <a:ahLst/>
              <a:cxnLst/>
              <a:rect l="l" t="t" r="r" b="b"/>
              <a:pathLst>
                <a:path w="1669" h="1326" extrusionOk="0">
                  <a:moveTo>
                    <a:pt x="1" y="0"/>
                  </a:moveTo>
                  <a:lnTo>
                    <a:pt x="1" y="609"/>
                  </a:lnTo>
                  <a:cubicBezTo>
                    <a:pt x="397" y="905"/>
                    <a:pt x="1018" y="1272"/>
                    <a:pt x="1669" y="1325"/>
                  </a:cubicBezTo>
                  <a:lnTo>
                    <a:pt x="1669" y="0"/>
                  </a:ln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0" name="Google Shape;70;p15">
              <a:extLst>
                <a:ext uri="{FF2B5EF4-FFF2-40B4-BE49-F238E27FC236}">
                  <a16:creationId xmlns:a16="http://schemas.microsoft.com/office/drawing/2014/main" id="{42EC3C45-DB62-F140-4D19-4E8EFF20BC1C}"/>
                </a:ext>
              </a:extLst>
            </p:cNvPr>
            <p:cNvSpPr/>
            <p:nvPr/>
          </p:nvSpPr>
          <p:spPr>
            <a:xfrm>
              <a:off x="2052481" y="713299"/>
              <a:ext cx="42777" cy="90843"/>
            </a:xfrm>
            <a:custGeom>
              <a:avLst/>
              <a:gdLst/>
              <a:ahLst/>
              <a:cxnLst/>
              <a:rect l="l" t="t" r="r" b="b"/>
              <a:pathLst>
                <a:path w="1035" h="2198" extrusionOk="0">
                  <a:moveTo>
                    <a:pt x="318" y="1"/>
                  </a:moveTo>
                  <a:cubicBezTo>
                    <a:pt x="1" y="1"/>
                    <a:pt x="21" y="970"/>
                    <a:pt x="236" y="1681"/>
                  </a:cubicBezTo>
                  <a:cubicBezTo>
                    <a:pt x="363" y="2105"/>
                    <a:pt x="601" y="2198"/>
                    <a:pt x="784" y="2198"/>
                  </a:cubicBezTo>
                  <a:cubicBezTo>
                    <a:pt x="925" y="2198"/>
                    <a:pt x="1034" y="2143"/>
                    <a:pt x="1034" y="2143"/>
                  </a:cubicBezTo>
                  <a:lnTo>
                    <a:pt x="916" y="581"/>
                  </a:lnTo>
                  <a:cubicBezTo>
                    <a:pt x="916" y="581"/>
                    <a:pt x="733" y="102"/>
                    <a:pt x="366" y="8"/>
                  </a:cubicBezTo>
                  <a:cubicBezTo>
                    <a:pt x="349" y="3"/>
                    <a:pt x="333" y="1"/>
                    <a:pt x="318" y="1"/>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1" name="Google Shape;71;p15">
              <a:extLst>
                <a:ext uri="{FF2B5EF4-FFF2-40B4-BE49-F238E27FC236}">
                  <a16:creationId xmlns:a16="http://schemas.microsoft.com/office/drawing/2014/main" id="{8081A8A1-3804-D9D9-6D51-A2F1DCC3C547}"/>
                </a:ext>
              </a:extLst>
            </p:cNvPr>
            <p:cNvSpPr/>
            <p:nvPr/>
          </p:nvSpPr>
          <p:spPr>
            <a:xfrm>
              <a:off x="2239659" y="713299"/>
              <a:ext cx="42735" cy="90843"/>
            </a:xfrm>
            <a:custGeom>
              <a:avLst/>
              <a:gdLst/>
              <a:ahLst/>
              <a:cxnLst/>
              <a:rect l="l" t="t" r="r" b="b"/>
              <a:pathLst>
                <a:path w="1034" h="2198" extrusionOk="0">
                  <a:moveTo>
                    <a:pt x="717" y="1"/>
                  </a:moveTo>
                  <a:cubicBezTo>
                    <a:pt x="702" y="1"/>
                    <a:pt x="686" y="3"/>
                    <a:pt x="669" y="8"/>
                  </a:cubicBezTo>
                  <a:cubicBezTo>
                    <a:pt x="302" y="102"/>
                    <a:pt x="119" y="581"/>
                    <a:pt x="119" y="581"/>
                  </a:cubicBezTo>
                  <a:lnTo>
                    <a:pt x="0" y="2143"/>
                  </a:lnTo>
                  <a:cubicBezTo>
                    <a:pt x="0" y="2143"/>
                    <a:pt x="109" y="2198"/>
                    <a:pt x="251" y="2198"/>
                  </a:cubicBezTo>
                  <a:cubicBezTo>
                    <a:pt x="434" y="2198"/>
                    <a:pt x="672" y="2105"/>
                    <a:pt x="799" y="1681"/>
                  </a:cubicBezTo>
                  <a:cubicBezTo>
                    <a:pt x="1013" y="970"/>
                    <a:pt x="1034" y="1"/>
                    <a:pt x="717" y="1"/>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2" name="Google Shape;72;p15">
              <a:extLst>
                <a:ext uri="{FF2B5EF4-FFF2-40B4-BE49-F238E27FC236}">
                  <a16:creationId xmlns:a16="http://schemas.microsoft.com/office/drawing/2014/main" id="{B8F697E7-54FD-51A3-70B4-8E9896716361}"/>
                </a:ext>
              </a:extLst>
            </p:cNvPr>
            <p:cNvSpPr/>
            <p:nvPr/>
          </p:nvSpPr>
          <p:spPr>
            <a:xfrm>
              <a:off x="2084221" y="668375"/>
              <a:ext cx="166229" cy="213924"/>
            </a:xfrm>
            <a:custGeom>
              <a:avLst/>
              <a:gdLst/>
              <a:ahLst/>
              <a:cxnLst/>
              <a:rect l="l" t="t" r="r" b="b"/>
              <a:pathLst>
                <a:path w="4022" h="5176" extrusionOk="0">
                  <a:moveTo>
                    <a:pt x="0" y="0"/>
                  </a:moveTo>
                  <a:lnTo>
                    <a:pt x="0" y="2662"/>
                  </a:lnTo>
                  <a:cubicBezTo>
                    <a:pt x="0" y="3839"/>
                    <a:pt x="905" y="5175"/>
                    <a:pt x="2011" y="5175"/>
                  </a:cubicBezTo>
                  <a:cubicBezTo>
                    <a:pt x="3123" y="5175"/>
                    <a:pt x="4022" y="3839"/>
                    <a:pt x="4022" y="2662"/>
                  </a:cubicBezTo>
                  <a:lnTo>
                    <a:pt x="4022" y="0"/>
                  </a:ln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3" name="Google Shape;73;p15">
              <a:extLst>
                <a:ext uri="{FF2B5EF4-FFF2-40B4-BE49-F238E27FC236}">
                  <a16:creationId xmlns:a16="http://schemas.microsoft.com/office/drawing/2014/main" id="{F9DDC194-4CD3-FBB8-4E5E-87050E62EB91}"/>
                </a:ext>
              </a:extLst>
            </p:cNvPr>
            <p:cNvSpPr/>
            <p:nvPr/>
          </p:nvSpPr>
          <p:spPr>
            <a:xfrm>
              <a:off x="2055622" y="569640"/>
              <a:ext cx="226364" cy="178711"/>
            </a:xfrm>
            <a:custGeom>
              <a:avLst/>
              <a:gdLst/>
              <a:ahLst/>
              <a:cxnLst/>
              <a:rect l="l" t="t" r="r" b="b"/>
              <a:pathLst>
                <a:path w="5477" h="4324" extrusionOk="0">
                  <a:moveTo>
                    <a:pt x="2806" y="0"/>
                  </a:moveTo>
                  <a:cubicBezTo>
                    <a:pt x="1575" y="0"/>
                    <a:pt x="718" y="577"/>
                    <a:pt x="479" y="1088"/>
                  </a:cubicBezTo>
                  <a:cubicBezTo>
                    <a:pt x="183" y="1721"/>
                    <a:pt x="479" y="2384"/>
                    <a:pt x="479" y="2384"/>
                  </a:cubicBezTo>
                  <a:cubicBezTo>
                    <a:pt x="0" y="3164"/>
                    <a:pt x="692" y="4323"/>
                    <a:pt x="692" y="4323"/>
                  </a:cubicBezTo>
                  <a:cubicBezTo>
                    <a:pt x="1176" y="3816"/>
                    <a:pt x="965" y="2390"/>
                    <a:pt x="958" y="2384"/>
                  </a:cubicBezTo>
                  <a:lnTo>
                    <a:pt x="958" y="2384"/>
                  </a:lnTo>
                  <a:cubicBezTo>
                    <a:pt x="1549" y="2665"/>
                    <a:pt x="2191" y="2752"/>
                    <a:pt x="2761" y="2752"/>
                  </a:cubicBezTo>
                  <a:cubicBezTo>
                    <a:pt x="3702" y="2752"/>
                    <a:pt x="4447" y="2514"/>
                    <a:pt x="4448" y="2514"/>
                  </a:cubicBezTo>
                  <a:lnTo>
                    <a:pt x="4448" y="2514"/>
                  </a:lnTo>
                  <a:cubicBezTo>
                    <a:pt x="4335" y="3744"/>
                    <a:pt x="4714" y="4323"/>
                    <a:pt x="4714" y="4323"/>
                  </a:cubicBezTo>
                  <a:cubicBezTo>
                    <a:pt x="5358" y="3200"/>
                    <a:pt x="4927" y="2313"/>
                    <a:pt x="4927" y="2313"/>
                  </a:cubicBezTo>
                  <a:cubicBezTo>
                    <a:pt x="5151" y="1916"/>
                    <a:pt x="5477" y="485"/>
                    <a:pt x="3744" y="107"/>
                  </a:cubicBezTo>
                  <a:cubicBezTo>
                    <a:pt x="3412" y="33"/>
                    <a:pt x="3098" y="0"/>
                    <a:pt x="2806"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4" name="Google Shape;74;p15">
              <a:extLst>
                <a:ext uri="{FF2B5EF4-FFF2-40B4-BE49-F238E27FC236}">
                  <a16:creationId xmlns:a16="http://schemas.microsoft.com/office/drawing/2014/main" id="{5BCCEE8E-5B1E-0B75-F7C1-3141D699A7D4}"/>
                </a:ext>
              </a:extLst>
            </p:cNvPr>
            <p:cNvSpPr/>
            <p:nvPr/>
          </p:nvSpPr>
          <p:spPr>
            <a:xfrm>
              <a:off x="2099348" y="775913"/>
              <a:ext cx="133992" cy="106383"/>
            </a:xfrm>
            <a:custGeom>
              <a:avLst/>
              <a:gdLst/>
              <a:ahLst/>
              <a:cxnLst/>
              <a:rect l="l" t="t" r="r" b="b"/>
              <a:pathLst>
                <a:path w="3242" h="2574" extrusionOk="0">
                  <a:moveTo>
                    <a:pt x="3112" y="1"/>
                  </a:moveTo>
                  <a:lnTo>
                    <a:pt x="3112" y="1"/>
                  </a:lnTo>
                  <a:cubicBezTo>
                    <a:pt x="3111" y="1"/>
                    <a:pt x="2431" y="308"/>
                    <a:pt x="1553" y="308"/>
                  </a:cubicBezTo>
                  <a:cubicBezTo>
                    <a:pt x="1114" y="308"/>
                    <a:pt x="626" y="231"/>
                    <a:pt x="149" y="1"/>
                  </a:cubicBezTo>
                  <a:lnTo>
                    <a:pt x="149" y="1"/>
                  </a:lnTo>
                  <a:cubicBezTo>
                    <a:pt x="149" y="1"/>
                    <a:pt x="1" y="1343"/>
                    <a:pt x="373" y="1970"/>
                  </a:cubicBezTo>
                  <a:cubicBezTo>
                    <a:pt x="373" y="1970"/>
                    <a:pt x="716" y="2573"/>
                    <a:pt x="1651" y="2573"/>
                  </a:cubicBezTo>
                  <a:cubicBezTo>
                    <a:pt x="2579" y="2573"/>
                    <a:pt x="2964" y="1911"/>
                    <a:pt x="2964" y="1911"/>
                  </a:cubicBezTo>
                  <a:cubicBezTo>
                    <a:pt x="3194" y="1302"/>
                    <a:pt x="3242" y="639"/>
                    <a:pt x="311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5" name="Google Shape;75;p15">
              <a:extLst>
                <a:ext uri="{FF2B5EF4-FFF2-40B4-BE49-F238E27FC236}">
                  <a16:creationId xmlns:a16="http://schemas.microsoft.com/office/drawing/2014/main" id="{E97E1B42-DEA8-FE7B-EE9D-19A956C37CDE}"/>
                </a:ext>
              </a:extLst>
            </p:cNvPr>
            <p:cNvSpPr/>
            <p:nvPr/>
          </p:nvSpPr>
          <p:spPr>
            <a:xfrm>
              <a:off x="2066615" y="705984"/>
              <a:ext cx="44760" cy="80965"/>
            </a:xfrm>
            <a:custGeom>
              <a:avLst/>
              <a:gdLst/>
              <a:ahLst/>
              <a:cxnLst/>
              <a:rect l="l" t="t" r="r" b="b"/>
              <a:pathLst>
                <a:path w="1083" h="1959" extrusionOk="0">
                  <a:moveTo>
                    <a:pt x="63" y="0"/>
                  </a:moveTo>
                  <a:cubicBezTo>
                    <a:pt x="60" y="0"/>
                    <a:pt x="57" y="1"/>
                    <a:pt x="53" y="1"/>
                  </a:cubicBezTo>
                  <a:cubicBezTo>
                    <a:pt x="18" y="13"/>
                    <a:pt x="0" y="43"/>
                    <a:pt x="12" y="78"/>
                  </a:cubicBezTo>
                  <a:cubicBezTo>
                    <a:pt x="290" y="1480"/>
                    <a:pt x="964" y="1929"/>
                    <a:pt x="994" y="1947"/>
                  </a:cubicBezTo>
                  <a:cubicBezTo>
                    <a:pt x="1006" y="1953"/>
                    <a:pt x="1012" y="1959"/>
                    <a:pt x="1023" y="1959"/>
                  </a:cubicBezTo>
                  <a:cubicBezTo>
                    <a:pt x="1041" y="1959"/>
                    <a:pt x="1059" y="1947"/>
                    <a:pt x="1071" y="1923"/>
                  </a:cubicBezTo>
                  <a:cubicBezTo>
                    <a:pt x="1083" y="1894"/>
                    <a:pt x="1077" y="1858"/>
                    <a:pt x="1053" y="1841"/>
                  </a:cubicBezTo>
                  <a:cubicBezTo>
                    <a:pt x="1041" y="1841"/>
                    <a:pt x="385" y="1397"/>
                    <a:pt x="119" y="49"/>
                  </a:cubicBezTo>
                  <a:cubicBezTo>
                    <a:pt x="113" y="22"/>
                    <a:pt x="89" y="0"/>
                    <a:pt x="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6" name="Google Shape;76;p15">
              <a:extLst>
                <a:ext uri="{FF2B5EF4-FFF2-40B4-BE49-F238E27FC236}">
                  <a16:creationId xmlns:a16="http://schemas.microsoft.com/office/drawing/2014/main" id="{73DEA9EF-C3DE-F42C-07C9-1FE7E7A13F46}"/>
                </a:ext>
              </a:extLst>
            </p:cNvPr>
            <p:cNvSpPr/>
            <p:nvPr/>
          </p:nvSpPr>
          <p:spPr>
            <a:xfrm>
              <a:off x="2089594" y="820548"/>
              <a:ext cx="25459" cy="26038"/>
            </a:xfrm>
            <a:custGeom>
              <a:avLst/>
              <a:gdLst/>
              <a:ahLst/>
              <a:cxnLst/>
              <a:rect l="l" t="t" r="r" b="b"/>
              <a:pathLst>
                <a:path w="616" h="630" extrusionOk="0">
                  <a:moveTo>
                    <a:pt x="62" y="0"/>
                  </a:moveTo>
                  <a:cubicBezTo>
                    <a:pt x="53" y="0"/>
                    <a:pt x="44" y="3"/>
                    <a:pt x="36" y="9"/>
                  </a:cubicBezTo>
                  <a:cubicBezTo>
                    <a:pt x="6" y="33"/>
                    <a:pt x="0" y="68"/>
                    <a:pt x="18" y="92"/>
                  </a:cubicBezTo>
                  <a:cubicBezTo>
                    <a:pt x="302" y="565"/>
                    <a:pt x="532" y="630"/>
                    <a:pt x="544" y="630"/>
                  </a:cubicBezTo>
                  <a:lnTo>
                    <a:pt x="556" y="630"/>
                  </a:lnTo>
                  <a:cubicBezTo>
                    <a:pt x="580" y="630"/>
                    <a:pt x="603" y="612"/>
                    <a:pt x="603" y="588"/>
                  </a:cubicBezTo>
                  <a:cubicBezTo>
                    <a:pt x="615" y="553"/>
                    <a:pt x="598" y="523"/>
                    <a:pt x="568" y="512"/>
                  </a:cubicBezTo>
                  <a:cubicBezTo>
                    <a:pt x="562" y="512"/>
                    <a:pt x="361" y="452"/>
                    <a:pt x="107" y="27"/>
                  </a:cubicBezTo>
                  <a:cubicBezTo>
                    <a:pt x="99" y="11"/>
                    <a:pt x="80" y="0"/>
                    <a:pt x="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7" name="Google Shape;77;p15">
              <a:extLst>
                <a:ext uri="{FF2B5EF4-FFF2-40B4-BE49-F238E27FC236}">
                  <a16:creationId xmlns:a16="http://schemas.microsoft.com/office/drawing/2014/main" id="{CC723B46-A2E8-7877-7D4F-EC6A24A47C3F}"/>
                </a:ext>
              </a:extLst>
            </p:cNvPr>
            <p:cNvSpPr/>
            <p:nvPr/>
          </p:nvSpPr>
          <p:spPr>
            <a:xfrm>
              <a:off x="2223789" y="705984"/>
              <a:ext cx="44760" cy="80965"/>
            </a:xfrm>
            <a:custGeom>
              <a:avLst/>
              <a:gdLst/>
              <a:ahLst/>
              <a:cxnLst/>
              <a:rect l="l" t="t" r="r" b="b"/>
              <a:pathLst>
                <a:path w="1083" h="1959" extrusionOk="0">
                  <a:moveTo>
                    <a:pt x="1026" y="0"/>
                  </a:moveTo>
                  <a:cubicBezTo>
                    <a:pt x="998" y="0"/>
                    <a:pt x="970" y="22"/>
                    <a:pt x="970" y="49"/>
                  </a:cubicBezTo>
                  <a:cubicBezTo>
                    <a:pt x="698" y="1397"/>
                    <a:pt x="41" y="1841"/>
                    <a:pt x="36" y="1841"/>
                  </a:cubicBezTo>
                  <a:cubicBezTo>
                    <a:pt x="6" y="1864"/>
                    <a:pt x="0" y="1900"/>
                    <a:pt x="18" y="1929"/>
                  </a:cubicBezTo>
                  <a:cubicBezTo>
                    <a:pt x="24" y="1947"/>
                    <a:pt x="41" y="1959"/>
                    <a:pt x="65" y="1959"/>
                  </a:cubicBezTo>
                  <a:cubicBezTo>
                    <a:pt x="71" y="1959"/>
                    <a:pt x="83" y="1953"/>
                    <a:pt x="89" y="1953"/>
                  </a:cubicBezTo>
                  <a:cubicBezTo>
                    <a:pt x="118" y="1929"/>
                    <a:pt x="793" y="1480"/>
                    <a:pt x="1076" y="78"/>
                  </a:cubicBezTo>
                  <a:cubicBezTo>
                    <a:pt x="1082" y="49"/>
                    <a:pt x="1065" y="13"/>
                    <a:pt x="1035" y="1"/>
                  </a:cubicBezTo>
                  <a:cubicBezTo>
                    <a:pt x="1032" y="1"/>
                    <a:pt x="1029" y="0"/>
                    <a:pt x="10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8" name="Google Shape;78;p15">
              <a:extLst>
                <a:ext uri="{FF2B5EF4-FFF2-40B4-BE49-F238E27FC236}">
                  <a16:creationId xmlns:a16="http://schemas.microsoft.com/office/drawing/2014/main" id="{15C3FAC0-0D29-02A4-046E-6BE093B0FBEC}"/>
                </a:ext>
              </a:extLst>
            </p:cNvPr>
            <p:cNvSpPr/>
            <p:nvPr/>
          </p:nvSpPr>
          <p:spPr>
            <a:xfrm>
              <a:off x="2220110" y="820465"/>
              <a:ext cx="25459" cy="26121"/>
            </a:xfrm>
            <a:custGeom>
              <a:avLst/>
              <a:gdLst/>
              <a:ahLst/>
              <a:cxnLst/>
              <a:rect l="l" t="t" r="r" b="b"/>
              <a:pathLst>
                <a:path w="616" h="632" extrusionOk="0">
                  <a:moveTo>
                    <a:pt x="550" y="1"/>
                  </a:moveTo>
                  <a:cubicBezTo>
                    <a:pt x="533" y="1"/>
                    <a:pt x="516" y="10"/>
                    <a:pt x="509" y="29"/>
                  </a:cubicBezTo>
                  <a:cubicBezTo>
                    <a:pt x="255" y="449"/>
                    <a:pt x="54" y="514"/>
                    <a:pt x="48" y="514"/>
                  </a:cubicBezTo>
                  <a:cubicBezTo>
                    <a:pt x="18" y="520"/>
                    <a:pt x="0" y="555"/>
                    <a:pt x="12" y="585"/>
                  </a:cubicBezTo>
                  <a:cubicBezTo>
                    <a:pt x="12" y="614"/>
                    <a:pt x="36" y="632"/>
                    <a:pt x="59" y="632"/>
                  </a:cubicBezTo>
                  <a:lnTo>
                    <a:pt x="71" y="632"/>
                  </a:lnTo>
                  <a:cubicBezTo>
                    <a:pt x="83" y="632"/>
                    <a:pt x="320" y="567"/>
                    <a:pt x="598" y="94"/>
                  </a:cubicBezTo>
                  <a:cubicBezTo>
                    <a:pt x="615" y="64"/>
                    <a:pt x="609" y="29"/>
                    <a:pt x="580" y="11"/>
                  </a:cubicBezTo>
                  <a:cubicBezTo>
                    <a:pt x="571" y="4"/>
                    <a:pt x="561" y="1"/>
                    <a:pt x="5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9" name="Google Shape;79;p15">
              <a:extLst>
                <a:ext uri="{FF2B5EF4-FFF2-40B4-BE49-F238E27FC236}">
                  <a16:creationId xmlns:a16="http://schemas.microsoft.com/office/drawing/2014/main" id="{99A3E63B-D1DC-EB52-9B30-C39EC7C39757}"/>
                </a:ext>
              </a:extLst>
            </p:cNvPr>
            <p:cNvSpPr/>
            <p:nvPr/>
          </p:nvSpPr>
          <p:spPr>
            <a:xfrm>
              <a:off x="2028717" y="1374770"/>
              <a:ext cx="263313" cy="172057"/>
            </a:xfrm>
            <a:custGeom>
              <a:avLst/>
              <a:gdLst/>
              <a:ahLst/>
              <a:cxnLst/>
              <a:rect l="l" t="t" r="r" b="b"/>
              <a:pathLst>
                <a:path w="6371" h="4163" extrusionOk="0">
                  <a:moveTo>
                    <a:pt x="237" y="0"/>
                  </a:moveTo>
                  <a:cubicBezTo>
                    <a:pt x="237" y="1"/>
                    <a:pt x="1" y="3224"/>
                    <a:pt x="1089" y="3768"/>
                  </a:cubicBezTo>
                  <a:cubicBezTo>
                    <a:pt x="1592" y="4019"/>
                    <a:pt x="2519" y="4162"/>
                    <a:pt x="3422" y="4162"/>
                  </a:cubicBezTo>
                  <a:cubicBezTo>
                    <a:pt x="4470" y="4162"/>
                    <a:pt x="5487" y="3970"/>
                    <a:pt x="5773" y="3531"/>
                  </a:cubicBezTo>
                  <a:cubicBezTo>
                    <a:pt x="6305" y="2715"/>
                    <a:pt x="6370" y="1"/>
                    <a:pt x="6370" y="0"/>
                  </a:cubicBezTo>
                  <a:lnTo>
                    <a:pt x="6370" y="0"/>
                  </a:lnTo>
                  <a:cubicBezTo>
                    <a:pt x="5343" y="516"/>
                    <a:pt x="4318" y="774"/>
                    <a:pt x="3295" y="774"/>
                  </a:cubicBezTo>
                  <a:cubicBezTo>
                    <a:pt x="2275" y="774"/>
                    <a:pt x="1256" y="517"/>
                    <a:pt x="237" y="0"/>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0" name="Google Shape;80;p15">
              <a:extLst>
                <a:ext uri="{FF2B5EF4-FFF2-40B4-BE49-F238E27FC236}">
                  <a16:creationId xmlns:a16="http://schemas.microsoft.com/office/drawing/2014/main" id="{906F98C6-B6C2-D694-82B7-E3471FA1D39A}"/>
                </a:ext>
              </a:extLst>
            </p:cNvPr>
            <p:cNvSpPr/>
            <p:nvPr/>
          </p:nvSpPr>
          <p:spPr>
            <a:xfrm>
              <a:off x="1949283" y="1364768"/>
              <a:ext cx="162096" cy="665826"/>
            </a:xfrm>
            <a:custGeom>
              <a:avLst/>
              <a:gdLst/>
              <a:ahLst/>
              <a:cxnLst/>
              <a:rect l="l" t="t" r="r" b="b"/>
              <a:pathLst>
                <a:path w="3922" h="16110" extrusionOk="0">
                  <a:moveTo>
                    <a:pt x="2341" y="1"/>
                  </a:moveTo>
                  <a:cubicBezTo>
                    <a:pt x="2141" y="1"/>
                    <a:pt x="1921" y="53"/>
                    <a:pt x="1680" y="165"/>
                  </a:cubicBezTo>
                  <a:cubicBezTo>
                    <a:pt x="0" y="952"/>
                    <a:pt x="639" y="4767"/>
                    <a:pt x="639" y="4767"/>
                  </a:cubicBezTo>
                  <a:lnTo>
                    <a:pt x="1449" y="16110"/>
                  </a:lnTo>
                  <a:lnTo>
                    <a:pt x="3029" y="16110"/>
                  </a:lnTo>
                  <a:cubicBezTo>
                    <a:pt x="3029" y="16110"/>
                    <a:pt x="3182" y="13916"/>
                    <a:pt x="3720" y="8049"/>
                  </a:cubicBezTo>
                  <a:cubicBezTo>
                    <a:pt x="3744" y="7741"/>
                    <a:pt x="3922" y="4767"/>
                    <a:pt x="3922" y="3247"/>
                  </a:cubicBezTo>
                  <a:cubicBezTo>
                    <a:pt x="3922" y="1525"/>
                    <a:pt x="3424" y="1"/>
                    <a:pt x="2341" y="1"/>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1" name="Google Shape;81;p15">
              <a:extLst>
                <a:ext uri="{FF2B5EF4-FFF2-40B4-BE49-F238E27FC236}">
                  <a16:creationId xmlns:a16="http://schemas.microsoft.com/office/drawing/2014/main" id="{D708AB6C-4E9B-56F6-C027-35A603D8F594}"/>
                </a:ext>
              </a:extLst>
            </p:cNvPr>
            <p:cNvSpPr/>
            <p:nvPr/>
          </p:nvSpPr>
          <p:spPr>
            <a:xfrm>
              <a:off x="1959243" y="2030579"/>
              <a:ext cx="119402" cy="173545"/>
            </a:xfrm>
            <a:custGeom>
              <a:avLst/>
              <a:gdLst/>
              <a:ahLst/>
              <a:cxnLst/>
              <a:rect l="l" t="t" r="r" b="b"/>
              <a:pathLst>
                <a:path w="2889" h="4199" extrusionOk="0">
                  <a:moveTo>
                    <a:pt x="1208" y="0"/>
                  </a:moveTo>
                  <a:cubicBezTo>
                    <a:pt x="1208" y="0"/>
                    <a:pt x="836" y="1242"/>
                    <a:pt x="398" y="2318"/>
                  </a:cubicBezTo>
                  <a:cubicBezTo>
                    <a:pt x="1" y="3290"/>
                    <a:pt x="227" y="4198"/>
                    <a:pt x="826" y="4198"/>
                  </a:cubicBezTo>
                  <a:cubicBezTo>
                    <a:pt x="886" y="4198"/>
                    <a:pt x="951" y="4189"/>
                    <a:pt x="1019" y="4169"/>
                  </a:cubicBezTo>
                  <a:cubicBezTo>
                    <a:pt x="2042" y="3880"/>
                    <a:pt x="2888" y="816"/>
                    <a:pt x="2888" y="816"/>
                  </a:cubicBezTo>
                  <a:lnTo>
                    <a:pt x="2788" y="0"/>
                  </a:lnTo>
                  <a:cubicBezTo>
                    <a:pt x="2788" y="0"/>
                    <a:pt x="2530" y="11"/>
                    <a:pt x="2062" y="11"/>
                  </a:cubicBezTo>
                  <a:cubicBezTo>
                    <a:pt x="1828" y="11"/>
                    <a:pt x="1542" y="8"/>
                    <a:pt x="1208"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2" name="Google Shape;82;p15">
              <a:extLst>
                <a:ext uri="{FF2B5EF4-FFF2-40B4-BE49-F238E27FC236}">
                  <a16:creationId xmlns:a16="http://schemas.microsoft.com/office/drawing/2014/main" id="{9E2E75AF-2724-9608-32F5-4A1126CA5B9F}"/>
                </a:ext>
              </a:extLst>
            </p:cNvPr>
            <p:cNvSpPr/>
            <p:nvPr/>
          </p:nvSpPr>
          <p:spPr>
            <a:xfrm>
              <a:off x="2201512" y="1365554"/>
              <a:ext cx="170197" cy="665041"/>
            </a:xfrm>
            <a:custGeom>
              <a:avLst/>
              <a:gdLst/>
              <a:ahLst/>
              <a:cxnLst/>
              <a:rect l="l" t="t" r="r" b="b"/>
              <a:pathLst>
                <a:path w="4118" h="16091" extrusionOk="0">
                  <a:moveTo>
                    <a:pt x="1842" y="1"/>
                  </a:moveTo>
                  <a:cubicBezTo>
                    <a:pt x="719" y="1"/>
                    <a:pt x="207" y="1716"/>
                    <a:pt x="54" y="2642"/>
                  </a:cubicBezTo>
                  <a:cubicBezTo>
                    <a:pt x="1" y="2944"/>
                    <a:pt x="48" y="4245"/>
                    <a:pt x="72" y="4553"/>
                  </a:cubicBezTo>
                  <a:cubicBezTo>
                    <a:pt x="610" y="10419"/>
                    <a:pt x="1089" y="16091"/>
                    <a:pt x="1089" y="16091"/>
                  </a:cubicBezTo>
                  <a:lnTo>
                    <a:pt x="2668" y="16091"/>
                  </a:lnTo>
                  <a:lnTo>
                    <a:pt x="3478" y="4742"/>
                  </a:lnTo>
                  <a:cubicBezTo>
                    <a:pt x="3478" y="4742"/>
                    <a:pt x="4117" y="933"/>
                    <a:pt x="2437" y="146"/>
                  </a:cubicBezTo>
                  <a:cubicBezTo>
                    <a:pt x="2222" y="46"/>
                    <a:pt x="2024" y="1"/>
                    <a:pt x="1842" y="1"/>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3" name="Google Shape;83;p15">
              <a:extLst>
                <a:ext uri="{FF2B5EF4-FFF2-40B4-BE49-F238E27FC236}">
                  <a16:creationId xmlns:a16="http://schemas.microsoft.com/office/drawing/2014/main" id="{CFBBE905-06D4-673F-8D84-16A7CBE7445E}"/>
                </a:ext>
              </a:extLst>
            </p:cNvPr>
            <p:cNvSpPr/>
            <p:nvPr/>
          </p:nvSpPr>
          <p:spPr>
            <a:xfrm>
              <a:off x="2241849" y="2030579"/>
              <a:ext cx="119609" cy="173545"/>
            </a:xfrm>
            <a:custGeom>
              <a:avLst/>
              <a:gdLst/>
              <a:ahLst/>
              <a:cxnLst/>
              <a:rect l="l" t="t" r="r" b="b"/>
              <a:pathLst>
                <a:path w="2894" h="4199" extrusionOk="0">
                  <a:moveTo>
                    <a:pt x="101" y="0"/>
                  </a:moveTo>
                  <a:lnTo>
                    <a:pt x="1" y="816"/>
                  </a:lnTo>
                  <a:cubicBezTo>
                    <a:pt x="1" y="816"/>
                    <a:pt x="852" y="3880"/>
                    <a:pt x="1870" y="4169"/>
                  </a:cubicBezTo>
                  <a:cubicBezTo>
                    <a:pt x="1938" y="4189"/>
                    <a:pt x="2002" y="4198"/>
                    <a:pt x="2063" y="4198"/>
                  </a:cubicBezTo>
                  <a:cubicBezTo>
                    <a:pt x="2662" y="4198"/>
                    <a:pt x="2893" y="3290"/>
                    <a:pt x="2491" y="2318"/>
                  </a:cubicBezTo>
                  <a:cubicBezTo>
                    <a:pt x="2053" y="1242"/>
                    <a:pt x="1680" y="0"/>
                    <a:pt x="1680" y="0"/>
                  </a:cubicBezTo>
                  <a:cubicBezTo>
                    <a:pt x="1347" y="8"/>
                    <a:pt x="1061" y="11"/>
                    <a:pt x="827" y="11"/>
                  </a:cubicBezTo>
                  <a:cubicBezTo>
                    <a:pt x="359" y="11"/>
                    <a:pt x="101" y="0"/>
                    <a:pt x="101"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4" name="Google Shape;84;p15">
              <a:extLst>
                <a:ext uri="{FF2B5EF4-FFF2-40B4-BE49-F238E27FC236}">
                  <a16:creationId xmlns:a16="http://schemas.microsoft.com/office/drawing/2014/main" id="{95CF48F4-9174-EB06-35EF-565D99111895}"/>
                </a:ext>
              </a:extLst>
            </p:cNvPr>
            <p:cNvSpPr/>
            <p:nvPr/>
          </p:nvSpPr>
          <p:spPr>
            <a:xfrm>
              <a:off x="1676513" y="907504"/>
              <a:ext cx="828667" cy="585522"/>
            </a:xfrm>
            <a:custGeom>
              <a:avLst/>
              <a:gdLst/>
              <a:ahLst/>
              <a:cxnLst/>
              <a:rect l="l" t="t" r="r" b="b"/>
              <a:pathLst>
                <a:path w="20050" h="14167" extrusionOk="0">
                  <a:moveTo>
                    <a:pt x="18009" y="1"/>
                  </a:moveTo>
                  <a:cubicBezTo>
                    <a:pt x="17919" y="1"/>
                    <a:pt x="17828" y="25"/>
                    <a:pt x="17743" y="75"/>
                  </a:cubicBezTo>
                  <a:lnTo>
                    <a:pt x="1047" y="9875"/>
                  </a:lnTo>
                  <a:cubicBezTo>
                    <a:pt x="290" y="10319"/>
                    <a:pt x="0" y="11365"/>
                    <a:pt x="397" y="12211"/>
                  </a:cubicBezTo>
                  <a:lnTo>
                    <a:pt x="882" y="13240"/>
                  </a:lnTo>
                  <a:cubicBezTo>
                    <a:pt x="1158" y="13829"/>
                    <a:pt x="1695" y="14166"/>
                    <a:pt x="2249" y="14166"/>
                  </a:cubicBezTo>
                  <a:cubicBezTo>
                    <a:pt x="2491" y="14166"/>
                    <a:pt x="2735" y="14102"/>
                    <a:pt x="2963" y="13968"/>
                  </a:cubicBezTo>
                  <a:lnTo>
                    <a:pt x="19665" y="4168"/>
                  </a:lnTo>
                  <a:cubicBezTo>
                    <a:pt x="19937" y="4002"/>
                    <a:pt x="20049" y="3624"/>
                    <a:pt x="19901" y="3310"/>
                  </a:cubicBezTo>
                  <a:lnTo>
                    <a:pt x="18506" y="342"/>
                  </a:lnTo>
                  <a:cubicBezTo>
                    <a:pt x="18407" y="124"/>
                    <a:pt x="18212" y="1"/>
                    <a:pt x="18009"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5" name="Google Shape;85;p15">
              <a:extLst>
                <a:ext uri="{FF2B5EF4-FFF2-40B4-BE49-F238E27FC236}">
                  <a16:creationId xmlns:a16="http://schemas.microsoft.com/office/drawing/2014/main" id="{2AD79248-6698-0875-A0BC-58A5E330957E}"/>
                </a:ext>
              </a:extLst>
            </p:cNvPr>
            <p:cNvSpPr/>
            <p:nvPr/>
          </p:nvSpPr>
          <p:spPr>
            <a:xfrm>
              <a:off x="2462338" y="677302"/>
              <a:ext cx="513815" cy="322787"/>
            </a:xfrm>
            <a:custGeom>
              <a:avLst/>
              <a:gdLst/>
              <a:ahLst/>
              <a:cxnLst/>
              <a:rect l="l" t="t" r="r" b="b"/>
              <a:pathLst>
                <a:path w="12432" h="7810" extrusionOk="0">
                  <a:moveTo>
                    <a:pt x="11982" y="0"/>
                  </a:moveTo>
                  <a:cubicBezTo>
                    <a:pt x="11934" y="0"/>
                    <a:pt x="11886" y="13"/>
                    <a:pt x="11840" y="39"/>
                  </a:cubicBezTo>
                  <a:lnTo>
                    <a:pt x="0" y="6988"/>
                  </a:lnTo>
                  <a:lnTo>
                    <a:pt x="385" y="7810"/>
                  </a:lnTo>
                  <a:lnTo>
                    <a:pt x="12219" y="861"/>
                  </a:lnTo>
                  <a:cubicBezTo>
                    <a:pt x="12373" y="754"/>
                    <a:pt x="12432" y="559"/>
                    <a:pt x="12349" y="394"/>
                  </a:cubicBezTo>
                  <a:lnTo>
                    <a:pt x="12254" y="187"/>
                  </a:lnTo>
                  <a:cubicBezTo>
                    <a:pt x="12204" y="70"/>
                    <a:pt x="12096" y="0"/>
                    <a:pt x="11982" y="0"/>
                  </a:cubicBez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6" name="Google Shape;86;p15">
              <a:extLst>
                <a:ext uri="{FF2B5EF4-FFF2-40B4-BE49-F238E27FC236}">
                  <a16:creationId xmlns:a16="http://schemas.microsoft.com/office/drawing/2014/main" id="{BDDE602F-C561-BD6C-C278-F99FF1E16983}"/>
                </a:ext>
              </a:extLst>
            </p:cNvPr>
            <p:cNvSpPr/>
            <p:nvPr/>
          </p:nvSpPr>
          <p:spPr>
            <a:xfrm>
              <a:off x="2891538" y="596008"/>
              <a:ext cx="116137" cy="211031"/>
            </a:xfrm>
            <a:custGeom>
              <a:avLst/>
              <a:gdLst/>
              <a:ahLst/>
              <a:cxnLst/>
              <a:rect l="l" t="t" r="r" b="b"/>
              <a:pathLst>
                <a:path w="2810" h="5106" extrusionOk="0">
                  <a:moveTo>
                    <a:pt x="404" y="0"/>
                  </a:moveTo>
                  <a:cubicBezTo>
                    <a:pt x="358" y="0"/>
                    <a:pt x="310" y="12"/>
                    <a:pt x="267" y="36"/>
                  </a:cubicBezTo>
                  <a:lnTo>
                    <a:pt x="202" y="78"/>
                  </a:lnTo>
                  <a:cubicBezTo>
                    <a:pt x="54" y="172"/>
                    <a:pt x="0" y="362"/>
                    <a:pt x="77" y="521"/>
                  </a:cubicBezTo>
                  <a:lnTo>
                    <a:pt x="2147" y="4933"/>
                  </a:lnTo>
                  <a:cubicBezTo>
                    <a:pt x="2193" y="5041"/>
                    <a:pt x="2297" y="5106"/>
                    <a:pt x="2406" y="5106"/>
                  </a:cubicBezTo>
                  <a:cubicBezTo>
                    <a:pt x="2452" y="5106"/>
                    <a:pt x="2499" y="5094"/>
                    <a:pt x="2543" y="5069"/>
                  </a:cubicBezTo>
                  <a:lnTo>
                    <a:pt x="2609" y="5028"/>
                  </a:lnTo>
                  <a:cubicBezTo>
                    <a:pt x="2756" y="4933"/>
                    <a:pt x="2810" y="4744"/>
                    <a:pt x="2733" y="4584"/>
                  </a:cubicBezTo>
                  <a:lnTo>
                    <a:pt x="663" y="178"/>
                  </a:lnTo>
                  <a:cubicBezTo>
                    <a:pt x="621" y="66"/>
                    <a:pt x="515" y="0"/>
                    <a:pt x="4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7" name="Google Shape;87;p15">
              <a:extLst>
                <a:ext uri="{FF2B5EF4-FFF2-40B4-BE49-F238E27FC236}">
                  <a16:creationId xmlns:a16="http://schemas.microsoft.com/office/drawing/2014/main" id="{DEC356B1-A369-8945-BEEE-235513988D78}"/>
                </a:ext>
              </a:extLst>
            </p:cNvPr>
            <p:cNvSpPr/>
            <p:nvPr/>
          </p:nvSpPr>
          <p:spPr>
            <a:xfrm>
              <a:off x="2843885" y="624111"/>
              <a:ext cx="116137" cy="211196"/>
            </a:xfrm>
            <a:custGeom>
              <a:avLst/>
              <a:gdLst/>
              <a:ahLst/>
              <a:cxnLst/>
              <a:rect l="l" t="t" r="r" b="b"/>
              <a:pathLst>
                <a:path w="2810" h="5110" extrusionOk="0">
                  <a:moveTo>
                    <a:pt x="403" y="0"/>
                  </a:moveTo>
                  <a:cubicBezTo>
                    <a:pt x="357" y="0"/>
                    <a:pt x="310" y="12"/>
                    <a:pt x="266" y="36"/>
                  </a:cubicBezTo>
                  <a:lnTo>
                    <a:pt x="195" y="78"/>
                  </a:lnTo>
                  <a:cubicBezTo>
                    <a:pt x="53" y="173"/>
                    <a:pt x="0" y="362"/>
                    <a:pt x="77" y="521"/>
                  </a:cubicBezTo>
                  <a:lnTo>
                    <a:pt x="2135" y="4933"/>
                  </a:lnTo>
                  <a:cubicBezTo>
                    <a:pt x="2180" y="5044"/>
                    <a:pt x="2288" y="5109"/>
                    <a:pt x="2399" y="5109"/>
                  </a:cubicBezTo>
                  <a:cubicBezTo>
                    <a:pt x="2448" y="5109"/>
                    <a:pt x="2498" y="5097"/>
                    <a:pt x="2543" y="5069"/>
                  </a:cubicBezTo>
                  <a:lnTo>
                    <a:pt x="2608" y="5034"/>
                  </a:lnTo>
                  <a:cubicBezTo>
                    <a:pt x="2756" y="4933"/>
                    <a:pt x="2809" y="4744"/>
                    <a:pt x="2732" y="4590"/>
                  </a:cubicBezTo>
                  <a:lnTo>
                    <a:pt x="663" y="178"/>
                  </a:lnTo>
                  <a:cubicBezTo>
                    <a:pt x="617" y="66"/>
                    <a:pt x="512" y="0"/>
                    <a:pt x="4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8" name="Google Shape;88;p15">
              <a:extLst>
                <a:ext uri="{FF2B5EF4-FFF2-40B4-BE49-F238E27FC236}">
                  <a16:creationId xmlns:a16="http://schemas.microsoft.com/office/drawing/2014/main" id="{7282991B-9A9B-5355-3DCF-D87B11F804D1}"/>
                </a:ext>
              </a:extLst>
            </p:cNvPr>
            <p:cNvSpPr/>
            <p:nvPr/>
          </p:nvSpPr>
          <p:spPr>
            <a:xfrm>
              <a:off x="2795489" y="652298"/>
              <a:ext cx="116137" cy="211196"/>
            </a:xfrm>
            <a:custGeom>
              <a:avLst/>
              <a:gdLst/>
              <a:ahLst/>
              <a:cxnLst/>
              <a:rect l="l" t="t" r="r" b="b"/>
              <a:pathLst>
                <a:path w="2810" h="5110" extrusionOk="0">
                  <a:moveTo>
                    <a:pt x="409" y="1"/>
                  </a:moveTo>
                  <a:cubicBezTo>
                    <a:pt x="361" y="1"/>
                    <a:pt x="312" y="13"/>
                    <a:pt x="266" y="41"/>
                  </a:cubicBezTo>
                  <a:lnTo>
                    <a:pt x="201" y="76"/>
                  </a:lnTo>
                  <a:cubicBezTo>
                    <a:pt x="53" y="171"/>
                    <a:pt x="0" y="360"/>
                    <a:pt x="77" y="520"/>
                  </a:cubicBezTo>
                  <a:lnTo>
                    <a:pt x="2147" y="4932"/>
                  </a:lnTo>
                  <a:cubicBezTo>
                    <a:pt x="2193" y="5044"/>
                    <a:pt x="2297" y="5110"/>
                    <a:pt x="2407" y="5110"/>
                  </a:cubicBezTo>
                  <a:cubicBezTo>
                    <a:pt x="2453" y="5110"/>
                    <a:pt x="2500" y="5098"/>
                    <a:pt x="2543" y="5073"/>
                  </a:cubicBezTo>
                  <a:lnTo>
                    <a:pt x="2608" y="5032"/>
                  </a:lnTo>
                  <a:cubicBezTo>
                    <a:pt x="2756" y="4937"/>
                    <a:pt x="2809" y="4748"/>
                    <a:pt x="2732" y="4589"/>
                  </a:cubicBezTo>
                  <a:lnTo>
                    <a:pt x="663" y="177"/>
                  </a:lnTo>
                  <a:cubicBezTo>
                    <a:pt x="622" y="66"/>
                    <a:pt x="518" y="1"/>
                    <a:pt x="4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9" name="Google Shape;89;p15">
              <a:extLst>
                <a:ext uri="{FF2B5EF4-FFF2-40B4-BE49-F238E27FC236}">
                  <a16:creationId xmlns:a16="http://schemas.microsoft.com/office/drawing/2014/main" id="{25BACE4B-CA52-7459-BDDC-14B1C41E5365}"/>
                </a:ext>
              </a:extLst>
            </p:cNvPr>
            <p:cNvSpPr/>
            <p:nvPr/>
          </p:nvSpPr>
          <p:spPr>
            <a:xfrm>
              <a:off x="2747589" y="680567"/>
              <a:ext cx="116137" cy="211031"/>
            </a:xfrm>
            <a:custGeom>
              <a:avLst/>
              <a:gdLst/>
              <a:ahLst/>
              <a:cxnLst/>
              <a:rect l="l" t="t" r="r" b="b"/>
              <a:pathLst>
                <a:path w="2810" h="5106" extrusionOk="0">
                  <a:moveTo>
                    <a:pt x="404" y="0"/>
                  </a:moveTo>
                  <a:cubicBezTo>
                    <a:pt x="357" y="0"/>
                    <a:pt x="310" y="12"/>
                    <a:pt x="266" y="37"/>
                  </a:cubicBezTo>
                  <a:lnTo>
                    <a:pt x="201" y="72"/>
                  </a:lnTo>
                  <a:cubicBezTo>
                    <a:pt x="53" y="173"/>
                    <a:pt x="0" y="362"/>
                    <a:pt x="77" y="516"/>
                  </a:cubicBezTo>
                  <a:lnTo>
                    <a:pt x="2147" y="4928"/>
                  </a:lnTo>
                  <a:cubicBezTo>
                    <a:pt x="2188" y="5040"/>
                    <a:pt x="2295" y="5106"/>
                    <a:pt x="2405" y="5106"/>
                  </a:cubicBezTo>
                  <a:cubicBezTo>
                    <a:pt x="2452" y="5106"/>
                    <a:pt x="2499" y="5094"/>
                    <a:pt x="2543" y="5070"/>
                  </a:cubicBezTo>
                  <a:lnTo>
                    <a:pt x="2608" y="5028"/>
                  </a:lnTo>
                  <a:cubicBezTo>
                    <a:pt x="2756" y="4934"/>
                    <a:pt x="2809" y="4744"/>
                    <a:pt x="2732" y="4585"/>
                  </a:cubicBezTo>
                  <a:lnTo>
                    <a:pt x="662" y="173"/>
                  </a:lnTo>
                  <a:cubicBezTo>
                    <a:pt x="617" y="65"/>
                    <a:pt x="513" y="0"/>
                    <a:pt x="4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0" name="Google Shape;90;p15">
              <a:extLst>
                <a:ext uri="{FF2B5EF4-FFF2-40B4-BE49-F238E27FC236}">
                  <a16:creationId xmlns:a16="http://schemas.microsoft.com/office/drawing/2014/main" id="{6FA071D5-C8CA-EB7B-C595-88DF9DF3922E}"/>
                </a:ext>
              </a:extLst>
            </p:cNvPr>
            <p:cNvSpPr/>
            <p:nvPr/>
          </p:nvSpPr>
          <p:spPr>
            <a:xfrm>
              <a:off x="2699648" y="708671"/>
              <a:ext cx="116179" cy="211031"/>
            </a:xfrm>
            <a:custGeom>
              <a:avLst/>
              <a:gdLst/>
              <a:ahLst/>
              <a:cxnLst/>
              <a:rect l="l" t="t" r="r" b="b"/>
              <a:pathLst>
                <a:path w="2811" h="5106" extrusionOk="0">
                  <a:moveTo>
                    <a:pt x="399" y="1"/>
                  </a:moveTo>
                  <a:cubicBezTo>
                    <a:pt x="352" y="1"/>
                    <a:pt x="305" y="12"/>
                    <a:pt x="261" y="37"/>
                  </a:cubicBezTo>
                  <a:lnTo>
                    <a:pt x="196" y="78"/>
                  </a:lnTo>
                  <a:cubicBezTo>
                    <a:pt x="48" y="173"/>
                    <a:pt x="1" y="362"/>
                    <a:pt x="72" y="522"/>
                  </a:cubicBezTo>
                  <a:lnTo>
                    <a:pt x="2142" y="4934"/>
                  </a:lnTo>
                  <a:cubicBezTo>
                    <a:pt x="2187" y="5042"/>
                    <a:pt x="2294" y="5106"/>
                    <a:pt x="2405" y="5106"/>
                  </a:cubicBezTo>
                  <a:cubicBezTo>
                    <a:pt x="2452" y="5106"/>
                    <a:pt x="2500" y="5094"/>
                    <a:pt x="2544" y="5070"/>
                  </a:cubicBezTo>
                  <a:lnTo>
                    <a:pt x="2609" y="5034"/>
                  </a:lnTo>
                  <a:cubicBezTo>
                    <a:pt x="2757" y="4934"/>
                    <a:pt x="2810" y="4744"/>
                    <a:pt x="2733" y="4591"/>
                  </a:cubicBezTo>
                  <a:lnTo>
                    <a:pt x="663" y="179"/>
                  </a:lnTo>
                  <a:cubicBezTo>
                    <a:pt x="617" y="66"/>
                    <a:pt x="510" y="1"/>
                    <a:pt x="3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1" name="Google Shape;91;p15">
              <a:extLst>
                <a:ext uri="{FF2B5EF4-FFF2-40B4-BE49-F238E27FC236}">
                  <a16:creationId xmlns:a16="http://schemas.microsoft.com/office/drawing/2014/main" id="{EEA2B028-B41E-8106-D5B4-E2E9A412BD96}"/>
                </a:ext>
              </a:extLst>
            </p:cNvPr>
            <p:cNvSpPr/>
            <p:nvPr/>
          </p:nvSpPr>
          <p:spPr>
            <a:xfrm>
              <a:off x="2651500" y="736774"/>
              <a:ext cx="116137" cy="211072"/>
            </a:xfrm>
            <a:custGeom>
              <a:avLst/>
              <a:gdLst/>
              <a:ahLst/>
              <a:cxnLst/>
              <a:rect l="l" t="t" r="r" b="b"/>
              <a:pathLst>
                <a:path w="2810" h="5107" extrusionOk="0">
                  <a:moveTo>
                    <a:pt x="404" y="1"/>
                  </a:moveTo>
                  <a:cubicBezTo>
                    <a:pt x="358" y="1"/>
                    <a:pt x="311" y="12"/>
                    <a:pt x="267" y="37"/>
                  </a:cubicBezTo>
                  <a:lnTo>
                    <a:pt x="202" y="78"/>
                  </a:lnTo>
                  <a:cubicBezTo>
                    <a:pt x="54" y="173"/>
                    <a:pt x="1" y="362"/>
                    <a:pt x="78" y="522"/>
                  </a:cubicBezTo>
                  <a:lnTo>
                    <a:pt x="2148" y="4934"/>
                  </a:lnTo>
                  <a:cubicBezTo>
                    <a:pt x="2193" y="5042"/>
                    <a:pt x="2297" y="5106"/>
                    <a:pt x="2406" y="5106"/>
                  </a:cubicBezTo>
                  <a:cubicBezTo>
                    <a:pt x="2453" y="5106"/>
                    <a:pt x="2500" y="5095"/>
                    <a:pt x="2544" y="5070"/>
                  </a:cubicBezTo>
                  <a:lnTo>
                    <a:pt x="2609" y="5034"/>
                  </a:lnTo>
                  <a:cubicBezTo>
                    <a:pt x="2757" y="4934"/>
                    <a:pt x="2810" y="4745"/>
                    <a:pt x="2733" y="4591"/>
                  </a:cubicBezTo>
                  <a:lnTo>
                    <a:pt x="663" y="179"/>
                  </a:lnTo>
                  <a:cubicBezTo>
                    <a:pt x="621" y="66"/>
                    <a:pt x="515" y="1"/>
                    <a:pt x="4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2" name="Google Shape;92;p15">
              <a:extLst>
                <a:ext uri="{FF2B5EF4-FFF2-40B4-BE49-F238E27FC236}">
                  <a16:creationId xmlns:a16="http://schemas.microsoft.com/office/drawing/2014/main" id="{660427F0-7894-27E8-A3B4-617AE330AFC5}"/>
                </a:ext>
              </a:extLst>
            </p:cNvPr>
            <p:cNvSpPr/>
            <p:nvPr/>
          </p:nvSpPr>
          <p:spPr>
            <a:xfrm>
              <a:off x="2366497" y="995576"/>
              <a:ext cx="61664" cy="60342"/>
            </a:xfrm>
            <a:custGeom>
              <a:avLst/>
              <a:gdLst/>
              <a:ahLst/>
              <a:cxnLst/>
              <a:rect l="l" t="t" r="r" b="b"/>
              <a:pathLst>
                <a:path w="1492" h="1460" extrusionOk="0">
                  <a:moveTo>
                    <a:pt x="749" y="0"/>
                  </a:moveTo>
                  <a:cubicBezTo>
                    <a:pt x="646" y="0"/>
                    <a:pt x="542" y="28"/>
                    <a:pt x="444" y="85"/>
                  </a:cubicBezTo>
                  <a:cubicBezTo>
                    <a:pt x="125" y="269"/>
                    <a:pt x="1" y="712"/>
                    <a:pt x="166" y="1067"/>
                  </a:cubicBezTo>
                  <a:cubicBezTo>
                    <a:pt x="282" y="1318"/>
                    <a:pt x="508" y="1460"/>
                    <a:pt x="742" y="1460"/>
                  </a:cubicBezTo>
                  <a:cubicBezTo>
                    <a:pt x="846" y="1460"/>
                    <a:pt x="950" y="1432"/>
                    <a:pt x="1048" y="1375"/>
                  </a:cubicBezTo>
                  <a:cubicBezTo>
                    <a:pt x="1367" y="1191"/>
                    <a:pt x="1491" y="748"/>
                    <a:pt x="1326" y="393"/>
                  </a:cubicBezTo>
                  <a:cubicBezTo>
                    <a:pt x="1207" y="142"/>
                    <a:pt x="982" y="0"/>
                    <a:pt x="749"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3" name="Google Shape;93;p15">
              <a:extLst>
                <a:ext uri="{FF2B5EF4-FFF2-40B4-BE49-F238E27FC236}">
                  <a16:creationId xmlns:a16="http://schemas.microsoft.com/office/drawing/2014/main" id="{4E5F5BEB-5C08-2D19-F9BE-A0B5CB44A4A4}"/>
                </a:ext>
              </a:extLst>
            </p:cNvPr>
            <p:cNvSpPr/>
            <p:nvPr/>
          </p:nvSpPr>
          <p:spPr>
            <a:xfrm>
              <a:off x="2184898" y="1102040"/>
              <a:ext cx="61871" cy="60466"/>
            </a:xfrm>
            <a:custGeom>
              <a:avLst/>
              <a:gdLst/>
              <a:ahLst/>
              <a:cxnLst/>
              <a:rect l="l" t="t" r="r" b="b"/>
              <a:pathLst>
                <a:path w="1497" h="1463" extrusionOk="0">
                  <a:moveTo>
                    <a:pt x="745" y="0"/>
                  </a:moveTo>
                  <a:cubicBezTo>
                    <a:pt x="644" y="0"/>
                    <a:pt x="540" y="27"/>
                    <a:pt x="444" y="82"/>
                  </a:cubicBezTo>
                  <a:cubicBezTo>
                    <a:pt x="125" y="271"/>
                    <a:pt x="1" y="715"/>
                    <a:pt x="172" y="1070"/>
                  </a:cubicBezTo>
                  <a:cubicBezTo>
                    <a:pt x="287" y="1320"/>
                    <a:pt x="514" y="1462"/>
                    <a:pt x="748" y="1462"/>
                  </a:cubicBezTo>
                  <a:cubicBezTo>
                    <a:pt x="851" y="1462"/>
                    <a:pt x="956" y="1435"/>
                    <a:pt x="1053" y="1377"/>
                  </a:cubicBezTo>
                  <a:cubicBezTo>
                    <a:pt x="1373" y="1194"/>
                    <a:pt x="1497" y="750"/>
                    <a:pt x="1325" y="390"/>
                  </a:cubicBezTo>
                  <a:cubicBezTo>
                    <a:pt x="1210" y="142"/>
                    <a:pt x="981" y="0"/>
                    <a:pt x="745"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4" name="Google Shape;94;p15">
              <a:extLst>
                <a:ext uri="{FF2B5EF4-FFF2-40B4-BE49-F238E27FC236}">
                  <a16:creationId xmlns:a16="http://schemas.microsoft.com/office/drawing/2014/main" id="{202C5DD6-80C5-B2DB-1154-E4A3A00001DB}"/>
                </a:ext>
              </a:extLst>
            </p:cNvPr>
            <p:cNvSpPr/>
            <p:nvPr/>
          </p:nvSpPr>
          <p:spPr>
            <a:xfrm>
              <a:off x="2275821" y="1048767"/>
              <a:ext cx="61664" cy="60466"/>
            </a:xfrm>
            <a:custGeom>
              <a:avLst/>
              <a:gdLst/>
              <a:ahLst/>
              <a:cxnLst/>
              <a:rect l="l" t="t" r="r" b="b"/>
              <a:pathLst>
                <a:path w="1492" h="1463" extrusionOk="0">
                  <a:moveTo>
                    <a:pt x="739" y="0"/>
                  </a:moveTo>
                  <a:cubicBezTo>
                    <a:pt x="637" y="0"/>
                    <a:pt x="534" y="27"/>
                    <a:pt x="438" y="82"/>
                  </a:cubicBezTo>
                  <a:cubicBezTo>
                    <a:pt x="119" y="271"/>
                    <a:pt x="1" y="714"/>
                    <a:pt x="166" y="1069"/>
                  </a:cubicBezTo>
                  <a:cubicBezTo>
                    <a:pt x="281" y="1320"/>
                    <a:pt x="508" y="1462"/>
                    <a:pt x="742" y="1462"/>
                  </a:cubicBezTo>
                  <a:cubicBezTo>
                    <a:pt x="845" y="1462"/>
                    <a:pt x="950" y="1435"/>
                    <a:pt x="1048" y="1377"/>
                  </a:cubicBezTo>
                  <a:cubicBezTo>
                    <a:pt x="1367" y="1194"/>
                    <a:pt x="1491" y="750"/>
                    <a:pt x="1320" y="395"/>
                  </a:cubicBezTo>
                  <a:cubicBezTo>
                    <a:pt x="1204" y="143"/>
                    <a:pt x="975" y="0"/>
                    <a:pt x="739"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5" name="Google Shape;95;p15">
              <a:extLst>
                <a:ext uri="{FF2B5EF4-FFF2-40B4-BE49-F238E27FC236}">
                  <a16:creationId xmlns:a16="http://schemas.microsoft.com/office/drawing/2014/main" id="{A57D7B1C-D74E-23C3-140E-6954F710038F}"/>
                </a:ext>
              </a:extLst>
            </p:cNvPr>
            <p:cNvSpPr/>
            <p:nvPr/>
          </p:nvSpPr>
          <p:spPr>
            <a:xfrm>
              <a:off x="1920931" y="944081"/>
              <a:ext cx="125685" cy="443430"/>
            </a:xfrm>
            <a:custGeom>
              <a:avLst/>
              <a:gdLst/>
              <a:ahLst/>
              <a:cxnLst/>
              <a:rect l="l" t="t" r="r" b="b"/>
              <a:pathLst>
                <a:path w="3041" h="10729" extrusionOk="0">
                  <a:moveTo>
                    <a:pt x="2597" y="1"/>
                  </a:moveTo>
                  <a:cubicBezTo>
                    <a:pt x="2597" y="1"/>
                    <a:pt x="450" y="2124"/>
                    <a:pt x="225" y="5495"/>
                  </a:cubicBezTo>
                  <a:cubicBezTo>
                    <a:pt x="0" y="8866"/>
                    <a:pt x="1035" y="10729"/>
                    <a:pt x="1035" y="10729"/>
                  </a:cubicBezTo>
                  <a:lnTo>
                    <a:pt x="2331" y="9984"/>
                  </a:lnTo>
                  <a:cubicBezTo>
                    <a:pt x="2331" y="9984"/>
                    <a:pt x="1509" y="7825"/>
                    <a:pt x="1710" y="5660"/>
                  </a:cubicBezTo>
                  <a:cubicBezTo>
                    <a:pt x="1911" y="3496"/>
                    <a:pt x="2881" y="3082"/>
                    <a:pt x="2881" y="3082"/>
                  </a:cubicBezTo>
                  <a:cubicBezTo>
                    <a:pt x="3040" y="2047"/>
                    <a:pt x="2946" y="988"/>
                    <a:pt x="2597" y="1"/>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6" name="Google Shape;96;p15">
              <a:extLst>
                <a:ext uri="{FF2B5EF4-FFF2-40B4-BE49-F238E27FC236}">
                  <a16:creationId xmlns:a16="http://schemas.microsoft.com/office/drawing/2014/main" id="{F179A262-4757-B262-658F-B30255A1D088}"/>
                </a:ext>
              </a:extLst>
            </p:cNvPr>
            <p:cNvSpPr/>
            <p:nvPr/>
          </p:nvSpPr>
          <p:spPr>
            <a:xfrm>
              <a:off x="1963459" y="1341748"/>
              <a:ext cx="87785" cy="71212"/>
            </a:xfrm>
            <a:custGeom>
              <a:avLst/>
              <a:gdLst/>
              <a:ahLst/>
              <a:cxnLst/>
              <a:rect l="l" t="t" r="r" b="b"/>
              <a:pathLst>
                <a:path w="2124" h="1723" extrusionOk="0">
                  <a:moveTo>
                    <a:pt x="1923" y="1"/>
                  </a:moveTo>
                  <a:lnTo>
                    <a:pt x="994" y="539"/>
                  </a:lnTo>
                  <a:lnTo>
                    <a:pt x="0" y="1107"/>
                  </a:lnTo>
                  <a:cubicBezTo>
                    <a:pt x="0" y="1107"/>
                    <a:pt x="148" y="1722"/>
                    <a:pt x="740" y="1722"/>
                  </a:cubicBezTo>
                  <a:cubicBezTo>
                    <a:pt x="745" y="1722"/>
                    <a:pt x="750" y="1722"/>
                    <a:pt x="756" y="1722"/>
                  </a:cubicBezTo>
                  <a:cubicBezTo>
                    <a:pt x="1246" y="1722"/>
                    <a:pt x="1694" y="1451"/>
                    <a:pt x="1923" y="1024"/>
                  </a:cubicBezTo>
                  <a:cubicBezTo>
                    <a:pt x="2124" y="598"/>
                    <a:pt x="1923" y="1"/>
                    <a:pt x="1923"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7" name="Google Shape;97;p15">
              <a:extLst>
                <a:ext uri="{FF2B5EF4-FFF2-40B4-BE49-F238E27FC236}">
                  <a16:creationId xmlns:a16="http://schemas.microsoft.com/office/drawing/2014/main" id="{B312C595-CCCC-B8FE-4ECD-99E9A35A290F}"/>
                </a:ext>
              </a:extLst>
            </p:cNvPr>
            <p:cNvSpPr/>
            <p:nvPr/>
          </p:nvSpPr>
          <p:spPr>
            <a:xfrm>
              <a:off x="2376044" y="1030913"/>
              <a:ext cx="89149" cy="104110"/>
            </a:xfrm>
            <a:custGeom>
              <a:avLst/>
              <a:gdLst/>
              <a:ahLst/>
              <a:cxnLst/>
              <a:rect l="l" t="t" r="r" b="b"/>
              <a:pathLst>
                <a:path w="2157" h="2519" extrusionOk="0">
                  <a:moveTo>
                    <a:pt x="966" y="1"/>
                  </a:moveTo>
                  <a:cubicBezTo>
                    <a:pt x="697" y="1"/>
                    <a:pt x="417" y="168"/>
                    <a:pt x="278" y="543"/>
                  </a:cubicBezTo>
                  <a:cubicBezTo>
                    <a:pt x="1" y="1300"/>
                    <a:pt x="586" y="2519"/>
                    <a:pt x="586" y="2519"/>
                  </a:cubicBezTo>
                  <a:lnTo>
                    <a:pt x="1727" y="1856"/>
                  </a:lnTo>
                  <a:cubicBezTo>
                    <a:pt x="1727" y="1856"/>
                    <a:pt x="2136" y="1525"/>
                    <a:pt x="2153" y="1141"/>
                  </a:cubicBezTo>
                  <a:cubicBezTo>
                    <a:pt x="2157" y="1043"/>
                    <a:pt x="2130" y="1007"/>
                    <a:pt x="2087" y="1007"/>
                  </a:cubicBezTo>
                  <a:cubicBezTo>
                    <a:pt x="1992" y="1007"/>
                    <a:pt x="1821" y="1185"/>
                    <a:pt x="1739" y="1271"/>
                  </a:cubicBezTo>
                  <a:cubicBezTo>
                    <a:pt x="1722" y="999"/>
                    <a:pt x="1674" y="721"/>
                    <a:pt x="1591" y="460"/>
                  </a:cubicBezTo>
                  <a:cubicBezTo>
                    <a:pt x="1494" y="168"/>
                    <a:pt x="1235" y="1"/>
                    <a:pt x="966"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8" name="Google Shape;98;p15">
              <a:extLst>
                <a:ext uri="{FF2B5EF4-FFF2-40B4-BE49-F238E27FC236}">
                  <a16:creationId xmlns:a16="http://schemas.microsoft.com/office/drawing/2014/main" id="{8BDFE2F5-CAC9-A1EB-BD5F-8A971BAE5211}"/>
                </a:ext>
              </a:extLst>
            </p:cNvPr>
            <p:cNvSpPr/>
            <p:nvPr/>
          </p:nvSpPr>
          <p:spPr>
            <a:xfrm>
              <a:off x="3366447" y="4380463"/>
              <a:ext cx="800562" cy="109566"/>
            </a:xfrm>
            <a:custGeom>
              <a:avLst/>
              <a:gdLst/>
              <a:ahLst/>
              <a:cxnLst/>
              <a:rect l="l" t="t" r="r" b="b"/>
              <a:pathLst>
                <a:path w="19370" h="2651" extrusionOk="0">
                  <a:moveTo>
                    <a:pt x="9682" y="1"/>
                  </a:moveTo>
                  <a:cubicBezTo>
                    <a:pt x="4336" y="1"/>
                    <a:pt x="1" y="592"/>
                    <a:pt x="1" y="1325"/>
                  </a:cubicBezTo>
                  <a:cubicBezTo>
                    <a:pt x="1" y="2059"/>
                    <a:pt x="4336" y="2650"/>
                    <a:pt x="9682" y="2650"/>
                  </a:cubicBezTo>
                  <a:cubicBezTo>
                    <a:pt x="15028" y="2650"/>
                    <a:pt x="19369" y="2059"/>
                    <a:pt x="19369" y="1325"/>
                  </a:cubicBezTo>
                  <a:cubicBezTo>
                    <a:pt x="19369" y="598"/>
                    <a:pt x="15028" y="1"/>
                    <a:pt x="968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9" name="Google Shape;99;p15">
              <a:extLst>
                <a:ext uri="{FF2B5EF4-FFF2-40B4-BE49-F238E27FC236}">
                  <a16:creationId xmlns:a16="http://schemas.microsoft.com/office/drawing/2014/main" id="{1FC57205-BE59-26E9-73F2-E25A88F200D5}"/>
                </a:ext>
              </a:extLst>
            </p:cNvPr>
            <p:cNvSpPr/>
            <p:nvPr/>
          </p:nvSpPr>
          <p:spPr>
            <a:xfrm>
              <a:off x="3346898" y="2902166"/>
              <a:ext cx="341510" cy="209543"/>
            </a:xfrm>
            <a:custGeom>
              <a:avLst/>
              <a:gdLst/>
              <a:ahLst/>
              <a:cxnLst/>
              <a:rect l="l" t="t" r="r" b="b"/>
              <a:pathLst>
                <a:path w="8263" h="5070" extrusionOk="0">
                  <a:moveTo>
                    <a:pt x="7789" y="1"/>
                  </a:moveTo>
                  <a:cubicBezTo>
                    <a:pt x="7789" y="1"/>
                    <a:pt x="5779" y="2201"/>
                    <a:pt x="4850" y="2934"/>
                  </a:cubicBezTo>
                  <a:cubicBezTo>
                    <a:pt x="4850" y="2934"/>
                    <a:pt x="4022" y="2721"/>
                    <a:pt x="2266" y="2148"/>
                  </a:cubicBezTo>
                  <a:cubicBezTo>
                    <a:pt x="651" y="1615"/>
                    <a:pt x="1" y="1302"/>
                    <a:pt x="0" y="1302"/>
                  </a:cubicBezTo>
                  <a:lnTo>
                    <a:pt x="0" y="1302"/>
                  </a:lnTo>
                  <a:cubicBezTo>
                    <a:pt x="243" y="1887"/>
                    <a:pt x="420" y="2497"/>
                    <a:pt x="527" y="3118"/>
                  </a:cubicBezTo>
                  <a:cubicBezTo>
                    <a:pt x="527" y="3118"/>
                    <a:pt x="3797" y="5022"/>
                    <a:pt x="5116" y="5069"/>
                  </a:cubicBezTo>
                  <a:cubicBezTo>
                    <a:pt x="5116" y="5069"/>
                    <a:pt x="6914" y="3857"/>
                    <a:pt x="8262" y="2266"/>
                  </a:cubicBezTo>
                  <a:lnTo>
                    <a:pt x="7789" y="1"/>
                  </a:ln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0" name="Google Shape;100;p15">
              <a:extLst>
                <a:ext uri="{FF2B5EF4-FFF2-40B4-BE49-F238E27FC236}">
                  <a16:creationId xmlns:a16="http://schemas.microsoft.com/office/drawing/2014/main" id="{7E05635B-6827-B1B4-4B65-2E36654259A6}"/>
                </a:ext>
              </a:extLst>
            </p:cNvPr>
            <p:cNvSpPr/>
            <p:nvPr/>
          </p:nvSpPr>
          <p:spPr>
            <a:xfrm>
              <a:off x="3589374" y="3424771"/>
              <a:ext cx="194582" cy="955508"/>
            </a:xfrm>
            <a:custGeom>
              <a:avLst/>
              <a:gdLst/>
              <a:ahLst/>
              <a:cxnLst/>
              <a:rect l="l" t="t" r="r" b="b"/>
              <a:pathLst>
                <a:path w="4708" h="23119" extrusionOk="0">
                  <a:moveTo>
                    <a:pt x="4708" y="0"/>
                  </a:moveTo>
                  <a:lnTo>
                    <a:pt x="988" y="391"/>
                  </a:lnTo>
                  <a:lnTo>
                    <a:pt x="0" y="11267"/>
                  </a:lnTo>
                  <a:lnTo>
                    <a:pt x="876" y="23119"/>
                  </a:lnTo>
                  <a:lnTo>
                    <a:pt x="2254" y="23119"/>
                  </a:lnTo>
                  <a:cubicBezTo>
                    <a:pt x="2579" y="18926"/>
                    <a:pt x="3105" y="15259"/>
                    <a:pt x="2478" y="12396"/>
                  </a:cubicBezTo>
                  <a:lnTo>
                    <a:pt x="4708"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1" name="Google Shape;101;p15">
              <a:extLst>
                <a:ext uri="{FF2B5EF4-FFF2-40B4-BE49-F238E27FC236}">
                  <a16:creationId xmlns:a16="http://schemas.microsoft.com/office/drawing/2014/main" id="{299A50E8-7AEC-7272-3369-D24BEDB4D99F}"/>
                </a:ext>
              </a:extLst>
            </p:cNvPr>
            <p:cNvSpPr/>
            <p:nvPr/>
          </p:nvSpPr>
          <p:spPr>
            <a:xfrm>
              <a:off x="3519198" y="4372900"/>
              <a:ext cx="168709" cy="69186"/>
            </a:xfrm>
            <a:custGeom>
              <a:avLst/>
              <a:gdLst/>
              <a:ahLst/>
              <a:cxnLst/>
              <a:rect l="l" t="t" r="r" b="b"/>
              <a:pathLst>
                <a:path w="4082" h="1674" extrusionOk="0">
                  <a:moveTo>
                    <a:pt x="2562" y="0"/>
                  </a:moveTo>
                  <a:cubicBezTo>
                    <a:pt x="1811" y="586"/>
                    <a:pt x="1024" y="219"/>
                    <a:pt x="515" y="598"/>
                  </a:cubicBezTo>
                  <a:cubicBezTo>
                    <a:pt x="1" y="970"/>
                    <a:pt x="19" y="1674"/>
                    <a:pt x="19" y="1674"/>
                  </a:cubicBezTo>
                  <a:lnTo>
                    <a:pt x="4052" y="1674"/>
                  </a:lnTo>
                  <a:cubicBezTo>
                    <a:pt x="4052" y="1674"/>
                    <a:pt x="4076" y="751"/>
                    <a:pt x="4076" y="479"/>
                  </a:cubicBezTo>
                  <a:cubicBezTo>
                    <a:pt x="4082" y="343"/>
                    <a:pt x="4052" y="207"/>
                    <a:pt x="3993" y="83"/>
                  </a:cubicBezTo>
                  <a:cubicBezTo>
                    <a:pt x="3713" y="110"/>
                    <a:pt x="3487" y="120"/>
                    <a:pt x="3304" y="120"/>
                  </a:cubicBezTo>
                  <a:cubicBezTo>
                    <a:pt x="2682" y="120"/>
                    <a:pt x="2562" y="0"/>
                    <a:pt x="256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2" name="Google Shape;102;p15">
              <a:extLst>
                <a:ext uri="{FF2B5EF4-FFF2-40B4-BE49-F238E27FC236}">
                  <a16:creationId xmlns:a16="http://schemas.microsoft.com/office/drawing/2014/main" id="{581FE441-B152-DF5F-7D2C-EE5323EA6A00}"/>
                </a:ext>
              </a:extLst>
            </p:cNvPr>
            <p:cNvSpPr/>
            <p:nvPr/>
          </p:nvSpPr>
          <p:spPr>
            <a:xfrm>
              <a:off x="3747746" y="3417663"/>
              <a:ext cx="246451" cy="962989"/>
            </a:xfrm>
            <a:custGeom>
              <a:avLst/>
              <a:gdLst/>
              <a:ahLst/>
              <a:cxnLst/>
              <a:rect l="l" t="t" r="r" b="b"/>
              <a:pathLst>
                <a:path w="5963" h="23300" extrusionOk="0">
                  <a:moveTo>
                    <a:pt x="3638" y="1"/>
                  </a:moveTo>
                  <a:lnTo>
                    <a:pt x="1" y="971"/>
                  </a:lnTo>
                  <a:lnTo>
                    <a:pt x="1089" y="12154"/>
                  </a:lnTo>
                  <a:lnTo>
                    <a:pt x="4572" y="23107"/>
                  </a:lnTo>
                  <a:cubicBezTo>
                    <a:pt x="4791" y="23248"/>
                    <a:pt x="5027" y="23299"/>
                    <a:pt x="5275" y="23299"/>
                  </a:cubicBezTo>
                  <a:cubicBezTo>
                    <a:pt x="5496" y="23299"/>
                    <a:pt x="5727" y="23258"/>
                    <a:pt x="5962" y="23202"/>
                  </a:cubicBezTo>
                  <a:cubicBezTo>
                    <a:pt x="5696" y="19985"/>
                    <a:pt x="4448" y="13521"/>
                    <a:pt x="3650" y="12125"/>
                  </a:cubicBezTo>
                  <a:lnTo>
                    <a:pt x="3638"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3" name="Google Shape;103;p15">
              <a:extLst>
                <a:ext uri="{FF2B5EF4-FFF2-40B4-BE49-F238E27FC236}">
                  <a16:creationId xmlns:a16="http://schemas.microsoft.com/office/drawing/2014/main" id="{9ABC158B-F15B-FFC7-DA12-08E26CCE1147}"/>
                </a:ext>
              </a:extLst>
            </p:cNvPr>
            <p:cNvSpPr/>
            <p:nvPr/>
          </p:nvSpPr>
          <p:spPr>
            <a:xfrm>
              <a:off x="3830858" y="4372900"/>
              <a:ext cx="167469" cy="69186"/>
            </a:xfrm>
            <a:custGeom>
              <a:avLst/>
              <a:gdLst/>
              <a:ahLst/>
              <a:cxnLst/>
              <a:rect l="l" t="t" r="r" b="b"/>
              <a:pathLst>
                <a:path w="4052" h="1674" extrusionOk="0">
                  <a:moveTo>
                    <a:pt x="2561" y="0"/>
                  </a:moveTo>
                  <a:cubicBezTo>
                    <a:pt x="1810" y="592"/>
                    <a:pt x="1024" y="225"/>
                    <a:pt x="515" y="598"/>
                  </a:cubicBezTo>
                  <a:cubicBezTo>
                    <a:pt x="0" y="970"/>
                    <a:pt x="18" y="1674"/>
                    <a:pt x="18" y="1674"/>
                  </a:cubicBezTo>
                  <a:lnTo>
                    <a:pt x="4046" y="1674"/>
                  </a:lnTo>
                  <a:lnTo>
                    <a:pt x="4046" y="491"/>
                  </a:lnTo>
                  <a:cubicBezTo>
                    <a:pt x="4052" y="349"/>
                    <a:pt x="4022" y="213"/>
                    <a:pt x="3951" y="89"/>
                  </a:cubicBezTo>
                  <a:cubicBezTo>
                    <a:pt x="3678" y="115"/>
                    <a:pt x="3457" y="125"/>
                    <a:pt x="3280" y="125"/>
                  </a:cubicBezTo>
                  <a:cubicBezTo>
                    <a:pt x="2658" y="125"/>
                    <a:pt x="2561" y="0"/>
                    <a:pt x="25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4" name="Google Shape;104;p15">
              <a:extLst>
                <a:ext uri="{FF2B5EF4-FFF2-40B4-BE49-F238E27FC236}">
                  <a16:creationId xmlns:a16="http://schemas.microsoft.com/office/drawing/2014/main" id="{09276933-7FA3-AB57-C14C-0681E96E80A1}"/>
                </a:ext>
              </a:extLst>
            </p:cNvPr>
            <p:cNvSpPr/>
            <p:nvPr/>
          </p:nvSpPr>
          <p:spPr>
            <a:xfrm>
              <a:off x="3581315" y="2878484"/>
              <a:ext cx="363249" cy="909053"/>
            </a:xfrm>
            <a:custGeom>
              <a:avLst/>
              <a:gdLst/>
              <a:ahLst/>
              <a:cxnLst/>
              <a:rect l="l" t="t" r="r" b="b"/>
              <a:pathLst>
                <a:path w="8789" h="21995" extrusionOk="0">
                  <a:moveTo>
                    <a:pt x="5950" y="0"/>
                  </a:moveTo>
                  <a:lnTo>
                    <a:pt x="4755" y="178"/>
                  </a:lnTo>
                  <a:lnTo>
                    <a:pt x="4589" y="201"/>
                  </a:lnTo>
                  <a:lnTo>
                    <a:pt x="3968" y="296"/>
                  </a:lnTo>
                  <a:lnTo>
                    <a:pt x="3649" y="343"/>
                  </a:lnTo>
                  <a:lnTo>
                    <a:pt x="3531" y="361"/>
                  </a:lnTo>
                  <a:lnTo>
                    <a:pt x="2117" y="574"/>
                  </a:lnTo>
                  <a:lnTo>
                    <a:pt x="0" y="21338"/>
                  </a:lnTo>
                  <a:cubicBezTo>
                    <a:pt x="812" y="21770"/>
                    <a:pt x="2257" y="21995"/>
                    <a:pt x="3785" y="21995"/>
                  </a:cubicBezTo>
                  <a:cubicBezTo>
                    <a:pt x="3805" y="21995"/>
                    <a:pt x="3824" y="21995"/>
                    <a:pt x="3844" y="21995"/>
                  </a:cubicBezTo>
                  <a:lnTo>
                    <a:pt x="3998" y="21995"/>
                  </a:lnTo>
                  <a:cubicBezTo>
                    <a:pt x="5820" y="21971"/>
                    <a:pt x="7724" y="21628"/>
                    <a:pt x="8788" y="20936"/>
                  </a:cubicBezTo>
                  <a:lnTo>
                    <a:pt x="7280" y="10167"/>
                  </a:lnTo>
                  <a:lnTo>
                    <a:pt x="8676" y="1041"/>
                  </a:lnTo>
                  <a:lnTo>
                    <a:pt x="6801" y="325"/>
                  </a:lnTo>
                  <a:lnTo>
                    <a:pt x="6701" y="284"/>
                  </a:lnTo>
                  <a:lnTo>
                    <a:pt x="6281" y="124"/>
                  </a:lnTo>
                  <a:lnTo>
                    <a:pt x="5950" y="0"/>
                  </a:ln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5" name="Google Shape;105;p15">
              <a:extLst>
                <a:ext uri="{FF2B5EF4-FFF2-40B4-BE49-F238E27FC236}">
                  <a16:creationId xmlns:a16="http://schemas.microsoft.com/office/drawing/2014/main" id="{72CDCA54-9849-380A-2D14-C6AD0F9D1333}"/>
                </a:ext>
              </a:extLst>
            </p:cNvPr>
            <p:cNvSpPr/>
            <p:nvPr/>
          </p:nvSpPr>
          <p:spPr>
            <a:xfrm>
              <a:off x="3713030" y="2885800"/>
              <a:ext cx="64847" cy="901738"/>
            </a:xfrm>
            <a:custGeom>
              <a:avLst/>
              <a:gdLst/>
              <a:ahLst/>
              <a:cxnLst/>
              <a:rect l="l" t="t" r="r" b="b"/>
              <a:pathLst>
                <a:path w="1569" h="21818" extrusionOk="0">
                  <a:moveTo>
                    <a:pt x="1568" y="1"/>
                  </a:moveTo>
                  <a:lnTo>
                    <a:pt x="1402" y="24"/>
                  </a:lnTo>
                  <a:cubicBezTo>
                    <a:pt x="1190" y="1355"/>
                    <a:pt x="870" y="3579"/>
                    <a:pt x="622" y="6317"/>
                  </a:cubicBezTo>
                  <a:cubicBezTo>
                    <a:pt x="267" y="10262"/>
                    <a:pt x="1" y="16075"/>
                    <a:pt x="657" y="21818"/>
                  </a:cubicBezTo>
                  <a:lnTo>
                    <a:pt x="811" y="21818"/>
                  </a:lnTo>
                  <a:cubicBezTo>
                    <a:pt x="155" y="16087"/>
                    <a:pt x="427" y="10279"/>
                    <a:pt x="781" y="6335"/>
                  </a:cubicBezTo>
                  <a:cubicBezTo>
                    <a:pt x="1030" y="3561"/>
                    <a:pt x="1355" y="1319"/>
                    <a:pt x="1568"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6" name="Google Shape;106;p15">
              <a:extLst>
                <a:ext uri="{FF2B5EF4-FFF2-40B4-BE49-F238E27FC236}">
                  <a16:creationId xmlns:a16="http://schemas.microsoft.com/office/drawing/2014/main" id="{DA94950C-1988-97AB-5AE3-74CA362C435E}"/>
                </a:ext>
              </a:extLst>
            </p:cNvPr>
            <p:cNvSpPr/>
            <p:nvPr/>
          </p:nvSpPr>
          <p:spPr>
            <a:xfrm>
              <a:off x="3205140" y="2731271"/>
              <a:ext cx="631398" cy="866607"/>
            </a:xfrm>
            <a:custGeom>
              <a:avLst/>
              <a:gdLst/>
              <a:ahLst/>
              <a:cxnLst/>
              <a:rect l="l" t="t" r="r" b="b"/>
              <a:pathLst>
                <a:path w="15277" h="20968" extrusionOk="0">
                  <a:moveTo>
                    <a:pt x="2747" y="0"/>
                  </a:moveTo>
                  <a:cubicBezTo>
                    <a:pt x="2684" y="0"/>
                    <a:pt x="2620" y="11"/>
                    <a:pt x="2561" y="31"/>
                  </a:cubicBezTo>
                  <a:cubicBezTo>
                    <a:pt x="2496" y="55"/>
                    <a:pt x="2431" y="91"/>
                    <a:pt x="2384" y="132"/>
                  </a:cubicBezTo>
                  <a:lnTo>
                    <a:pt x="331" y="1829"/>
                  </a:lnTo>
                  <a:cubicBezTo>
                    <a:pt x="53" y="2078"/>
                    <a:pt x="0" y="2492"/>
                    <a:pt x="207" y="2799"/>
                  </a:cubicBezTo>
                  <a:lnTo>
                    <a:pt x="12024" y="20684"/>
                  </a:lnTo>
                  <a:cubicBezTo>
                    <a:pt x="12083" y="20772"/>
                    <a:pt x="12154" y="20843"/>
                    <a:pt x="12248" y="20891"/>
                  </a:cubicBezTo>
                  <a:cubicBezTo>
                    <a:pt x="12337" y="20942"/>
                    <a:pt x="12436" y="20967"/>
                    <a:pt x="12535" y="20967"/>
                  </a:cubicBezTo>
                  <a:cubicBezTo>
                    <a:pt x="12562" y="20967"/>
                    <a:pt x="12588" y="20965"/>
                    <a:pt x="12615" y="20962"/>
                  </a:cubicBezTo>
                  <a:cubicBezTo>
                    <a:pt x="12716" y="20944"/>
                    <a:pt x="12816" y="20897"/>
                    <a:pt x="12893" y="20831"/>
                  </a:cubicBezTo>
                  <a:lnTo>
                    <a:pt x="14939" y="19134"/>
                  </a:lnTo>
                  <a:cubicBezTo>
                    <a:pt x="15217" y="18886"/>
                    <a:pt x="15276" y="18478"/>
                    <a:pt x="15069" y="18164"/>
                  </a:cubicBezTo>
                  <a:lnTo>
                    <a:pt x="3253" y="280"/>
                  </a:lnTo>
                  <a:cubicBezTo>
                    <a:pt x="3176" y="167"/>
                    <a:pt x="3064" y="79"/>
                    <a:pt x="2934" y="31"/>
                  </a:cubicBezTo>
                  <a:cubicBezTo>
                    <a:pt x="2875" y="11"/>
                    <a:pt x="2811" y="0"/>
                    <a:pt x="2747" y="0"/>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7" name="Google Shape;107;p15">
              <a:extLst>
                <a:ext uri="{FF2B5EF4-FFF2-40B4-BE49-F238E27FC236}">
                  <a16:creationId xmlns:a16="http://schemas.microsoft.com/office/drawing/2014/main" id="{66A346C9-D138-C971-1429-64950C8BE156}"/>
                </a:ext>
              </a:extLst>
            </p:cNvPr>
            <p:cNvSpPr/>
            <p:nvPr/>
          </p:nvSpPr>
          <p:spPr>
            <a:xfrm>
              <a:off x="3235930" y="2766111"/>
              <a:ext cx="567833" cy="793577"/>
            </a:xfrm>
            <a:custGeom>
              <a:avLst/>
              <a:gdLst/>
              <a:ahLst/>
              <a:cxnLst/>
              <a:rect l="l" t="t" r="r" b="b"/>
              <a:pathLst>
                <a:path w="13739" h="19201" extrusionOk="0">
                  <a:moveTo>
                    <a:pt x="2024" y="0"/>
                  </a:moveTo>
                  <a:cubicBezTo>
                    <a:pt x="1917" y="0"/>
                    <a:pt x="1817" y="37"/>
                    <a:pt x="1733" y="111"/>
                  </a:cubicBezTo>
                  <a:lnTo>
                    <a:pt x="267" y="1323"/>
                  </a:lnTo>
                  <a:cubicBezTo>
                    <a:pt x="48" y="1519"/>
                    <a:pt x="0" y="1850"/>
                    <a:pt x="166" y="2098"/>
                  </a:cubicBezTo>
                  <a:lnTo>
                    <a:pt x="11320" y="18977"/>
                  </a:lnTo>
                  <a:cubicBezTo>
                    <a:pt x="11385" y="19084"/>
                    <a:pt x="11497" y="19161"/>
                    <a:pt x="11622" y="19190"/>
                  </a:cubicBezTo>
                  <a:cubicBezTo>
                    <a:pt x="11653" y="19197"/>
                    <a:pt x="11685" y="19200"/>
                    <a:pt x="11718" y="19200"/>
                  </a:cubicBezTo>
                  <a:cubicBezTo>
                    <a:pt x="11824" y="19200"/>
                    <a:pt x="11930" y="19164"/>
                    <a:pt x="12012" y="19095"/>
                  </a:cubicBezTo>
                  <a:lnTo>
                    <a:pt x="13473" y="17883"/>
                  </a:lnTo>
                  <a:cubicBezTo>
                    <a:pt x="13698" y="17682"/>
                    <a:pt x="13739" y="17351"/>
                    <a:pt x="13579" y="17102"/>
                  </a:cubicBezTo>
                  <a:lnTo>
                    <a:pt x="2425" y="229"/>
                  </a:lnTo>
                  <a:cubicBezTo>
                    <a:pt x="2348" y="105"/>
                    <a:pt x="2224" y="28"/>
                    <a:pt x="2088" y="5"/>
                  </a:cubicBezTo>
                  <a:cubicBezTo>
                    <a:pt x="2066" y="2"/>
                    <a:pt x="2045" y="0"/>
                    <a:pt x="2024"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8" name="Google Shape;108;p15">
              <a:extLst>
                <a:ext uri="{FF2B5EF4-FFF2-40B4-BE49-F238E27FC236}">
                  <a16:creationId xmlns:a16="http://schemas.microsoft.com/office/drawing/2014/main" id="{FECFC4BB-8A23-2921-27C4-F818F4CBF7ED}"/>
                </a:ext>
              </a:extLst>
            </p:cNvPr>
            <p:cNvSpPr/>
            <p:nvPr/>
          </p:nvSpPr>
          <p:spPr>
            <a:xfrm>
              <a:off x="3253040" y="2794380"/>
              <a:ext cx="25707" cy="94150"/>
            </a:xfrm>
            <a:custGeom>
              <a:avLst/>
              <a:gdLst/>
              <a:ahLst/>
              <a:cxnLst/>
              <a:rect l="l" t="t" r="r" b="b"/>
              <a:pathLst>
                <a:path w="622" h="2278" extrusionOk="0">
                  <a:moveTo>
                    <a:pt x="621" y="1"/>
                  </a:moveTo>
                  <a:lnTo>
                    <a:pt x="196" y="350"/>
                  </a:lnTo>
                  <a:lnTo>
                    <a:pt x="0" y="1805"/>
                  </a:lnTo>
                  <a:lnTo>
                    <a:pt x="314" y="2278"/>
                  </a:lnTo>
                  <a:lnTo>
                    <a:pt x="621"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9" name="Google Shape;109;p15">
              <a:extLst>
                <a:ext uri="{FF2B5EF4-FFF2-40B4-BE49-F238E27FC236}">
                  <a16:creationId xmlns:a16="http://schemas.microsoft.com/office/drawing/2014/main" id="{4646F5E5-9103-9A53-F288-0AB190664897}"/>
                </a:ext>
              </a:extLst>
            </p:cNvPr>
            <p:cNvSpPr/>
            <p:nvPr/>
          </p:nvSpPr>
          <p:spPr>
            <a:xfrm>
              <a:off x="3286021" y="2766111"/>
              <a:ext cx="35998" cy="172305"/>
            </a:xfrm>
            <a:custGeom>
              <a:avLst/>
              <a:gdLst/>
              <a:ahLst/>
              <a:cxnLst/>
              <a:rect l="l" t="t" r="r" b="b"/>
              <a:pathLst>
                <a:path w="871" h="4169" extrusionOk="0">
                  <a:moveTo>
                    <a:pt x="813" y="1"/>
                  </a:moveTo>
                  <a:cubicBezTo>
                    <a:pt x="707" y="1"/>
                    <a:pt x="600" y="41"/>
                    <a:pt x="515" y="111"/>
                  </a:cubicBezTo>
                  <a:lnTo>
                    <a:pt x="480" y="141"/>
                  </a:lnTo>
                  <a:lnTo>
                    <a:pt x="1" y="3695"/>
                  </a:lnTo>
                  <a:lnTo>
                    <a:pt x="314" y="4168"/>
                  </a:lnTo>
                  <a:lnTo>
                    <a:pt x="870" y="5"/>
                  </a:lnTo>
                  <a:cubicBezTo>
                    <a:pt x="851" y="2"/>
                    <a:pt x="832" y="1"/>
                    <a:pt x="813"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0" name="Google Shape;110;p15">
              <a:extLst>
                <a:ext uri="{FF2B5EF4-FFF2-40B4-BE49-F238E27FC236}">
                  <a16:creationId xmlns:a16="http://schemas.microsoft.com/office/drawing/2014/main" id="{E69924B1-F945-3716-842A-FDFB1F32E465}"/>
                </a:ext>
              </a:extLst>
            </p:cNvPr>
            <p:cNvSpPr/>
            <p:nvPr/>
          </p:nvSpPr>
          <p:spPr>
            <a:xfrm>
              <a:off x="3319042" y="2786569"/>
              <a:ext cx="37445" cy="201938"/>
            </a:xfrm>
            <a:custGeom>
              <a:avLst/>
              <a:gdLst/>
              <a:ahLst/>
              <a:cxnLst/>
              <a:rect l="l" t="t" r="r" b="b"/>
              <a:pathLst>
                <a:path w="906" h="4886" extrusionOk="0">
                  <a:moveTo>
                    <a:pt x="592" y="0"/>
                  </a:moveTo>
                  <a:lnTo>
                    <a:pt x="0" y="4406"/>
                  </a:lnTo>
                  <a:lnTo>
                    <a:pt x="314" y="4886"/>
                  </a:lnTo>
                  <a:lnTo>
                    <a:pt x="905" y="474"/>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1" name="Google Shape;111;p15">
              <a:extLst>
                <a:ext uri="{FF2B5EF4-FFF2-40B4-BE49-F238E27FC236}">
                  <a16:creationId xmlns:a16="http://schemas.microsoft.com/office/drawing/2014/main" id="{F003718F-EC7F-806D-DCD8-83ABE8459456}"/>
                </a:ext>
              </a:extLst>
            </p:cNvPr>
            <p:cNvSpPr/>
            <p:nvPr/>
          </p:nvSpPr>
          <p:spPr>
            <a:xfrm>
              <a:off x="3352023" y="2836412"/>
              <a:ext cx="37445" cy="201980"/>
            </a:xfrm>
            <a:custGeom>
              <a:avLst/>
              <a:gdLst/>
              <a:ahLst/>
              <a:cxnLst/>
              <a:rect l="l" t="t" r="r" b="b"/>
              <a:pathLst>
                <a:path w="906" h="4887" extrusionOk="0">
                  <a:moveTo>
                    <a:pt x="592" y="1"/>
                  </a:moveTo>
                  <a:lnTo>
                    <a:pt x="1" y="4407"/>
                  </a:lnTo>
                  <a:lnTo>
                    <a:pt x="314" y="4886"/>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2" name="Google Shape;112;p15">
              <a:extLst>
                <a:ext uri="{FF2B5EF4-FFF2-40B4-BE49-F238E27FC236}">
                  <a16:creationId xmlns:a16="http://schemas.microsoft.com/office/drawing/2014/main" id="{76470BCE-C92B-3984-99E3-7ACEB1342016}"/>
                </a:ext>
              </a:extLst>
            </p:cNvPr>
            <p:cNvSpPr/>
            <p:nvPr/>
          </p:nvSpPr>
          <p:spPr>
            <a:xfrm>
              <a:off x="3385044" y="2886296"/>
              <a:ext cx="37404" cy="201938"/>
            </a:xfrm>
            <a:custGeom>
              <a:avLst/>
              <a:gdLst/>
              <a:ahLst/>
              <a:cxnLst/>
              <a:rect l="l" t="t" r="r" b="b"/>
              <a:pathLst>
                <a:path w="905" h="4886" extrusionOk="0">
                  <a:moveTo>
                    <a:pt x="591" y="0"/>
                  </a:moveTo>
                  <a:lnTo>
                    <a:pt x="0" y="4412"/>
                  </a:lnTo>
                  <a:lnTo>
                    <a:pt x="313" y="4886"/>
                  </a:lnTo>
                  <a:lnTo>
                    <a:pt x="905" y="479"/>
                  </a:lnTo>
                  <a:lnTo>
                    <a:pt x="591"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3" name="Google Shape;113;p15">
              <a:extLst>
                <a:ext uri="{FF2B5EF4-FFF2-40B4-BE49-F238E27FC236}">
                  <a16:creationId xmlns:a16="http://schemas.microsoft.com/office/drawing/2014/main" id="{3F71F8E6-E24B-9DA8-BD80-6C54EC26C961}"/>
                </a:ext>
              </a:extLst>
            </p:cNvPr>
            <p:cNvSpPr/>
            <p:nvPr/>
          </p:nvSpPr>
          <p:spPr>
            <a:xfrm>
              <a:off x="3418025" y="2936386"/>
              <a:ext cx="37445" cy="201690"/>
            </a:xfrm>
            <a:custGeom>
              <a:avLst/>
              <a:gdLst/>
              <a:ahLst/>
              <a:cxnLst/>
              <a:rect l="l" t="t" r="r" b="b"/>
              <a:pathLst>
                <a:path w="906" h="4880" extrusionOk="0">
                  <a:moveTo>
                    <a:pt x="592" y="1"/>
                  </a:moveTo>
                  <a:lnTo>
                    <a:pt x="0" y="4407"/>
                  </a:lnTo>
                  <a:lnTo>
                    <a:pt x="314" y="4880"/>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4" name="Google Shape;114;p15">
              <a:extLst>
                <a:ext uri="{FF2B5EF4-FFF2-40B4-BE49-F238E27FC236}">
                  <a16:creationId xmlns:a16="http://schemas.microsoft.com/office/drawing/2014/main" id="{667B1556-0B9B-5AA9-D9E8-4832FF3DECF7}"/>
                </a:ext>
              </a:extLst>
            </p:cNvPr>
            <p:cNvSpPr/>
            <p:nvPr/>
          </p:nvSpPr>
          <p:spPr>
            <a:xfrm>
              <a:off x="3451005" y="2986270"/>
              <a:ext cx="37445" cy="201690"/>
            </a:xfrm>
            <a:custGeom>
              <a:avLst/>
              <a:gdLst/>
              <a:ahLst/>
              <a:cxnLst/>
              <a:rect l="l" t="t" r="r" b="b"/>
              <a:pathLst>
                <a:path w="906" h="4880" extrusionOk="0">
                  <a:moveTo>
                    <a:pt x="592" y="0"/>
                  </a:moveTo>
                  <a:lnTo>
                    <a:pt x="1" y="4406"/>
                  </a:lnTo>
                  <a:lnTo>
                    <a:pt x="314" y="4879"/>
                  </a:lnTo>
                  <a:lnTo>
                    <a:pt x="906"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5" name="Google Shape;115;p15">
              <a:extLst>
                <a:ext uri="{FF2B5EF4-FFF2-40B4-BE49-F238E27FC236}">
                  <a16:creationId xmlns:a16="http://schemas.microsoft.com/office/drawing/2014/main" id="{E0AFD157-CC82-558E-635E-F64497612EAE}"/>
                </a:ext>
              </a:extLst>
            </p:cNvPr>
            <p:cNvSpPr/>
            <p:nvPr/>
          </p:nvSpPr>
          <p:spPr>
            <a:xfrm>
              <a:off x="3484027" y="3036113"/>
              <a:ext cx="37445" cy="201938"/>
            </a:xfrm>
            <a:custGeom>
              <a:avLst/>
              <a:gdLst/>
              <a:ahLst/>
              <a:cxnLst/>
              <a:rect l="l" t="t" r="r" b="b"/>
              <a:pathLst>
                <a:path w="906" h="4886" extrusionOk="0">
                  <a:moveTo>
                    <a:pt x="592" y="1"/>
                  </a:moveTo>
                  <a:lnTo>
                    <a:pt x="0" y="4407"/>
                  </a:lnTo>
                  <a:lnTo>
                    <a:pt x="314" y="4886"/>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6" name="Google Shape;116;p15">
              <a:extLst>
                <a:ext uri="{FF2B5EF4-FFF2-40B4-BE49-F238E27FC236}">
                  <a16:creationId xmlns:a16="http://schemas.microsoft.com/office/drawing/2014/main" id="{0A3B95B1-A4CB-7664-BCBA-86AD9F73943D}"/>
                </a:ext>
              </a:extLst>
            </p:cNvPr>
            <p:cNvSpPr/>
            <p:nvPr/>
          </p:nvSpPr>
          <p:spPr>
            <a:xfrm>
              <a:off x="3517007" y="3085997"/>
              <a:ext cx="37445" cy="201938"/>
            </a:xfrm>
            <a:custGeom>
              <a:avLst/>
              <a:gdLst/>
              <a:ahLst/>
              <a:cxnLst/>
              <a:rect l="l" t="t" r="r" b="b"/>
              <a:pathLst>
                <a:path w="906" h="4886" extrusionOk="0">
                  <a:moveTo>
                    <a:pt x="592" y="0"/>
                  </a:moveTo>
                  <a:lnTo>
                    <a:pt x="1" y="4412"/>
                  </a:lnTo>
                  <a:lnTo>
                    <a:pt x="314" y="4885"/>
                  </a:lnTo>
                  <a:lnTo>
                    <a:pt x="906"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7" name="Google Shape;117;p15">
              <a:extLst>
                <a:ext uri="{FF2B5EF4-FFF2-40B4-BE49-F238E27FC236}">
                  <a16:creationId xmlns:a16="http://schemas.microsoft.com/office/drawing/2014/main" id="{4E10B03A-57AD-4E55-C30F-4E47928D6DC4}"/>
                </a:ext>
              </a:extLst>
            </p:cNvPr>
            <p:cNvSpPr/>
            <p:nvPr/>
          </p:nvSpPr>
          <p:spPr>
            <a:xfrm>
              <a:off x="3550029" y="3135840"/>
              <a:ext cx="37404" cy="201938"/>
            </a:xfrm>
            <a:custGeom>
              <a:avLst/>
              <a:gdLst/>
              <a:ahLst/>
              <a:cxnLst/>
              <a:rect l="l" t="t" r="r" b="b"/>
              <a:pathLst>
                <a:path w="905" h="4886" extrusionOk="0">
                  <a:moveTo>
                    <a:pt x="591" y="1"/>
                  </a:moveTo>
                  <a:lnTo>
                    <a:pt x="0" y="4413"/>
                  </a:lnTo>
                  <a:lnTo>
                    <a:pt x="314" y="4886"/>
                  </a:lnTo>
                  <a:lnTo>
                    <a:pt x="905" y="480"/>
                  </a:lnTo>
                  <a:lnTo>
                    <a:pt x="591"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8" name="Google Shape;118;p15">
              <a:extLst>
                <a:ext uri="{FF2B5EF4-FFF2-40B4-BE49-F238E27FC236}">
                  <a16:creationId xmlns:a16="http://schemas.microsoft.com/office/drawing/2014/main" id="{62B432C6-D661-9E97-9D4A-589B2C31485B}"/>
                </a:ext>
              </a:extLst>
            </p:cNvPr>
            <p:cNvSpPr/>
            <p:nvPr/>
          </p:nvSpPr>
          <p:spPr>
            <a:xfrm>
              <a:off x="3583009" y="3185972"/>
              <a:ext cx="37445" cy="201690"/>
            </a:xfrm>
            <a:custGeom>
              <a:avLst/>
              <a:gdLst/>
              <a:ahLst/>
              <a:cxnLst/>
              <a:rect l="l" t="t" r="r" b="b"/>
              <a:pathLst>
                <a:path w="906" h="4880" extrusionOk="0">
                  <a:moveTo>
                    <a:pt x="592" y="0"/>
                  </a:moveTo>
                  <a:lnTo>
                    <a:pt x="0" y="4406"/>
                  </a:lnTo>
                  <a:lnTo>
                    <a:pt x="314" y="4879"/>
                  </a:lnTo>
                  <a:lnTo>
                    <a:pt x="905"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9" name="Google Shape;119;p15">
              <a:extLst>
                <a:ext uri="{FF2B5EF4-FFF2-40B4-BE49-F238E27FC236}">
                  <a16:creationId xmlns:a16="http://schemas.microsoft.com/office/drawing/2014/main" id="{27858FDA-CDFF-F437-B4CF-C851D8A8BEF8}"/>
                </a:ext>
              </a:extLst>
            </p:cNvPr>
            <p:cNvSpPr/>
            <p:nvPr/>
          </p:nvSpPr>
          <p:spPr>
            <a:xfrm>
              <a:off x="3615990" y="3235815"/>
              <a:ext cx="37197" cy="201690"/>
            </a:xfrm>
            <a:custGeom>
              <a:avLst/>
              <a:gdLst/>
              <a:ahLst/>
              <a:cxnLst/>
              <a:rect l="l" t="t" r="r" b="b"/>
              <a:pathLst>
                <a:path w="900" h="4880" extrusionOk="0">
                  <a:moveTo>
                    <a:pt x="592" y="1"/>
                  </a:moveTo>
                  <a:lnTo>
                    <a:pt x="1" y="4407"/>
                  </a:lnTo>
                  <a:lnTo>
                    <a:pt x="314" y="4880"/>
                  </a:lnTo>
                  <a:lnTo>
                    <a:pt x="900"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0" name="Google Shape;120;p15">
              <a:extLst>
                <a:ext uri="{FF2B5EF4-FFF2-40B4-BE49-F238E27FC236}">
                  <a16:creationId xmlns:a16="http://schemas.microsoft.com/office/drawing/2014/main" id="{6B2C6276-264D-7402-03E1-7A1223200E8A}"/>
                </a:ext>
              </a:extLst>
            </p:cNvPr>
            <p:cNvSpPr/>
            <p:nvPr/>
          </p:nvSpPr>
          <p:spPr>
            <a:xfrm>
              <a:off x="3649011" y="3285699"/>
              <a:ext cx="37197" cy="201938"/>
            </a:xfrm>
            <a:custGeom>
              <a:avLst/>
              <a:gdLst/>
              <a:ahLst/>
              <a:cxnLst/>
              <a:rect l="l" t="t" r="r" b="b"/>
              <a:pathLst>
                <a:path w="900" h="4886" extrusionOk="0">
                  <a:moveTo>
                    <a:pt x="586" y="0"/>
                  </a:moveTo>
                  <a:lnTo>
                    <a:pt x="0" y="4412"/>
                  </a:lnTo>
                  <a:lnTo>
                    <a:pt x="314" y="4885"/>
                  </a:lnTo>
                  <a:lnTo>
                    <a:pt x="899" y="473"/>
                  </a:lnTo>
                  <a:lnTo>
                    <a:pt x="586"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1" name="Google Shape;121;p15">
              <a:extLst>
                <a:ext uri="{FF2B5EF4-FFF2-40B4-BE49-F238E27FC236}">
                  <a16:creationId xmlns:a16="http://schemas.microsoft.com/office/drawing/2014/main" id="{3D1760EE-E142-2B07-C4FF-3D681B4E805C}"/>
                </a:ext>
              </a:extLst>
            </p:cNvPr>
            <p:cNvSpPr/>
            <p:nvPr/>
          </p:nvSpPr>
          <p:spPr>
            <a:xfrm>
              <a:off x="3681992" y="3335542"/>
              <a:ext cx="37197" cy="201938"/>
            </a:xfrm>
            <a:custGeom>
              <a:avLst/>
              <a:gdLst/>
              <a:ahLst/>
              <a:cxnLst/>
              <a:rect l="l" t="t" r="r" b="b"/>
              <a:pathLst>
                <a:path w="900" h="4886" extrusionOk="0">
                  <a:moveTo>
                    <a:pt x="586" y="1"/>
                  </a:moveTo>
                  <a:lnTo>
                    <a:pt x="1" y="4413"/>
                  </a:lnTo>
                  <a:lnTo>
                    <a:pt x="314" y="4886"/>
                  </a:lnTo>
                  <a:lnTo>
                    <a:pt x="900" y="480"/>
                  </a:lnTo>
                  <a:lnTo>
                    <a:pt x="586"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2" name="Google Shape;122;p15">
              <a:extLst>
                <a:ext uri="{FF2B5EF4-FFF2-40B4-BE49-F238E27FC236}">
                  <a16:creationId xmlns:a16="http://schemas.microsoft.com/office/drawing/2014/main" id="{4939C353-0C1C-4264-336A-FA77ACEAFE0F}"/>
                </a:ext>
              </a:extLst>
            </p:cNvPr>
            <p:cNvSpPr/>
            <p:nvPr/>
          </p:nvSpPr>
          <p:spPr>
            <a:xfrm>
              <a:off x="3715964" y="3385674"/>
              <a:ext cx="36246" cy="174082"/>
            </a:xfrm>
            <a:custGeom>
              <a:avLst/>
              <a:gdLst/>
              <a:ahLst/>
              <a:cxnLst/>
              <a:rect l="l" t="t" r="r" b="b"/>
              <a:pathLst>
                <a:path w="877" h="4212" extrusionOk="0">
                  <a:moveTo>
                    <a:pt x="563" y="0"/>
                  </a:moveTo>
                  <a:lnTo>
                    <a:pt x="1" y="4199"/>
                  </a:lnTo>
                  <a:cubicBezTo>
                    <a:pt x="34" y="4208"/>
                    <a:pt x="67" y="4212"/>
                    <a:pt x="101" y="4212"/>
                  </a:cubicBezTo>
                  <a:cubicBezTo>
                    <a:pt x="206" y="4212"/>
                    <a:pt x="310" y="4172"/>
                    <a:pt x="391" y="4104"/>
                  </a:cubicBezTo>
                  <a:lnTo>
                    <a:pt x="876" y="473"/>
                  </a:lnTo>
                  <a:lnTo>
                    <a:pt x="563"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3" name="Google Shape;123;p15">
              <a:extLst>
                <a:ext uri="{FF2B5EF4-FFF2-40B4-BE49-F238E27FC236}">
                  <a16:creationId xmlns:a16="http://schemas.microsoft.com/office/drawing/2014/main" id="{270282AD-CF4F-17BB-1AD1-7D7F1E55C63F}"/>
                </a:ext>
              </a:extLst>
            </p:cNvPr>
            <p:cNvSpPr/>
            <p:nvPr/>
          </p:nvSpPr>
          <p:spPr>
            <a:xfrm>
              <a:off x="3759235" y="3435517"/>
              <a:ext cx="25955" cy="97332"/>
            </a:xfrm>
            <a:custGeom>
              <a:avLst/>
              <a:gdLst/>
              <a:ahLst/>
              <a:cxnLst/>
              <a:rect l="l" t="t" r="r" b="b"/>
              <a:pathLst>
                <a:path w="628" h="2355" extrusionOk="0">
                  <a:moveTo>
                    <a:pt x="314" y="1"/>
                  </a:moveTo>
                  <a:lnTo>
                    <a:pt x="1" y="2354"/>
                  </a:lnTo>
                  <a:lnTo>
                    <a:pt x="1" y="2354"/>
                  </a:lnTo>
                  <a:lnTo>
                    <a:pt x="426" y="2005"/>
                  </a:lnTo>
                  <a:lnTo>
                    <a:pt x="627" y="474"/>
                  </a:lnTo>
                  <a:lnTo>
                    <a:pt x="314"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4" name="Google Shape;124;p15">
              <a:extLst>
                <a:ext uri="{FF2B5EF4-FFF2-40B4-BE49-F238E27FC236}">
                  <a16:creationId xmlns:a16="http://schemas.microsoft.com/office/drawing/2014/main" id="{77619257-2D1E-E247-7162-89543AA698D6}"/>
                </a:ext>
              </a:extLst>
            </p:cNvPr>
            <p:cNvSpPr/>
            <p:nvPr/>
          </p:nvSpPr>
          <p:spPr>
            <a:xfrm>
              <a:off x="2923815" y="2270576"/>
              <a:ext cx="358124" cy="515798"/>
            </a:xfrm>
            <a:custGeom>
              <a:avLst/>
              <a:gdLst/>
              <a:ahLst/>
              <a:cxnLst/>
              <a:rect l="l" t="t" r="r" b="b"/>
              <a:pathLst>
                <a:path w="8665" h="12480" extrusionOk="0">
                  <a:moveTo>
                    <a:pt x="923" y="1"/>
                  </a:moveTo>
                  <a:lnTo>
                    <a:pt x="0" y="764"/>
                  </a:lnTo>
                  <a:lnTo>
                    <a:pt x="7742" y="12480"/>
                  </a:lnTo>
                  <a:lnTo>
                    <a:pt x="8664" y="11717"/>
                  </a:lnTo>
                  <a:lnTo>
                    <a:pt x="923" y="1"/>
                  </a:ln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5" name="Google Shape;125;p15">
              <a:extLst>
                <a:ext uri="{FF2B5EF4-FFF2-40B4-BE49-F238E27FC236}">
                  <a16:creationId xmlns:a16="http://schemas.microsoft.com/office/drawing/2014/main" id="{EB332E11-709B-9C54-6CA7-2C6911C24601}"/>
                </a:ext>
              </a:extLst>
            </p:cNvPr>
            <p:cNvSpPr/>
            <p:nvPr/>
          </p:nvSpPr>
          <p:spPr>
            <a:xfrm>
              <a:off x="2923815" y="2286240"/>
              <a:ext cx="339030" cy="500134"/>
            </a:xfrm>
            <a:custGeom>
              <a:avLst/>
              <a:gdLst/>
              <a:ahLst/>
              <a:cxnLst/>
              <a:rect l="l" t="t" r="r" b="b"/>
              <a:pathLst>
                <a:path w="8203" h="12101" extrusionOk="0">
                  <a:moveTo>
                    <a:pt x="461" y="0"/>
                  </a:moveTo>
                  <a:lnTo>
                    <a:pt x="0" y="385"/>
                  </a:lnTo>
                  <a:lnTo>
                    <a:pt x="7742" y="12101"/>
                  </a:lnTo>
                  <a:lnTo>
                    <a:pt x="8203" y="11722"/>
                  </a:lnTo>
                  <a:lnTo>
                    <a:pt x="461" y="0"/>
                  </a:lnTo>
                  <a:close/>
                </a:path>
              </a:pathLst>
            </a:custGeom>
            <a:solidFill>
              <a:srgbClr val="AAAA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6" name="Google Shape;126;p15">
              <a:extLst>
                <a:ext uri="{FF2B5EF4-FFF2-40B4-BE49-F238E27FC236}">
                  <a16:creationId xmlns:a16="http://schemas.microsoft.com/office/drawing/2014/main" id="{9D8F45CD-B1FB-FF2B-38A0-A20F0AD8B99B}"/>
                </a:ext>
              </a:extLst>
            </p:cNvPr>
            <p:cNvSpPr/>
            <p:nvPr/>
          </p:nvSpPr>
          <p:spPr>
            <a:xfrm>
              <a:off x="2766890" y="2019544"/>
              <a:ext cx="322209" cy="360604"/>
            </a:xfrm>
            <a:custGeom>
              <a:avLst/>
              <a:gdLst/>
              <a:ahLst/>
              <a:cxnLst/>
              <a:rect l="l" t="t" r="r" b="b"/>
              <a:pathLst>
                <a:path w="7796" h="8725" extrusionOk="0">
                  <a:moveTo>
                    <a:pt x="3898" y="1"/>
                  </a:moveTo>
                  <a:cubicBezTo>
                    <a:pt x="1745" y="1"/>
                    <a:pt x="0" y="1953"/>
                    <a:pt x="0" y="4366"/>
                  </a:cubicBezTo>
                  <a:cubicBezTo>
                    <a:pt x="0" y="6773"/>
                    <a:pt x="1745" y="8724"/>
                    <a:pt x="3898" y="8724"/>
                  </a:cubicBezTo>
                  <a:cubicBezTo>
                    <a:pt x="6050" y="8724"/>
                    <a:pt x="7795" y="6773"/>
                    <a:pt x="7795" y="4366"/>
                  </a:cubicBezTo>
                  <a:cubicBezTo>
                    <a:pt x="7795" y="1953"/>
                    <a:pt x="6050" y="1"/>
                    <a:pt x="3898" y="1"/>
                  </a:cubicBez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7" name="Google Shape;127;p15">
              <a:extLst>
                <a:ext uri="{FF2B5EF4-FFF2-40B4-BE49-F238E27FC236}">
                  <a16:creationId xmlns:a16="http://schemas.microsoft.com/office/drawing/2014/main" id="{A68A005A-7CED-11BC-CE1F-0439A0B9FA97}"/>
                </a:ext>
              </a:extLst>
            </p:cNvPr>
            <p:cNvSpPr/>
            <p:nvPr/>
          </p:nvSpPr>
          <p:spPr>
            <a:xfrm>
              <a:off x="2795242" y="2068560"/>
              <a:ext cx="265463" cy="262693"/>
            </a:xfrm>
            <a:custGeom>
              <a:avLst/>
              <a:gdLst/>
              <a:ahLst/>
              <a:cxnLst/>
              <a:rect l="l" t="t" r="r" b="b"/>
              <a:pathLst>
                <a:path w="6423" h="6356" extrusionOk="0">
                  <a:moveTo>
                    <a:pt x="3206" y="0"/>
                  </a:moveTo>
                  <a:cubicBezTo>
                    <a:pt x="2619" y="0"/>
                    <a:pt x="2028" y="203"/>
                    <a:pt x="1520" y="625"/>
                  </a:cubicBezTo>
                  <a:cubicBezTo>
                    <a:pt x="266" y="1665"/>
                    <a:pt x="0" y="3659"/>
                    <a:pt x="929" y="5066"/>
                  </a:cubicBezTo>
                  <a:cubicBezTo>
                    <a:pt x="1483" y="5910"/>
                    <a:pt x="2344" y="6356"/>
                    <a:pt x="3216" y="6356"/>
                  </a:cubicBezTo>
                  <a:cubicBezTo>
                    <a:pt x="3803" y="6356"/>
                    <a:pt x="4396" y="6154"/>
                    <a:pt x="4903" y="5734"/>
                  </a:cubicBezTo>
                  <a:cubicBezTo>
                    <a:pt x="6163" y="4688"/>
                    <a:pt x="6423" y="2695"/>
                    <a:pt x="5494" y="1287"/>
                  </a:cubicBezTo>
                  <a:cubicBezTo>
                    <a:pt x="4936" y="446"/>
                    <a:pt x="4077" y="0"/>
                    <a:pt x="32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8" name="Google Shape;128;p15">
              <a:extLst>
                <a:ext uri="{FF2B5EF4-FFF2-40B4-BE49-F238E27FC236}">
                  <a16:creationId xmlns:a16="http://schemas.microsoft.com/office/drawing/2014/main" id="{B72A1571-F376-9DF0-6784-92095BF77B1D}"/>
                </a:ext>
              </a:extLst>
            </p:cNvPr>
            <p:cNvSpPr/>
            <p:nvPr/>
          </p:nvSpPr>
          <p:spPr>
            <a:xfrm>
              <a:off x="3663187" y="2602985"/>
              <a:ext cx="50381" cy="102002"/>
            </a:xfrm>
            <a:custGeom>
              <a:avLst/>
              <a:gdLst/>
              <a:ahLst/>
              <a:cxnLst/>
              <a:rect l="l" t="t" r="r" b="b"/>
              <a:pathLst>
                <a:path w="1219" h="2468" extrusionOk="0">
                  <a:moveTo>
                    <a:pt x="533" y="1"/>
                  </a:moveTo>
                  <a:cubicBezTo>
                    <a:pt x="532" y="1"/>
                    <a:pt x="0" y="297"/>
                    <a:pt x="65" y="1302"/>
                  </a:cubicBezTo>
                  <a:cubicBezTo>
                    <a:pt x="130" y="2313"/>
                    <a:pt x="456" y="2467"/>
                    <a:pt x="456" y="2467"/>
                  </a:cubicBezTo>
                  <a:cubicBezTo>
                    <a:pt x="456" y="2467"/>
                    <a:pt x="1219" y="362"/>
                    <a:pt x="533"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9" name="Google Shape;129;p15">
              <a:extLst>
                <a:ext uri="{FF2B5EF4-FFF2-40B4-BE49-F238E27FC236}">
                  <a16:creationId xmlns:a16="http://schemas.microsoft.com/office/drawing/2014/main" id="{92EDD230-B73E-B4AF-DFC4-9866F5AA68A3}"/>
                </a:ext>
              </a:extLst>
            </p:cNvPr>
            <p:cNvSpPr/>
            <p:nvPr/>
          </p:nvSpPr>
          <p:spPr>
            <a:xfrm>
              <a:off x="3751672" y="2800827"/>
              <a:ext cx="84355" cy="101011"/>
            </a:xfrm>
            <a:custGeom>
              <a:avLst/>
              <a:gdLst/>
              <a:ahLst/>
              <a:cxnLst/>
              <a:rect l="l" t="t" r="r" b="b"/>
              <a:pathLst>
                <a:path w="2041" h="2444" extrusionOk="0">
                  <a:moveTo>
                    <a:pt x="1330" y="1"/>
                  </a:moveTo>
                  <a:cubicBezTo>
                    <a:pt x="1046" y="1"/>
                    <a:pt x="739" y="41"/>
                    <a:pt x="509" y="81"/>
                  </a:cubicBezTo>
                  <a:cubicBezTo>
                    <a:pt x="284" y="117"/>
                    <a:pt x="124" y="152"/>
                    <a:pt x="124" y="152"/>
                  </a:cubicBezTo>
                  <a:lnTo>
                    <a:pt x="42" y="1430"/>
                  </a:lnTo>
                  <a:lnTo>
                    <a:pt x="0" y="2199"/>
                  </a:lnTo>
                  <a:cubicBezTo>
                    <a:pt x="167" y="2379"/>
                    <a:pt x="380" y="2443"/>
                    <a:pt x="598" y="2443"/>
                  </a:cubicBezTo>
                  <a:cubicBezTo>
                    <a:pt x="1137" y="2443"/>
                    <a:pt x="1709" y="2051"/>
                    <a:pt x="1709" y="2051"/>
                  </a:cubicBezTo>
                  <a:lnTo>
                    <a:pt x="2041" y="182"/>
                  </a:lnTo>
                  <a:cubicBezTo>
                    <a:pt x="1904" y="45"/>
                    <a:pt x="1629" y="1"/>
                    <a:pt x="1330"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0" name="Google Shape;130;p15">
              <a:extLst>
                <a:ext uri="{FF2B5EF4-FFF2-40B4-BE49-F238E27FC236}">
                  <a16:creationId xmlns:a16="http://schemas.microsoft.com/office/drawing/2014/main" id="{359B42DB-886C-6212-8E4D-D7DDB062C42D}"/>
                </a:ext>
              </a:extLst>
            </p:cNvPr>
            <p:cNvSpPr/>
            <p:nvPr/>
          </p:nvSpPr>
          <p:spPr>
            <a:xfrm>
              <a:off x="3753862" y="2803679"/>
              <a:ext cx="63607" cy="55052"/>
            </a:xfrm>
            <a:custGeom>
              <a:avLst/>
              <a:gdLst/>
              <a:ahLst/>
              <a:cxnLst/>
              <a:rect l="l" t="t" r="r" b="b"/>
              <a:pathLst>
                <a:path w="1539" h="1332" extrusionOk="0">
                  <a:moveTo>
                    <a:pt x="456" y="0"/>
                  </a:moveTo>
                  <a:cubicBezTo>
                    <a:pt x="237" y="36"/>
                    <a:pt x="77" y="71"/>
                    <a:pt x="77" y="71"/>
                  </a:cubicBezTo>
                  <a:lnTo>
                    <a:pt x="0" y="1331"/>
                  </a:lnTo>
                  <a:cubicBezTo>
                    <a:pt x="775" y="1242"/>
                    <a:pt x="1538" y="166"/>
                    <a:pt x="1538" y="166"/>
                  </a:cubicBezTo>
                  <a:lnTo>
                    <a:pt x="456" y="0"/>
                  </a:ln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1" name="Google Shape;131;p15">
              <a:extLst>
                <a:ext uri="{FF2B5EF4-FFF2-40B4-BE49-F238E27FC236}">
                  <a16:creationId xmlns:a16="http://schemas.microsoft.com/office/drawing/2014/main" id="{ABF260BE-6A57-07AC-E431-CA366CCF80A9}"/>
                </a:ext>
              </a:extLst>
            </p:cNvPr>
            <p:cNvSpPr/>
            <p:nvPr/>
          </p:nvSpPr>
          <p:spPr>
            <a:xfrm>
              <a:off x="3640208" y="2528386"/>
              <a:ext cx="256453" cy="288855"/>
            </a:xfrm>
            <a:custGeom>
              <a:avLst/>
              <a:gdLst/>
              <a:ahLst/>
              <a:cxnLst/>
              <a:rect l="l" t="t" r="r" b="b"/>
              <a:pathLst>
                <a:path w="6205" h="6989" extrusionOk="0">
                  <a:moveTo>
                    <a:pt x="1212" y="1"/>
                  </a:moveTo>
                  <a:cubicBezTo>
                    <a:pt x="891" y="1"/>
                    <a:pt x="637" y="125"/>
                    <a:pt x="479" y="475"/>
                  </a:cubicBezTo>
                  <a:cubicBezTo>
                    <a:pt x="0" y="1528"/>
                    <a:pt x="1130" y="2320"/>
                    <a:pt x="1130" y="2320"/>
                  </a:cubicBezTo>
                  <a:cubicBezTo>
                    <a:pt x="1177" y="2314"/>
                    <a:pt x="1225" y="2311"/>
                    <a:pt x="1272" y="2311"/>
                  </a:cubicBezTo>
                  <a:cubicBezTo>
                    <a:pt x="2605" y="2311"/>
                    <a:pt x="3874" y="4809"/>
                    <a:pt x="4046" y="5609"/>
                  </a:cubicBezTo>
                  <a:cubicBezTo>
                    <a:pt x="4181" y="6263"/>
                    <a:pt x="4365" y="6988"/>
                    <a:pt x="4725" y="6988"/>
                  </a:cubicBezTo>
                  <a:cubicBezTo>
                    <a:pt x="4821" y="6988"/>
                    <a:pt x="4928" y="6938"/>
                    <a:pt x="5051" y="6821"/>
                  </a:cubicBezTo>
                  <a:cubicBezTo>
                    <a:pt x="5637" y="6259"/>
                    <a:pt x="5814" y="4568"/>
                    <a:pt x="6009" y="3314"/>
                  </a:cubicBezTo>
                  <a:cubicBezTo>
                    <a:pt x="6204" y="2060"/>
                    <a:pt x="5743" y="1108"/>
                    <a:pt x="3679" y="688"/>
                  </a:cubicBezTo>
                  <a:cubicBezTo>
                    <a:pt x="2763" y="503"/>
                    <a:pt x="1855" y="1"/>
                    <a:pt x="1212"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2" name="Google Shape;132;p15">
              <a:extLst>
                <a:ext uri="{FF2B5EF4-FFF2-40B4-BE49-F238E27FC236}">
                  <a16:creationId xmlns:a16="http://schemas.microsoft.com/office/drawing/2014/main" id="{F78C8E49-3896-1B87-061A-07A474FE80CF}"/>
                </a:ext>
              </a:extLst>
            </p:cNvPr>
            <p:cNvSpPr/>
            <p:nvPr/>
          </p:nvSpPr>
          <p:spPr>
            <a:xfrm>
              <a:off x="3674181" y="2590297"/>
              <a:ext cx="198756" cy="247567"/>
            </a:xfrm>
            <a:custGeom>
              <a:avLst/>
              <a:gdLst/>
              <a:ahLst/>
              <a:cxnLst/>
              <a:rect l="l" t="t" r="r" b="b"/>
              <a:pathLst>
                <a:path w="4809" h="5990" extrusionOk="0">
                  <a:moveTo>
                    <a:pt x="2294" y="1"/>
                  </a:moveTo>
                  <a:cubicBezTo>
                    <a:pt x="1419" y="1"/>
                    <a:pt x="608" y="287"/>
                    <a:pt x="338" y="763"/>
                  </a:cubicBezTo>
                  <a:cubicBezTo>
                    <a:pt x="207" y="1000"/>
                    <a:pt x="125" y="1402"/>
                    <a:pt x="77" y="1887"/>
                  </a:cubicBezTo>
                  <a:cubicBezTo>
                    <a:pt x="71" y="1928"/>
                    <a:pt x="71" y="1970"/>
                    <a:pt x="66" y="2017"/>
                  </a:cubicBezTo>
                  <a:cubicBezTo>
                    <a:pt x="0" y="2804"/>
                    <a:pt x="12" y="3768"/>
                    <a:pt x="42" y="4560"/>
                  </a:cubicBezTo>
                  <a:cubicBezTo>
                    <a:pt x="76" y="5364"/>
                    <a:pt x="668" y="5989"/>
                    <a:pt x="1372" y="5989"/>
                  </a:cubicBezTo>
                  <a:cubicBezTo>
                    <a:pt x="1404" y="5989"/>
                    <a:pt x="1435" y="5988"/>
                    <a:pt x="1467" y="5986"/>
                  </a:cubicBezTo>
                  <a:cubicBezTo>
                    <a:pt x="2372" y="5909"/>
                    <a:pt x="3490" y="5761"/>
                    <a:pt x="4028" y="5465"/>
                  </a:cubicBezTo>
                  <a:cubicBezTo>
                    <a:pt x="4188" y="5376"/>
                    <a:pt x="4294" y="5276"/>
                    <a:pt x="4330" y="5158"/>
                  </a:cubicBezTo>
                  <a:cubicBezTo>
                    <a:pt x="4418" y="4803"/>
                    <a:pt x="4489" y="4442"/>
                    <a:pt x="4531" y="4081"/>
                  </a:cubicBezTo>
                  <a:cubicBezTo>
                    <a:pt x="4714" y="2816"/>
                    <a:pt x="4809" y="1219"/>
                    <a:pt x="4809" y="1219"/>
                  </a:cubicBezTo>
                  <a:cubicBezTo>
                    <a:pt x="4339" y="362"/>
                    <a:pt x="3276" y="1"/>
                    <a:pt x="2294"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3" name="Google Shape;133;p15">
              <a:extLst>
                <a:ext uri="{FF2B5EF4-FFF2-40B4-BE49-F238E27FC236}">
                  <a16:creationId xmlns:a16="http://schemas.microsoft.com/office/drawing/2014/main" id="{1621E894-3181-BDBA-408D-B978E4D28F67}"/>
                </a:ext>
              </a:extLst>
            </p:cNvPr>
            <p:cNvSpPr/>
            <p:nvPr/>
          </p:nvSpPr>
          <p:spPr>
            <a:xfrm>
              <a:off x="3657938" y="2571038"/>
              <a:ext cx="233101" cy="146143"/>
            </a:xfrm>
            <a:custGeom>
              <a:avLst/>
              <a:gdLst/>
              <a:ahLst/>
              <a:cxnLst/>
              <a:rect l="l" t="t" r="r" b="b"/>
              <a:pathLst>
                <a:path w="5640" h="3536" extrusionOk="0">
                  <a:moveTo>
                    <a:pt x="2952" y="0"/>
                  </a:moveTo>
                  <a:cubicBezTo>
                    <a:pt x="1549" y="0"/>
                    <a:pt x="1" y="886"/>
                    <a:pt x="701" y="1294"/>
                  </a:cubicBezTo>
                  <a:cubicBezTo>
                    <a:pt x="1083" y="1520"/>
                    <a:pt x="1546" y="1587"/>
                    <a:pt x="1964" y="1587"/>
                  </a:cubicBezTo>
                  <a:cubicBezTo>
                    <a:pt x="2590" y="1587"/>
                    <a:pt x="3114" y="1436"/>
                    <a:pt x="3114" y="1436"/>
                  </a:cubicBezTo>
                  <a:cubicBezTo>
                    <a:pt x="3155" y="1904"/>
                    <a:pt x="3741" y="1980"/>
                    <a:pt x="3847" y="2383"/>
                  </a:cubicBezTo>
                  <a:cubicBezTo>
                    <a:pt x="3954" y="2785"/>
                    <a:pt x="3859" y="3489"/>
                    <a:pt x="3859" y="3489"/>
                  </a:cubicBezTo>
                  <a:lnTo>
                    <a:pt x="4167" y="3536"/>
                  </a:lnTo>
                  <a:cubicBezTo>
                    <a:pt x="4356" y="3309"/>
                    <a:pt x="4539" y="3241"/>
                    <a:pt x="4690" y="3241"/>
                  </a:cubicBezTo>
                  <a:cubicBezTo>
                    <a:pt x="4912" y="3241"/>
                    <a:pt x="5066" y="3388"/>
                    <a:pt x="5066" y="3388"/>
                  </a:cubicBezTo>
                  <a:cubicBezTo>
                    <a:pt x="5426" y="2211"/>
                    <a:pt x="5639" y="1519"/>
                    <a:pt x="4297" y="407"/>
                  </a:cubicBezTo>
                  <a:cubicBezTo>
                    <a:pt x="3942" y="115"/>
                    <a:pt x="3456" y="0"/>
                    <a:pt x="2952"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4" name="Google Shape;134;p15">
              <a:extLst>
                <a:ext uri="{FF2B5EF4-FFF2-40B4-BE49-F238E27FC236}">
                  <a16:creationId xmlns:a16="http://schemas.microsoft.com/office/drawing/2014/main" id="{22427E74-ED2D-BAD5-C69E-C6E9832DD032}"/>
                </a:ext>
              </a:extLst>
            </p:cNvPr>
            <p:cNvSpPr/>
            <p:nvPr/>
          </p:nvSpPr>
          <p:spPr>
            <a:xfrm>
              <a:off x="3823295" y="2758961"/>
              <a:ext cx="38148" cy="57242"/>
            </a:xfrm>
            <a:custGeom>
              <a:avLst/>
              <a:gdLst/>
              <a:ahLst/>
              <a:cxnLst/>
              <a:rect l="l" t="t" r="r" b="b"/>
              <a:pathLst>
                <a:path w="923" h="1385" extrusionOk="0">
                  <a:moveTo>
                    <a:pt x="923" y="0"/>
                  </a:moveTo>
                  <a:lnTo>
                    <a:pt x="83" y="485"/>
                  </a:lnTo>
                  <a:cubicBezTo>
                    <a:pt x="83" y="485"/>
                    <a:pt x="0" y="1106"/>
                    <a:pt x="420" y="1384"/>
                  </a:cubicBezTo>
                  <a:cubicBezTo>
                    <a:pt x="580" y="1295"/>
                    <a:pt x="686" y="1195"/>
                    <a:pt x="722" y="1077"/>
                  </a:cubicBezTo>
                  <a:cubicBezTo>
                    <a:pt x="810" y="722"/>
                    <a:pt x="881" y="361"/>
                    <a:pt x="923"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5" name="Google Shape;135;p15">
              <a:extLst>
                <a:ext uri="{FF2B5EF4-FFF2-40B4-BE49-F238E27FC236}">
                  <a16:creationId xmlns:a16="http://schemas.microsoft.com/office/drawing/2014/main" id="{E5116444-B5E9-DB03-6224-F6A54D60BD09}"/>
                </a:ext>
              </a:extLst>
            </p:cNvPr>
            <p:cNvSpPr/>
            <p:nvPr/>
          </p:nvSpPr>
          <p:spPr>
            <a:xfrm>
              <a:off x="3826684" y="2704531"/>
              <a:ext cx="55672" cy="75262"/>
            </a:xfrm>
            <a:custGeom>
              <a:avLst/>
              <a:gdLst/>
              <a:ahLst/>
              <a:cxnLst/>
              <a:rect l="l" t="t" r="r" b="b"/>
              <a:pathLst>
                <a:path w="1347" h="1821" extrusionOk="0">
                  <a:moveTo>
                    <a:pt x="667" y="1"/>
                  </a:moveTo>
                  <a:cubicBezTo>
                    <a:pt x="373" y="1"/>
                    <a:pt x="84" y="306"/>
                    <a:pt x="84" y="306"/>
                  </a:cubicBezTo>
                  <a:lnTo>
                    <a:pt x="1" y="1808"/>
                  </a:lnTo>
                  <a:cubicBezTo>
                    <a:pt x="48" y="1816"/>
                    <a:pt x="94" y="1820"/>
                    <a:pt x="139" y="1820"/>
                  </a:cubicBezTo>
                  <a:cubicBezTo>
                    <a:pt x="927" y="1820"/>
                    <a:pt x="1346" y="600"/>
                    <a:pt x="983" y="158"/>
                  </a:cubicBezTo>
                  <a:cubicBezTo>
                    <a:pt x="887" y="43"/>
                    <a:pt x="777" y="1"/>
                    <a:pt x="667"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6" name="Google Shape;136;p15">
              <a:extLst>
                <a:ext uri="{FF2B5EF4-FFF2-40B4-BE49-F238E27FC236}">
                  <a16:creationId xmlns:a16="http://schemas.microsoft.com/office/drawing/2014/main" id="{2193537F-F3B4-53C4-6697-BC68F3759931}"/>
                </a:ext>
              </a:extLst>
            </p:cNvPr>
            <p:cNvSpPr/>
            <p:nvPr/>
          </p:nvSpPr>
          <p:spPr>
            <a:xfrm>
              <a:off x="3666617" y="2722054"/>
              <a:ext cx="133000" cy="114484"/>
            </a:xfrm>
            <a:custGeom>
              <a:avLst/>
              <a:gdLst/>
              <a:ahLst/>
              <a:cxnLst/>
              <a:rect l="l" t="t" r="r" b="b"/>
              <a:pathLst>
                <a:path w="3218" h="2770" extrusionOk="0">
                  <a:moveTo>
                    <a:pt x="160" y="0"/>
                  </a:moveTo>
                  <a:lnTo>
                    <a:pt x="101" y="337"/>
                  </a:lnTo>
                  <a:cubicBezTo>
                    <a:pt x="0" y="917"/>
                    <a:pt x="30" y="1561"/>
                    <a:pt x="237" y="2100"/>
                  </a:cubicBezTo>
                  <a:cubicBezTo>
                    <a:pt x="308" y="2301"/>
                    <a:pt x="319" y="2366"/>
                    <a:pt x="438" y="2484"/>
                  </a:cubicBezTo>
                  <a:lnTo>
                    <a:pt x="444" y="2496"/>
                  </a:lnTo>
                  <a:cubicBezTo>
                    <a:pt x="823" y="2702"/>
                    <a:pt x="1249" y="2769"/>
                    <a:pt x="1641" y="2769"/>
                  </a:cubicBezTo>
                  <a:cubicBezTo>
                    <a:pt x="2351" y="2769"/>
                    <a:pt x="2952" y="2551"/>
                    <a:pt x="2975" y="2543"/>
                  </a:cubicBezTo>
                  <a:cubicBezTo>
                    <a:pt x="2898" y="1662"/>
                    <a:pt x="3217" y="213"/>
                    <a:pt x="3217" y="213"/>
                  </a:cubicBezTo>
                  <a:lnTo>
                    <a:pt x="3217" y="213"/>
                  </a:lnTo>
                  <a:cubicBezTo>
                    <a:pt x="2809" y="448"/>
                    <a:pt x="2386" y="534"/>
                    <a:pt x="1987" y="534"/>
                  </a:cubicBezTo>
                  <a:cubicBezTo>
                    <a:pt x="1514" y="534"/>
                    <a:pt x="1074" y="413"/>
                    <a:pt x="733" y="278"/>
                  </a:cubicBezTo>
                  <a:cubicBezTo>
                    <a:pt x="532" y="201"/>
                    <a:pt x="343" y="107"/>
                    <a:pt x="160" y="0"/>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7" name="Google Shape;137;p15">
              <a:extLst>
                <a:ext uri="{FF2B5EF4-FFF2-40B4-BE49-F238E27FC236}">
                  <a16:creationId xmlns:a16="http://schemas.microsoft.com/office/drawing/2014/main" id="{2F1BE98F-4B81-AF55-D9E7-4257FEAB1193}"/>
                </a:ext>
              </a:extLst>
            </p:cNvPr>
            <p:cNvSpPr/>
            <p:nvPr/>
          </p:nvSpPr>
          <p:spPr>
            <a:xfrm>
              <a:off x="3789281" y="2709160"/>
              <a:ext cx="97828" cy="46166"/>
            </a:xfrm>
            <a:custGeom>
              <a:avLst/>
              <a:gdLst/>
              <a:ahLst/>
              <a:cxnLst/>
              <a:rect l="l" t="t" r="r" b="b"/>
              <a:pathLst>
                <a:path w="2367" h="1117" extrusionOk="0">
                  <a:moveTo>
                    <a:pt x="2278" y="1"/>
                  </a:moveTo>
                  <a:cubicBezTo>
                    <a:pt x="2258" y="1"/>
                    <a:pt x="2237" y="10"/>
                    <a:pt x="2225" y="28"/>
                  </a:cubicBezTo>
                  <a:cubicBezTo>
                    <a:pt x="1539" y="874"/>
                    <a:pt x="96" y="939"/>
                    <a:pt x="78" y="939"/>
                  </a:cubicBezTo>
                  <a:cubicBezTo>
                    <a:pt x="36" y="945"/>
                    <a:pt x="1" y="986"/>
                    <a:pt x="7" y="1028"/>
                  </a:cubicBezTo>
                  <a:cubicBezTo>
                    <a:pt x="1" y="1075"/>
                    <a:pt x="36" y="1111"/>
                    <a:pt x="84" y="1116"/>
                  </a:cubicBezTo>
                  <a:cubicBezTo>
                    <a:pt x="143" y="1111"/>
                    <a:pt x="1610" y="1045"/>
                    <a:pt x="2337" y="147"/>
                  </a:cubicBezTo>
                  <a:cubicBezTo>
                    <a:pt x="2367" y="111"/>
                    <a:pt x="2367" y="58"/>
                    <a:pt x="2331" y="22"/>
                  </a:cubicBezTo>
                  <a:cubicBezTo>
                    <a:pt x="2317" y="8"/>
                    <a:pt x="2298" y="1"/>
                    <a:pt x="22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8" name="Google Shape;138;p15">
              <a:extLst>
                <a:ext uri="{FF2B5EF4-FFF2-40B4-BE49-F238E27FC236}">
                  <a16:creationId xmlns:a16="http://schemas.microsoft.com/office/drawing/2014/main" id="{4195DCE9-BC43-29A8-BDC6-DC086724DAD7}"/>
                </a:ext>
              </a:extLst>
            </p:cNvPr>
            <p:cNvSpPr/>
            <p:nvPr/>
          </p:nvSpPr>
          <p:spPr>
            <a:xfrm>
              <a:off x="3781966" y="2778055"/>
              <a:ext cx="90223" cy="39842"/>
            </a:xfrm>
            <a:custGeom>
              <a:avLst/>
              <a:gdLst/>
              <a:ahLst/>
              <a:cxnLst/>
              <a:rect l="l" t="t" r="r" b="b"/>
              <a:pathLst>
                <a:path w="2183" h="964" extrusionOk="0">
                  <a:moveTo>
                    <a:pt x="2094" y="0"/>
                  </a:moveTo>
                  <a:cubicBezTo>
                    <a:pt x="2077" y="0"/>
                    <a:pt x="2061" y="6"/>
                    <a:pt x="2047" y="17"/>
                  </a:cubicBezTo>
                  <a:cubicBezTo>
                    <a:pt x="1503" y="479"/>
                    <a:pt x="823" y="751"/>
                    <a:pt x="107" y="792"/>
                  </a:cubicBezTo>
                  <a:cubicBezTo>
                    <a:pt x="1" y="798"/>
                    <a:pt x="1" y="952"/>
                    <a:pt x="107" y="963"/>
                  </a:cubicBezTo>
                  <a:cubicBezTo>
                    <a:pt x="858" y="928"/>
                    <a:pt x="1574" y="644"/>
                    <a:pt x="2147" y="153"/>
                  </a:cubicBezTo>
                  <a:cubicBezTo>
                    <a:pt x="2177" y="124"/>
                    <a:pt x="2183" y="70"/>
                    <a:pt x="2159" y="35"/>
                  </a:cubicBezTo>
                  <a:cubicBezTo>
                    <a:pt x="2145" y="13"/>
                    <a:pt x="2119" y="0"/>
                    <a:pt x="20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9" name="Google Shape;139;p15">
              <a:extLst>
                <a:ext uri="{FF2B5EF4-FFF2-40B4-BE49-F238E27FC236}">
                  <a16:creationId xmlns:a16="http://schemas.microsoft.com/office/drawing/2014/main" id="{98F6386B-6228-0AAA-DDAE-E83890AF3E42}"/>
                </a:ext>
              </a:extLst>
            </p:cNvPr>
            <p:cNvSpPr/>
            <p:nvPr/>
          </p:nvSpPr>
          <p:spPr>
            <a:xfrm>
              <a:off x="3569825" y="2921508"/>
              <a:ext cx="409952" cy="292368"/>
            </a:xfrm>
            <a:custGeom>
              <a:avLst/>
              <a:gdLst/>
              <a:ahLst/>
              <a:cxnLst/>
              <a:rect l="l" t="t" r="r" b="b"/>
              <a:pathLst>
                <a:path w="9919" h="7074" extrusionOk="0">
                  <a:moveTo>
                    <a:pt x="8954" y="0"/>
                  </a:moveTo>
                  <a:cubicBezTo>
                    <a:pt x="7647" y="1029"/>
                    <a:pt x="4992" y="4720"/>
                    <a:pt x="4992" y="4720"/>
                  </a:cubicBezTo>
                  <a:cubicBezTo>
                    <a:pt x="4922" y="4710"/>
                    <a:pt x="4847" y="4706"/>
                    <a:pt x="4769" y="4706"/>
                  </a:cubicBezTo>
                  <a:cubicBezTo>
                    <a:pt x="3920" y="4706"/>
                    <a:pt x="2636" y="5221"/>
                    <a:pt x="2100" y="5341"/>
                  </a:cubicBezTo>
                  <a:cubicBezTo>
                    <a:pt x="1514" y="5471"/>
                    <a:pt x="0" y="5861"/>
                    <a:pt x="0" y="5861"/>
                  </a:cubicBezTo>
                  <a:lnTo>
                    <a:pt x="160" y="7073"/>
                  </a:lnTo>
                  <a:lnTo>
                    <a:pt x="5542" y="6316"/>
                  </a:lnTo>
                  <a:cubicBezTo>
                    <a:pt x="5542" y="6316"/>
                    <a:pt x="8712" y="4323"/>
                    <a:pt x="9315" y="2857"/>
                  </a:cubicBezTo>
                  <a:cubicBezTo>
                    <a:pt x="9918" y="1384"/>
                    <a:pt x="8954" y="0"/>
                    <a:pt x="8954" y="0"/>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0" name="Google Shape;140;p15">
              <a:extLst>
                <a:ext uri="{FF2B5EF4-FFF2-40B4-BE49-F238E27FC236}">
                  <a16:creationId xmlns:a16="http://schemas.microsoft.com/office/drawing/2014/main" id="{0A908D8F-0E00-6482-19CC-5232DD2692EC}"/>
                </a:ext>
              </a:extLst>
            </p:cNvPr>
            <p:cNvSpPr/>
            <p:nvPr/>
          </p:nvSpPr>
          <p:spPr>
            <a:xfrm>
              <a:off x="3470347" y="3155554"/>
              <a:ext cx="106094" cy="80635"/>
            </a:xfrm>
            <a:custGeom>
              <a:avLst/>
              <a:gdLst/>
              <a:ahLst/>
              <a:cxnLst/>
              <a:rect l="l" t="t" r="r" b="b"/>
              <a:pathLst>
                <a:path w="2567" h="1951" extrusionOk="0">
                  <a:moveTo>
                    <a:pt x="1198" y="0"/>
                  </a:moveTo>
                  <a:cubicBezTo>
                    <a:pt x="997" y="0"/>
                    <a:pt x="851" y="31"/>
                    <a:pt x="864" y="109"/>
                  </a:cubicBezTo>
                  <a:cubicBezTo>
                    <a:pt x="893" y="245"/>
                    <a:pt x="1106" y="216"/>
                    <a:pt x="1218" y="340"/>
                  </a:cubicBezTo>
                  <a:cubicBezTo>
                    <a:pt x="1354" y="476"/>
                    <a:pt x="775" y="576"/>
                    <a:pt x="491" y="695"/>
                  </a:cubicBezTo>
                  <a:cubicBezTo>
                    <a:pt x="0" y="902"/>
                    <a:pt x="384" y="1671"/>
                    <a:pt x="929" y="1860"/>
                  </a:cubicBezTo>
                  <a:cubicBezTo>
                    <a:pt x="1094" y="1919"/>
                    <a:pt x="1281" y="1951"/>
                    <a:pt x="1471" y="1951"/>
                  </a:cubicBezTo>
                  <a:cubicBezTo>
                    <a:pt x="1906" y="1951"/>
                    <a:pt x="2353" y="1785"/>
                    <a:pt x="2567" y="1410"/>
                  </a:cubicBezTo>
                  <a:lnTo>
                    <a:pt x="2407" y="198"/>
                  </a:lnTo>
                  <a:cubicBezTo>
                    <a:pt x="2277" y="180"/>
                    <a:pt x="2147" y="157"/>
                    <a:pt x="2017" y="121"/>
                  </a:cubicBezTo>
                  <a:cubicBezTo>
                    <a:pt x="1801" y="51"/>
                    <a:pt x="1455" y="0"/>
                    <a:pt x="1198"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1" name="Google Shape;141;p15">
              <a:extLst>
                <a:ext uri="{FF2B5EF4-FFF2-40B4-BE49-F238E27FC236}">
                  <a16:creationId xmlns:a16="http://schemas.microsoft.com/office/drawing/2014/main" id="{C85FE320-7894-8265-310D-5AAFE954568E}"/>
                </a:ext>
              </a:extLst>
            </p:cNvPr>
            <p:cNvSpPr/>
            <p:nvPr/>
          </p:nvSpPr>
          <p:spPr>
            <a:xfrm>
              <a:off x="1396386" y="2865755"/>
              <a:ext cx="347627" cy="165775"/>
            </a:xfrm>
            <a:custGeom>
              <a:avLst/>
              <a:gdLst/>
              <a:ahLst/>
              <a:cxnLst/>
              <a:rect l="l" t="t" r="r" b="b"/>
              <a:pathLst>
                <a:path w="8411" h="4011" extrusionOk="0">
                  <a:moveTo>
                    <a:pt x="8411" y="1"/>
                  </a:moveTo>
                  <a:lnTo>
                    <a:pt x="8411" y="1"/>
                  </a:lnTo>
                  <a:cubicBezTo>
                    <a:pt x="8410" y="1"/>
                    <a:pt x="5767" y="1467"/>
                    <a:pt x="4501" y="1923"/>
                  </a:cubicBezTo>
                  <a:cubicBezTo>
                    <a:pt x="3807" y="2171"/>
                    <a:pt x="2575" y="2228"/>
                    <a:pt x="1599" y="2228"/>
                  </a:cubicBezTo>
                  <a:cubicBezTo>
                    <a:pt x="788" y="2228"/>
                    <a:pt x="154" y="2189"/>
                    <a:pt x="154" y="2189"/>
                  </a:cubicBezTo>
                  <a:cubicBezTo>
                    <a:pt x="1" y="2970"/>
                    <a:pt x="101" y="4010"/>
                    <a:pt x="101" y="4010"/>
                  </a:cubicBezTo>
                  <a:cubicBezTo>
                    <a:pt x="101" y="4010"/>
                    <a:pt x="2467" y="3999"/>
                    <a:pt x="4005" y="3857"/>
                  </a:cubicBezTo>
                  <a:cubicBezTo>
                    <a:pt x="5548" y="3709"/>
                    <a:pt x="8050" y="1958"/>
                    <a:pt x="8050" y="1958"/>
                  </a:cubicBezTo>
                  <a:lnTo>
                    <a:pt x="8411" y="1"/>
                  </a:ln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2" name="Google Shape;142;p15">
              <a:extLst>
                <a:ext uri="{FF2B5EF4-FFF2-40B4-BE49-F238E27FC236}">
                  <a16:creationId xmlns:a16="http://schemas.microsoft.com/office/drawing/2014/main" id="{A79B2B9C-BB97-4201-EE32-E2FAA4DFDD6F}"/>
                </a:ext>
              </a:extLst>
            </p:cNvPr>
            <p:cNvSpPr/>
            <p:nvPr/>
          </p:nvSpPr>
          <p:spPr>
            <a:xfrm>
              <a:off x="887753" y="4454277"/>
              <a:ext cx="800562" cy="109566"/>
            </a:xfrm>
            <a:custGeom>
              <a:avLst/>
              <a:gdLst/>
              <a:ahLst/>
              <a:cxnLst/>
              <a:rect l="l" t="t" r="r" b="b"/>
              <a:pathLst>
                <a:path w="19370" h="2651" extrusionOk="0">
                  <a:moveTo>
                    <a:pt x="9682" y="1"/>
                  </a:moveTo>
                  <a:cubicBezTo>
                    <a:pt x="4335" y="1"/>
                    <a:pt x="0" y="592"/>
                    <a:pt x="0" y="1325"/>
                  </a:cubicBezTo>
                  <a:cubicBezTo>
                    <a:pt x="0" y="2059"/>
                    <a:pt x="4335" y="2650"/>
                    <a:pt x="9682" y="2650"/>
                  </a:cubicBezTo>
                  <a:cubicBezTo>
                    <a:pt x="15028" y="2650"/>
                    <a:pt x="19369" y="2059"/>
                    <a:pt x="19369" y="1325"/>
                  </a:cubicBezTo>
                  <a:cubicBezTo>
                    <a:pt x="19369" y="592"/>
                    <a:pt x="15028" y="1"/>
                    <a:pt x="968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3" name="Google Shape;143;p15">
              <a:extLst>
                <a:ext uri="{FF2B5EF4-FFF2-40B4-BE49-F238E27FC236}">
                  <a16:creationId xmlns:a16="http://schemas.microsoft.com/office/drawing/2014/main" id="{FA686BB2-2FC2-6608-4ACD-59BE64D45C9F}"/>
                </a:ext>
              </a:extLst>
            </p:cNvPr>
            <p:cNvSpPr/>
            <p:nvPr/>
          </p:nvSpPr>
          <p:spPr>
            <a:xfrm>
              <a:off x="1242643" y="3498585"/>
              <a:ext cx="194623" cy="955260"/>
            </a:xfrm>
            <a:custGeom>
              <a:avLst/>
              <a:gdLst/>
              <a:ahLst/>
              <a:cxnLst/>
              <a:rect l="l" t="t" r="r" b="b"/>
              <a:pathLst>
                <a:path w="4709" h="23113" extrusionOk="0">
                  <a:moveTo>
                    <a:pt x="1" y="0"/>
                  </a:moveTo>
                  <a:lnTo>
                    <a:pt x="2230" y="12390"/>
                  </a:lnTo>
                  <a:cubicBezTo>
                    <a:pt x="1603" y="15259"/>
                    <a:pt x="2130" y="18920"/>
                    <a:pt x="2455" y="23113"/>
                  </a:cubicBezTo>
                  <a:lnTo>
                    <a:pt x="3833" y="23113"/>
                  </a:lnTo>
                  <a:lnTo>
                    <a:pt x="4708" y="11261"/>
                  </a:lnTo>
                  <a:lnTo>
                    <a:pt x="3721" y="391"/>
                  </a:lnTo>
                  <a:lnTo>
                    <a:pt x="1"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4" name="Google Shape;144;p15">
              <a:extLst>
                <a:ext uri="{FF2B5EF4-FFF2-40B4-BE49-F238E27FC236}">
                  <a16:creationId xmlns:a16="http://schemas.microsoft.com/office/drawing/2014/main" id="{F407ECED-B916-E308-BB47-F606E4A42683}"/>
                </a:ext>
              </a:extLst>
            </p:cNvPr>
            <p:cNvSpPr/>
            <p:nvPr/>
          </p:nvSpPr>
          <p:spPr>
            <a:xfrm>
              <a:off x="1338691" y="4446465"/>
              <a:ext cx="168461" cy="69228"/>
            </a:xfrm>
            <a:custGeom>
              <a:avLst/>
              <a:gdLst/>
              <a:ahLst/>
              <a:cxnLst/>
              <a:rect l="l" t="t" r="r" b="b"/>
              <a:pathLst>
                <a:path w="4076" h="1675" extrusionOk="0">
                  <a:moveTo>
                    <a:pt x="1521" y="0"/>
                  </a:moveTo>
                  <a:cubicBezTo>
                    <a:pt x="1521" y="0"/>
                    <a:pt x="1399" y="126"/>
                    <a:pt x="766" y="126"/>
                  </a:cubicBezTo>
                  <a:cubicBezTo>
                    <a:pt x="586" y="126"/>
                    <a:pt x="363" y="115"/>
                    <a:pt x="90" y="89"/>
                  </a:cubicBezTo>
                  <a:cubicBezTo>
                    <a:pt x="31" y="207"/>
                    <a:pt x="1" y="349"/>
                    <a:pt x="7" y="485"/>
                  </a:cubicBezTo>
                  <a:cubicBezTo>
                    <a:pt x="7" y="752"/>
                    <a:pt x="31" y="1674"/>
                    <a:pt x="31" y="1674"/>
                  </a:cubicBezTo>
                  <a:lnTo>
                    <a:pt x="4064" y="1674"/>
                  </a:lnTo>
                  <a:cubicBezTo>
                    <a:pt x="4064" y="1674"/>
                    <a:pt x="4076" y="976"/>
                    <a:pt x="3567" y="598"/>
                  </a:cubicBezTo>
                  <a:cubicBezTo>
                    <a:pt x="3053" y="225"/>
                    <a:pt x="2272" y="592"/>
                    <a:pt x="152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5" name="Google Shape;145;p15">
              <a:extLst>
                <a:ext uri="{FF2B5EF4-FFF2-40B4-BE49-F238E27FC236}">
                  <a16:creationId xmlns:a16="http://schemas.microsoft.com/office/drawing/2014/main" id="{206ABAAB-6732-ECEC-7161-08604266ED56}"/>
                </a:ext>
              </a:extLst>
            </p:cNvPr>
            <p:cNvSpPr/>
            <p:nvPr/>
          </p:nvSpPr>
          <p:spPr>
            <a:xfrm>
              <a:off x="1067161" y="3491476"/>
              <a:ext cx="246409" cy="962865"/>
            </a:xfrm>
            <a:custGeom>
              <a:avLst/>
              <a:gdLst/>
              <a:ahLst/>
              <a:cxnLst/>
              <a:rect l="l" t="t" r="r" b="b"/>
              <a:pathLst>
                <a:path w="5962" h="23297" extrusionOk="0">
                  <a:moveTo>
                    <a:pt x="2325" y="1"/>
                  </a:moveTo>
                  <a:lnTo>
                    <a:pt x="2319" y="12125"/>
                  </a:lnTo>
                  <a:cubicBezTo>
                    <a:pt x="1520" y="13521"/>
                    <a:pt x="267" y="19985"/>
                    <a:pt x="0" y="23196"/>
                  </a:cubicBezTo>
                  <a:cubicBezTo>
                    <a:pt x="235" y="23255"/>
                    <a:pt x="467" y="23296"/>
                    <a:pt x="691" y="23296"/>
                  </a:cubicBezTo>
                  <a:cubicBezTo>
                    <a:pt x="940" y="23296"/>
                    <a:pt x="1178" y="23245"/>
                    <a:pt x="1396" y="23107"/>
                  </a:cubicBezTo>
                  <a:lnTo>
                    <a:pt x="4874" y="12149"/>
                  </a:lnTo>
                  <a:lnTo>
                    <a:pt x="5962" y="965"/>
                  </a:lnTo>
                  <a:lnTo>
                    <a:pt x="2325"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6" name="Google Shape;146;p15">
              <a:extLst>
                <a:ext uri="{FF2B5EF4-FFF2-40B4-BE49-F238E27FC236}">
                  <a16:creationId xmlns:a16="http://schemas.microsoft.com/office/drawing/2014/main" id="{E8E3CFB4-4847-39E5-6764-BE95F39D6662}"/>
                </a:ext>
              </a:extLst>
            </p:cNvPr>
            <p:cNvSpPr/>
            <p:nvPr/>
          </p:nvSpPr>
          <p:spPr>
            <a:xfrm>
              <a:off x="1062987" y="4446465"/>
              <a:ext cx="167510" cy="69476"/>
            </a:xfrm>
            <a:custGeom>
              <a:avLst/>
              <a:gdLst/>
              <a:ahLst/>
              <a:cxnLst/>
              <a:rect l="l" t="t" r="r" b="b"/>
              <a:pathLst>
                <a:path w="4053" h="1681" extrusionOk="0">
                  <a:moveTo>
                    <a:pt x="1497" y="0"/>
                  </a:moveTo>
                  <a:cubicBezTo>
                    <a:pt x="1497" y="0"/>
                    <a:pt x="1398" y="128"/>
                    <a:pt x="782" y="128"/>
                  </a:cubicBezTo>
                  <a:cubicBezTo>
                    <a:pt x="603" y="128"/>
                    <a:pt x="379" y="117"/>
                    <a:pt x="101" y="89"/>
                  </a:cubicBezTo>
                  <a:cubicBezTo>
                    <a:pt x="36" y="213"/>
                    <a:pt x="1" y="355"/>
                    <a:pt x="13" y="497"/>
                  </a:cubicBezTo>
                  <a:lnTo>
                    <a:pt x="13" y="1680"/>
                  </a:lnTo>
                  <a:lnTo>
                    <a:pt x="4040" y="1680"/>
                  </a:lnTo>
                  <a:cubicBezTo>
                    <a:pt x="4040" y="1680"/>
                    <a:pt x="4052" y="976"/>
                    <a:pt x="3543" y="598"/>
                  </a:cubicBezTo>
                  <a:cubicBezTo>
                    <a:pt x="3029" y="225"/>
                    <a:pt x="2248" y="592"/>
                    <a:pt x="149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7" name="Google Shape;147;p15">
              <a:extLst>
                <a:ext uri="{FF2B5EF4-FFF2-40B4-BE49-F238E27FC236}">
                  <a16:creationId xmlns:a16="http://schemas.microsoft.com/office/drawing/2014/main" id="{0960CE8E-2A92-93A0-F5A4-A580AF4228F5}"/>
                </a:ext>
              </a:extLst>
            </p:cNvPr>
            <p:cNvSpPr/>
            <p:nvPr/>
          </p:nvSpPr>
          <p:spPr>
            <a:xfrm>
              <a:off x="1126799" y="2590504"/>
              <a:ext cx="281127" cy="433924"/>
            </a:xfrm>
            <a:custGeom>
              <a:avLst/>
              <a:gdLst/>
              <a:ahLst/>
              <a:cxnLst/>
              <a:rect l="l" t="t" r="r" b="b"/>
              <a:pathLst>
                <a:path w="6802" h="10499" extrusionOk="0">
                  <a:moveTo>
                    <a:pt x="3440" y="1"/>
                  </a:moveTo>
                  <a:cubicBezTo>
                    <a:pt x="3176" y="1"/>
                    <a:pt x="2887" y="36"/>
                    <a:pt x="2573" y="114"/>
                  </a:cubicBezTo>
                  <a:cubicBezTo>
                    <a:pt x="604" y="599"/>
                    <a:pt x="0" y="3006"/>
                    <a:pt x="592" y="5330"/>
                  </a:cubicBezTo>
                  <a:cubicBezTo>
                    <a:pt x="1408" y="8535"/>
                    <a:pt x="1272" y="10499"/>
                    <a:pt x="1272" y="10499"/>
                  </a:cubicBezTo>
                  <a:lnTo>
                    <a:pt x="6311" y="10292"/>
                  </a:lnTo>
                  <a:cubicBezTo>
                    <a:pt x="6311" y="10292"/>
                    <a:pt x="6802" y="7441"/>
                    <a:pt x="6169" y="2834"/>
                  </a:cubicBezTo>
                  <a:cubicBezTo>
                    <a:pt x="6116" y="2426"/>
                    <a:pt x="5832" y="1651"/>
                    <a:pt x="5643" y="1308"/>
                  </a:cubicBezTo>
                  <a:cubicBezTo>
                    <a:pt x="5278" y="651"/>
                    <a:pt x="4582" y="1"/>
                    <a:pt x="3440"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8" name="Google Shape;148;p15">
              <a:extLst>
                <a:ext uri="{FF2B5EF4-FFF2-40B4-BE49-F238E27FC236}">
                  <a16:creationId xmlns:a16="http://schemas.microsoft.com/office/drawing/2014/main" id="{06A2FA2E-0ADE-EF5A-3785-C9CA4FA65C58}"/>
                </a:ext>
              </a:extLst>
            </p:cNvPr>
            <p:cNvSpPr/>
            <p:nvPr/>
          </p:nvSpPr>
          <p:spPr>
            <a:xfrm>
              <a:off x="1120434" y="2935436"/>
              <a:ext cx="328821" cy="824905"/>
            </a:xfrm>
            <a:custGeom>
              <a:avLst/>
              <a:gdLst/>
              <a:ahLst/>
              <a:cxnLst/>
              <a:rect l="l" t="t" r="r" b="b"/>
              <a:pathLst>
                <a:path w="7956" h="19959" extrusionOk="0">
                  <a:moveTo>
                    <a:pt x="3360" y="0"/>
                  </a:moveTo>
                  <a:lnTo>
                    <a:pt x="2053" y="734"/>
                  </a:lnTo>
                  <a:lnTo>
                    <a:pt x="1645" y="970"/>
                  </a:lnTo>
                  <a:lnTo>
                    <a:pt x="1456" y="1077"/>
                  </a:lnTo>
                  <a:lnTo>
                    <a:pt x="515" y="1603"/>
                  </a:lnTo>
                  <a:lnTo>
                    <a:pt x="1899" y="7422"/>
                  </a:lnTo>
                  <a:lnTo>
                    <a:pt x="1" y="19186"/>
                  </a:lnTo>
                  <a:cubicBezTo>
                    <a:pt x="1" y="19186"/>
                    <a:pt x="2072" y="19958"/>
                    <a:pt x="4542" y="19958"/>
                  </a:cubicBezTo>
                  <a:cubicBezTo>
                    <a:pt x="4638" y="19958"/>
                    <a:pt x="4735" y="19957"/>
                    <a:pt x="4833" y="19954"/>
                  </a:cubicBezTo>
                  <a:lnTo>
                    <a:pt x="4992" y="19949"/>
                  </a:lnTo>
                  <a:cubicBezTo>
                    <a:pt x="6009" y="19919"/>
                    <a:pt x="7009" y="19718"/>
                    <a:pt x="7955" y="19351"/>
                  </a:cubicBezTo>
                  <a:lnTo>
                    <a:pt x="6956" y="6435"/>
                  </a:lnTo>
                  <a:lnTo>
                    <a:pt x="6956" y="6287"/>
                  </a:lnTo>
                  <a:lnTo>
                    <a:pt x="6991" y="6246"/>
                  </a:lnTo>
                  <a:cubicBezTo>
                    <a:pt x="7180" y="5956"/>
                    <a:pt x="7281" y="5613"/>
                    <a:pt x="7269" y="5264"/>
                  </a:cubicBezTo>
                  <a:cubicBezTo>
                    <a:pt x="7257" y="4797"/>
                    <a:pt x="7098" y="4270"/>
                    <a:pt x="6902" y="3803"/>
                  </a:cubicBezTo>
                  <a:cubicBezTo>
                    <a:pt x="6796" y="2620"/>
                    <a:pt x="6701" y="1461"/>
                    <a:pt x="6831" y="503"/>
                  </a:cubicBezTo>
                  <a:lnTo>
                    <a:pt x="6554" y="461"/>
                  </a:lnTo>
                  <a:lnTo>
                    <a:pt x="6341" y="432"/>
                  </a:lnTo>
                  <a:lnTo>
                    <a:pt x="5974" y="379"/>
                  </a:lnTo>
                  <a:lnTo>
                    <a:pt x="3360" y="0"/>
                  </a:ln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9" name="Google Shape;149;p15">
              <a:extLst>
                <a:ext uri="{FF2B5EF4-FFF2-40B4-BE49-F238E27FC236}">
                  <a16:creationId xmlns:a16="http://schemas.microsoft.com/office/drawing/2014/main" id="{5EAF08BA-80DA-96FC-D492-88BBAB92D564}"/>
                </a:ext>
              </a:extLst>
            </p:cNvPr>
            <p:cNvSpPr/>
            <p:nvPr/>
          </p:nvSpPr>
          <p:spPr>
            <a:xfrm>
              <a:off x="1281286" y="2941552"/>
              <a:ext cx="79974" cy="818623"/>
            </a:xfrm>
            <a:custGeom>
              <a:avLst/>
              <a:gdLst/>
              <a:ahLst/>
              <a:cxnLst/>
              <a:rect l="l" t="t" r="r" b="b"/>
              <a:pathLst>
                <a:path w="1935" h="19807" extrusionOk="0">
                  <a:moveTo>
                    <a:pt x="87" y="1"/>
                  </a:moveTo>
                  <a:cubicBezTo>
                    <a:pt x="78" y="1"/>
                    <a:pt x="69" y="2"/>
                    <a:pt x="59" y="6"/>
                  </a:cubicBezTo>
                  <a:cubicBezTo>
                    <a:pt x="18" y="24"/>
                    <a:pt x="0" y="77"/>
                    <a:pt x="12" y="118"/>
                  </a:cubicBezTo>
                  <a:cubicBezTo>
                    <a:pt x="24" y="142"/>
                    <a:pt x="680" y="2236"/>
                    <a:pt x="1118" y="5766"/>
                  </a:cubicBezTo>
                  <a:cubicBezTo>
                    <a:pt x="1502" y="8924"/>
                    <a:pt x="1780" y="13892"/>
                    <a:pt x="941" y="19806"/>
                  </a:cubicBezTo>
                  <a:lnTo>
                    <a:pt x="1100" y="19801"/>
                  </a:lnTo>
                  <a:cubicBezTo>
                    <a:pt x="1934" y="13881"/>
                    <a:pt x="1662" y="8913"/>
                    <a:pt x="1272" y="5743"/>
                  </a:cubicBezTo>
                  <a:cubicBezTo>
                    <a:pt x="834" y="2194"/>
                    <a:pt x="166" y="83"/>
                    <a:pt x="160" y="59"/>
                  </a:cubicBezTo>
                  <a:cubicBezTo>
                    <a:pt x="150" y="26"/>
                    <a:pt x="122" y="1"/>
                    <a:pt x="87"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0" name="Google Shape;150;p15">
              <a:extLst>
                <a:ext uri="{FF2B5EF4-FFF2-40B4-BE49-F238E27FC236}">
                  <a16:creationId xmlns:a16="http://schemas.microsoft.com/office/drawing/2014/main" id="{A8D572E3-3C47-D026-AFFD-60CA44B1356E}"/>
                </a:ext>
              </a:extLst>
            </p:cNvPr>
            <p:cNvSpPr/>
            <p:nvPr/>
          </p:nvSpPr>
          <p:spPr>
            <a:xfrm>
              <a:off x="1227517" y="2863234"/>
              <a:ext cx="79230" cy="93943"/>
            </a:xfrm>
            <a:custGeom>
              <a:avLst/>
              <a:gdLst/>
              <a:ahLst/>
              <a:cxnLst/>
              <a:rect l="l" t="t" r="r" b="b"/>
              <a:pathLst>
                <a:path w="1917" h="2273" extrusionOk="0">
                  <a:moveTo>
                    <a:pt x="387" y="0"/>
                  </a:moveTo>
                  <a:cubicBezTo>
                    <a:pt x="225" y="0"/>
                    <a:pt x="86" y="29"/>
                    <a:pt x="0" y="115"/>
                  </a:cubicBezTo>
                  <a:lnTo>
                    <a:pt x="41" y="399"/>
                  </a:lnTo>
                  <a:lnTo>
                    <a:pt x="272" y="1984"/>
                  </a:lnTo>
                  <a:lnTo>
                    <a:pt x="278" y="2025"/>
                  </a:lnTo>
                  <a:cubicBezTo>
                    <a:pt x="515" y="2143"/>
                    <a:pt x="775" y="2226"/>
                    <a:pt x="1041" y="2262"/>
                  </a:cubicBezTo>
                  <a:cubicBezTo>
                    <a:pt x="1098" y="2268"/>
                    <a:pt x="1156" y="2272"/>
                    <a:pt x="1214" y="2272"/>
                  </a:cubicBezTo>
                  <a:cubicBezTo>
                    <a:pt x="1464" y="2272"/>
                    <a:pt x="1720" y="2203"/>
                    <a:pt x="1916" y="2001"/>
                  </a:cubicBezTo>
                  <a:lnTo>
                    <a:pt x="1881" y="1446"/>
                  </a:lnTo>
                  <a:lnTo>
                    <a:pt x="1845" y="807"/>
                  </a:lnTo>
                  <a:lnTo>
                    <a:pt x="1810" y="245"/>
                  </a:lnTo>
                  <a:cubicBezTo>
                    <a:pt x="1810" y="245"/>
                    <a:pt x="1674" y="209"/>
                    <a:pt x="1449" y="174"/>
                  </a:cubicBezTo>
                  <a:cubicBezTo>
                    <a:pt x="1224" y="133"/>
                    <a:pt x="934" y="56"/>
                    <a:pt x="657" y="20"/>
                  </a:cubicBezTo>
                  <a:cubicBezTo>
                    <a:pt x="563" y="8"/>
                    <a:pt x="472" y="0"/>
                    <a:pt x="387"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1" name="Google Shape;151;p15">
              <a:extLst>
                <a:ext uri="{FF2B5EF4-FFF2-40B4-BE49-F238E27FC236}">
                  <a16:creationId xmlns:a16="http://schemas.microsoft.com/office/drawing/2014/main" id="{9BC1BAE7-FE7D-5274-25C4-C0EC67DA01D3}"/>
                </a:ext>
              </a:extLst>
            </p:cNvPr>
            <p:cNvSpPr/>
            <p:nvPr/>
          </p:nvSpPr>
          <p:spPr>
            <a:xfrm>
              <a:off x="1244627" y="2870425"/>
              <a:ext cx="60879" cy="52572"/>
            </a:xfrm>
            <a:custGeom>
              <a:avLst/>
              <a:gdLst/>
              <a:ahLst/>
              <a:cxnLst/>
              <a:rect l="l" t="t" r="r" b="b"/>
              <a:pathLst>
                <a:path w="1473" h="1272" extrusionOk="0">
                  <a:moveTo>
                    <a:pt x="1035" y="0"/>
                  </a:moveTo>
                  <a:lnTo>
                    <a:pt x="0" y="148"/>
                  </a:lnTo>
                  <a:cubicBezTo>
                    <a:pt x="0" y="148"/>
                    <a:pt x="727" y="1183"/>
                    <a:pt x="1473" y="1272"/>
                  </a:cubicBezTo>
                  <a:lnTo>
                    <a:pt x="1396" y="71"/>
                  </a:lnTo>
                  <a:cubicBezTo>
                    <a:pt x="1396" y="71"/>
                    <a:pt x="1248" y="35"/>
                    <a:pt x="1035" y="0"/>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2" name="Google Shape;152;p15">
              <a:extLst>
                <a:ext uri="{FF2B5EF4-FFF2-40B4-BE49-F238E27FC236}">
                  <a16:creationId xmlns:a16="http://schemas.microsoft.com/office/drawing/2014/main" id="{4E15917A-C74B-14C2-7F8C-2163233425C1}"/>
                </a:ext>
              </a:extLst>
            </p:cNvPr>
            <p:cNvSpPr/>
            <p:nvPr/>
          </p:nvSpPr>
          <p:spPr>
            <a:xfrm>
              <a:off x="1189619" y="2662168"/>
              <a:ext cx="201938" cy="234465"/>
            </a:xfrm>
            <a:custGeom>
              <a:avLst/>
              <a:gdLst/>
              <a:ahLst/>
              <a:cxnLst/>
              <a:rect l="l" t="t" r="r" b="b"/>
              <a:pathLst>
                <a:path w="4886" h="5673" extrusionOk="0">
                  <a:moveTo>
                    <a:pt x="4128" y="0"/>
                  </a:moveTo>
                  <a:lnTo>
                    <a:pt x="1083" y="804"/>
                  </a:lnTo>
                  <a:lnTo>
                    <a:pt x="438" y="976"/>
                  </a:lnTo>
                  <a:cubicBezTo>
                    <a:pt x="89" y="1284"/>
                    <a:pt x="0" y="1940"/>
                    <a:pt x="30" y="2638"/>
                  </a:cubicBezTo>
                  <a:cubicBezTo>
                    <a:pt x="60" y="3182"/>
                    <a:pt x="130" y="3732"/>
                    <a:pt x="243" y="4270"/>
                  </a:cubicBezTo>
                  <a:cubicBezTo>
                    <a:pt x="332" y="4690"/>
                    <a:pt x="414" y="4974"/>
                    <a:pt x="414" y="4974"/>
                  </a:cubicBezTo>
                  <a:cubicBezTo>
                    <a:pt x="414" y="4974"/>
                    <a:pt x="479" y="5021"/>
                    <a:pt x="574" y="5069"/>
                  </a:cubicBezTo>
                  <a:cubicBezTo>
                    <a:pt x="663" y="5122"/>
                    <a:pt x="799" y="5193"/>
                    <a:pt x="958" y="5264"/>
                  </a:cubicBezTo>
                  <a:cubicBezTo>
                    <a:pt x="1183" y="5370"/>
                    <a:pt x="1420" y="5453"/>
                    <a:pt x="1662" y="5524"/>
                  </a:cubicBezTo>
                  <a:cubicBezTo>
                    <a:pt x="1997" y="5625"/>
                    <a:pt x="2348" y="5672"/>
                    <a:pt x="2695" y="5672"/>
                  </a:cubicBezTo>
                  <a:cubicBezTo>
                    <a:pt x="2716" y="5672"/>
                    <a:pt x="2736" y="5672"/>
                    <a:pt x="2756" y="5672"/>
                  </a:cubicBezTo>
                  <a:cubicBezTo>
                    <a:pt x="3182" y="5666"/>
                    <a:pt x="3590" y="5536"/>
                    <a:pt x="3939" y="5305"/>
                  </a:cubicBezTo>
                  <a:cubicBezTo>
                    <a:pt x="4885" y="4666"/>
                    <a:pt x="4702" y="2679"/>
                    <a:pt x="4442" y="1325"/>
                  </a:cubicBezTo>
                  <a:cubicBezTo>
                    <a:pt x="4436" y="1289"/>
                    <a:pt x="4430" y="1248"/>
                    <a:pt x="4424" y="1213"/>
                  </a:cubicBezTo>
                  <a:cubicBezTo>
                    <a:pt x="4324" y="734"/>
                    <a:pt x="4223" y="337"/>
                    <a:pt x="4170" y="142"/>
                  </a:cubicBezTo>
                  <a:cubicBezTo>
                    <a:pt x="4146" y="47"/>
                    <a:pt x="4128" y="0"/>
                    <a:pt x="4128"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3" name="Google Shape;153;p15">
              <a:extLst>
                <a:ext uri="{FF2B5EF4-FFF2-40B4-BE49-F238E27FC236}">
                  <a16:creationId xmlns:a16="http://schemas.microsoft.com/office/drawing/2014/main" id="{CFEB4037-C75F-17A8-62FB-E7CA1AF661D0}"/>
                </a:ext>
              </a:extLst>
            </p:cNvPr>
            <p:cNvSpPr/>
            <p:nvPr/>
          </p:nvSpPr>
          <p:spPr>
            <a:xfrm>
              <a:off x="1199868" y="2838643"/>
              <a:ext cx="37445" cy="54308"/>
            </a:xfrm>
            <a:custGeom>
              <a:avLst/>
              <a:gdLst/>
              <a:ahLst/>
              <a:cxnLst/>
              <a:rect l="l" t="t" r="r" b="b"/>
              <a:pathLst>
                <a:path w="906" h="1314" extrusionOk="0">
                  <a:moveTo>
                    <a:pt x="1" y="0"/>
                  </a:moveTo>
                  <a:cubicBezTo>
                    <a:pt x="89" y="426"/>
                    <a:pt x="166" y="710"/>
                    <a:pt x="166" y="710"/>
                  </a:cubicBezTo>
                  <a:cubicBezTo>
                    <a:pt x="166" y="710"/>
                    <a:pt x="563" y="1254"/>
                    <a:pt x="669" y="1313"/>
                  </a:cubicBezTo>
                  <a:cubicBezTo>
                    <a:pt x="906" y="988"/>
                    <a:pt x="314" y="95"/>
                    <a:pt x="314" y="95"/>
                  </a:cubicBezTo>
                  <a:lnTo>
                    <a:pt x="1" y="0"/>
                  </a:ln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4" name="Google Shape;154;p15">
              <a:extLst>
                <a:ext uri="{FF2B5EF4-FFF2-40B4-BE49-F238E27FC236}">
                  <a16:creationId xmlns:a16="http://schemas.microsoft.com/office/drawing/2014/main" id="{3AD8B447-EA41-398E-F103-C2567D5EAB0A}"/>
                </a:ext>
              </a:extLst>
            </p:cNvPr>
            <p:cNvSpPr/>
            <p:nvPr/>
          </p:nvSpPr>
          <p:spPr>
            <a:xfrm>
              <a:off x="1165524" y="2770533"/>
              <a:ext cx="59557" cy="80015"/>
            </a:xfrm>
            <a:custGeom>
              <a:avLst/>
              <a:gdLst/>
              <a:ahLst/>
              <a:cxnLst/>
              <a:rect l="l" t="t" r="r" b="b"/>
              <a:pathLst>
                <a:path w="1441" h="1936" extrusionOk="0">
                  <a:moveTo>
                    <a:pt x="681" y="1"/>
                  </a:moveTo>
                  <a:cubicBezTo>
                    <a:pt x="566" y="1"/>
                    <a:pt x="448" y="52"/>
                    <a:pt x="347" y="199"/>
                  </a:cubicBezTo>
                  <a:cubicBezTo>
                    <a:pt x="0" y="703"/>
                    <a:pt x="422" y="1935"/>
                    <a:pt x="1213" y="1935"/>
                  </a:cubicBezTo>
                  <a:cubicBezTo>
                    <a:pt x="1286" y="1935"/>
                    <a:pt x="1362" y="1925"/>
                    <a:pt x="1441" y="1902"/>
                  </a:cubicBezTo>
                  <a:lnTo>
                    <a:pt x="1216" y="294"/>
                  </a:lnTo>
                  <a:cubicBezTo>
                    <a:pt x="1216" y="294"/>
                    <a:pt x="955" y="1"/>
                    <a:pt x="681"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5" name="Google Shape;155;p15">
              <a:extLst>
                <a:ext uri="{FF2B5EF4-FFF2-40B4-BE49-F238E27FC236}">
                  <a16:creationId xmlns:a16="http://schemas.microsoft.com/office/drawing/2014/main" id="{0C4012C1-D00D-CBE8-DA46-BF82398E1EF3}"/>
                </a:ext>
              </a:extLst>
            </p:cNvPr>
            <p:cNvSpPr/>
            <p:nvPr/>
          </p:nvSpPr>
          <p:spPr>
            <a:xfrm>
              <a:off x="1189867" y="2662416"/>
              <a:ext cx="175776" cy="134199"/>
            </a:xfrm>
            <a:custGeom>
              <a:avLst/>
              <a:gdLst/>
              <a:ahLst/>
              <a:cxnLst/>
              <a:rect l="l" t="t" r="r" b="b"/>
              <a:pathLst>
                <a:path w="4253" h="3247" extrusionOk="0">
                  <a:moveTo>
                    <a:pt x="4134" y="0"/>
                  </a:moveTo>
                  <a:lnTo>
                    <a:pt x="438" y="976"/>
                  </a:lnTo>
                  <a:cubicBezTo>
                    <a:pt x="89" y="1283"/>
                    <a:pt x="0" y="1940"/>
                    <a:pt x="30" y="2632"/>
                  </a:cubicBezTo>
                  <a:cubicBezTo>
                    <a:pt x="60" y="2626"/>
                    <a:pt x="89" y="2623"/>
                    <a:pt x="117" y="2623"/>
                  </a:cubicBezTo>
                  <a:cubicBezTo>
                    <a:pt x="544" y="2623"/>
                    <a:pt x="801" y="3247"/>
                    <a:pt x="917" y="3247"/>
                  </a:cubicBezTo>
                  <a:cubicBezTo>
                    <a:pt x="1437" y="3229"/>
                    <a:pt x="1154" y="1928"/>
                    <a:pt x="1154" y="1928"/>
                  </a:cubicBezTo>
                  <a:cubicBezTo>
                    <a:pt x="3661" y="1212"/>
                    <a:pt x="4253" y="586"/>
                    <a:pt x="4170" y="142"/>
                  </a:cubicBezTo>
                  <a:cubicBezTo>
                    <a:pt x="4140" y="47"/>
                    <a:pt x="4134" y="0"/>
                    <a:pt x="4134"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6" name="Google Shape;156;p15">
              <a:extLst>
                <a:ext uri="{FF2B5EF4-FFF2-40B4-BE49-F238E27FC236}">
                  <a16:creationId xmlns:a16="http://schemas.microsoft.com/office/drawing/2014/main" id="{B632E3FD-A0E5-064E-8E6E-614973EAB936}"/>
                </a:ext>
              </a:extLst>
            </p:cNvPr>
            <p:cNvSpPr/>
            <p:nvPr/>
          </p:nvSpPr>
          <p:spPr>
            <a:xfrm>
              <a:off x="1189867" y="2695397"/>
              <a:ext cx="72121" cy="249840"/>
            </a:xfrm>
            <a:custGeom>
              <a:avLst/>
              <a:gdLst/>
              <a:ahLst/>
              <a:cxnLst/>
              <a:rect l="l" t="t" r="r" b="b"/>
              <a:pathLst>
                <a:path w="1745" h="6045" extrusionOk="0">
                  <a:moveTo>
                    <a:pt x="1077" y="0"/>
                  </a:moveTo>
                  <a:lnTo>
                    <a:pt x="432" y="172"/>
                  </a:lnTo>
                  <a:cubicBezTo>
                    <a:pt x="83" y="485"/>
                    <a:pt x="0" y="1142"/>
                    <a:pt x="24" y="1834"/>
                  </a:cubicBezTo>
                  <a:cubicBezTo>
                    <a:pt x="54" y="2384"/>
                    <a:pt x="124" y="2928"/>
                    <a:pt x="243" y="3466"/>
                  </a:cubicBezTo>
                  <a:cubicBezTo>
                    <a:pt x="331" y="3892"/>
                    <a:pt x="408" y="4176"/>
                    <a:pt x="408" y="4176"/>
                  </a:cubicBezTo>
                  <a:cubicBezTo>
                    <a:pt x="408" y="4176"/>
                    <a:pt x="479" y="4217"/>
                    <a:pt x="568" y="4270"/>
                  </a:cubicBezTo>
                  <a:cubicBezTo>
                    <a:pt x="657" y="4318"/>
                    <a:pt x="793" y="4389"/>
                    <a:pt x="952" y="4460"/>
                  </a:cubicBezTo>
                  <a:lnTo>
                    <a:pt x="1183" y="6045"/>
                  </a:lnTo>
                  <a:cubicBezTo>
                    <a:pt x="1585" y="5820"/>
                    <a:pt x="1745" y="5311"/>
                    <a:pt x="1656" y="4720"/>
                  </a:cubicBezTo>
                  <a:cubicBezTo>
                    <a:pt x="1627" y="4513"/>
                    <a:pt x="1597" y="4294"/>
                    <a:pt x="1568" y="4081"/>
                  </a:cubicBezTo>
                  <a:cubicBezTo>
                    <a:pt x="1319" y="2153"/>
                    <a:pt x="1189" y="131"/>
                    <a:pt x="1189" y="131"/>
                  </a:cubicBezTo>
                  <a:cubicBezTo>
                    <a:pt x="1165" y="77"/>
                    <a:pt x="1124" y="30"/>
                    <a:pt x="1077"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7" name="Google Shape;157;p15">
              <a:extLst>
                <a:ext uri="{FF2B5EF4-FFF2-40B4-BE49-F238E27FC236}">
                  <a16:creationId xmlns:a16="http://schemas.microsoft.com/office/drawing/2014/main" id="{AE085844-E778-4F18-C675-EE87E694788E}"/>
                </a:ext>
              </a:extLst>
            </p:cNvPr>
            <p:cNvSpPr/>
            <p:nvPr/>
          </p:nvSpPr>
          <p:spPr>
            <a:xfrm>
              <a:off x="1254133" y="2778758"/>
              <a:ext cx="133496" cy="115641"/>
            </a:xfrm>
            <a:custGeom>
              <a:avLst/>
              <a:gdLst/>
              <a:ahLst/>
              <a:cxnLst/>
              <a:rect l="l" t="t" r="r" b="b"/>
              <a:pathLst>
                <a:path w="3230" h="2798" extrusionOk="0">
                  <a:moveTo>
                    <a:pt x="3052" y="0"/>
                  </a:moveTo>
                  <a:cubicBezTo>
                    <a:pt x="2875" y="113"/>
                    <a:pt x="2686" y="207"/>
                    <a:pt x="2491" y="290"/>
                  </a:cubicBezTo>
                  <a:cubicBezTo>
                    <a:pt x="2139" y="436"/>
                    <a:pt x="1683" y="569"/>
                    <a:pt x="1192" y="569"/>
                  </a:cubicBezTo>
                  <a:cubicBezTo>
                    <a:pt x="806" y="569"/>
                    <a:pt x="398" y="487"/>
                    <a:pt x="1" y="266"/>
                  </a:cubicBezTo>
                  <a:lnTo>
                    <a:pt x="1" y="266"/>
                  </a:lnTo>
                  <a:cubicBezTo>
                    <a:pt x="1" y="266"/>
                    <a:pt x="344" y="1715"/>
                    <a:pt x="279" y="2597"/>
                  </a:cubicBezTo>
                  <a:cubicBezTo>
                    <a:pt x="301" y="2604"/>
                    <a:pt x="870" y="2797"/>
                    <a:pt x="1549" y="2797"/>
                  </a:cubicBezTo>
                  <a:cubicBezTo>
                    <a:pt x="1959" y="2797"/>
                    <a:pt x="2410" y="2727"/>
                    <a:pt x="2804" y="2502"/>
                  </a:cubicBezTo>
                  <a:cubicBezTo>
                    <a:pt x="2810" y="2502"/>
                    <a:pt x="2816" y="2496"/>
                    <a:pt x="2816" y="2490"/>
                  </a:cubicBezTo>
                  <a:cubicBezTo>
                    <a:pt x="2928" y="2372"/>
                    <a:pt x="2940" y="2301"/>
                    <a:pt x="3011" y="2106"/>
                  </a:cubicBezTo>
                  <a:cubicBezTo>
                    <a:pt x="3212" y="1562"/>
                    <a:pt x="3230" y="911"/>
                    <a:pt x="3123" y="337"/>
                  </a:cubicBezTo>
                  <a:lnTo>
                    <a:pt x="3052" y="0"/>
                  </a:ln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8" name="Google Shape;158;p15">
              <a:extLst>
                <a:ext uri="{FF2B5EF4-FFF2-40B4-BE49-F238E27FC236}">
                  <a16:creationId xmlns:a16="http://schemas.microsoft.com/office/drawing/2014/main" id="{45EE1633-C555-AECA-C88A-761DF111633F}"/>
                </a:ext>
              </a:extLst>
            </p:cNvPr>
            <p:cNvSpPr/>
            <p:nvPr/>
          </p:nvSpPr>
          <p:spPr>
            <a:xfrm>
              <a:off x="1138784" y="2770244"/>
              <a:ext cx="126139" cy="44223"/>
            </a:xfrm>
            <a:custGeom>
              <a:avLst/>
              <a:gdLst/>
              <a:ahLst/>
              <a:cxnLst/>
              <a:rect l="l" t="t" r="r" b="b"/>
              <a:pathLst>
                <a:path w="3052" h="1070" extrusionOk="0">
                  <a:moveTo>
                    <a:pt x="88" y="0"/>
                  </a:moveTo>
                  <a:cubicBezTo>
                    <a:pt x="60" y="0"/>
                    <a:pt x="30" y="18"/>
                    <a:pt x="18" y="47"/>
                  </a:cubicBezTo>
                  <a:cubicBezTo>
                    <a:pt x="0" y="88"/>
                    <a:pt x="12" y="135"/>
                    <a:pt x="48" y="165"/>
                  </a:cubicBezTo>
                  <a:cubicBezTo>
                    <a:pt x="1331" y="975"/>
                    <a:pt x="2378" y="1070"/>
                    <a:pt x="2786" y="1070"/>
                  </a:cubicBezTo>
                  <a:cubicBezTo>
                    <a:pt x="2851" y="1070"/>
                    <a:pt x="2916" y="1070"/>
                    <a:pt x="2975" y="1064"/>
                  </a:cubicBezTo>
                  <a:cubicBezTo>
                    <a:pt x="3022" y="1052"/>
                    <a:pt x="3052" y="1011"/>
                    <a:pt x="3046" y="969"/>
                  </a:cubicBezTo>
                  <a:cubicBezTo>
                    <a:pt x="3040" y="922"/>
                    <a:pt x="3005" y="886"/>
                    <a:pt x="2957" y="886"/>
                  </a:cubicBezTo>
                  <a:cubicBezTo>
                    <a:pt x="2955" y="888"/>
                    <a:pt x="2897" y="894"/>
                    <a:pt x="2793" y="894"/>
                  </a:cubicBezTo>
                  <a:cubicBezTo>
                    <a:pt x="2406" y="894"/>
                    <a:pt x="1374" y="803"/>
                    <a:pt x="124" y="11"/>
                  </a:cubicBezTo>
                  <a:cubicBezTo>
                    <a:pt x="114" y="4"/>
                    <a:pt x="101" y="0"/>
                    <a:pt x="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9" name="Google Shape;159;p15">
              <a:extLst>
                <a:ext uri="{FF2B5EF4-FFF2-40B4-BE49-F238E27FC236}">
                  <a16:creationId xmlns:a16="http://schemas.microsoft.com/office/drawing/2014/main" id="{964D17DD-2273-6B5F-4B3A-F2ACD139947F}"/>
                </a:ext>
              </a:extLst>
            </p:cNvPr>
            <p:cNvSpPr/>
            <p:nvPr/>
          </p:nvSpPr>
          <p:spPr>
            <a:xfrm>
              <a:off x="1156845" y="2846950"/>
              <a:ext cx="116179" cy="29592"/>
            </a:xfrm>
            <a:custGeom>
              <a:avLst/>
              <a:gdLst/>
              <a:ahLst/>
              <a:cxnLst/>
              <a:rect l="l" t="t" r="r" b="b"/>
              <a:pathLst>
                <a:path w="2811" h="716" extrusionOk="0">
                  <a:moveTo>
                    <a:pt x="88" y="0"/>
                  </a:moveTo>
                  <a:cubicBezTo>
                    <a:pt x="55" y="0"/>
                    <a:pt x="28" y="23"/>
                    <a:pt x="19" y="59"/>
                  </a:cubicBezTo>
                  <a:cubicBezTo>
                    <a:pt x="1" y="101"/>
                    <a:pt x="25" y="148"/>
                    <a:pt x="66" y="166"/>
                  </a:cubicBezTo>
                  <a:cubicBezTo>
                    <a:pt x="1385" y="680"/>
                    <a:pt x="2390" y="716"/>
                    <a:pt x="2650" y="716"/>
                  </a:cubicBezTo>
                  <a:lnTo>
                    <a:pt x="2704" y="716"/>
                  </a:lnTo>
                  <a:cubicBezTo>
                    <a:pt x="2810" y="710"/>
                    <a:pt x="2810" y="556"/>
                    <a:pt x="2704" y="544"/>
                  </a:cubicBezTo>
                  <a:cubicBezTo>
                    <a:pt x="2702" y="544"/>
                    <a:pt x="2688" y="545"/>
                    <a:pt x="2661" y="545"/>
                  </a:cubicBezTo>
                  <a:cubicBezTo>
                    <a:pt x="2444" y="545"/>
                    <a:pt x="1424" y="517"/>
                    <a:pt x="119" y="6"/>
                  </a:cubicBezTo>
                  <a:cubicBezTo>
                    <a:pt x="109" y="2"/>
                    <a:pt x="98" y="0"/>
                    <a:pt x="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0" name="Google Shape;160;p15">
              <a:extLst>
                <a:ext uri="{FF2B5EF4-FFF2-40B4-BE49-F238E27FC236}">
                  <a16:creationId xmlns:a16="http://schemas.microsoft.com/office/drawing/2014/main" id="{299DED09-97E7-6D9D-5B48-F5974A04D0C5}"/>
                </a:ext>
              </a:extLst>
            </p:cNvPr>
            <p:cNvSpPr/>
            <p:nvPr/>
          </p:nvSpPr>
          <p:spPr>
            <a:xfrm>
              <a:off x="1343114" y="2719120"/>
              <a:ext cx="523114" cy="722531"/>
            </a:xfrm>
            <a:custGeom>
              <a:avLst/>
              <a:gdLst/>
              <a:ahLst/>
              <a:cxnLst/>
              <a:rect l="l" t="t" r="r" b="b"/>
              <a:pathLst>
                <a:path w="12657" h="17482" extrusionOk="0">
                  <a:moveTo>
                    <a:pt x="10853" y="0"/>
                  </a:moveTo>
                  <a:lnTo>
                    <a:pt x="379" y="15448"/>
                  </a:lnTo>
                  <a:cubicBezTo>
                    <a:pt x="0" y="16004"/>
                    <a:pt x="101" y="16802"/>
                    <a:pt x="598" y="17222"/>
                  </a:cubicBezTo>
                  <a:cubicBezTo>
                    <a:pt x="802" y="17397"/>
                    <a:pt x="1041" y="17481"/>
                    <a:pt x="1279" y="17481"/>
                  </a:cubicBezTo>
                  <a:cubicBezTo>
                    <a:pt x="1621" y="17481"/>
                    <a:pt x="1960" y="17307"/>
                    <a:pt x="2183" y="16980"/>
                  </a:cubicBezTo>
                  <a:lnTo>
                    <a:pt x="12657" y="1532"/>
                  </a:lnTo>
                  <a:lnTo>
                    <a:pt x="10853"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1" name="Google Shape;161;p15">
              <a:extLst>
                <a:ext uri="{FF2B5EF4-FFF2-40B4-BE49-F238E27FC236}">
                  <a16:creationId xmlns:a16="http://schemas.microsoft.com/office/drawing/2014/main" id="{2C7F63CE-AD4D-15A7-91A0-A48577AE28BA}"/>
                </a:ext>
              </a:extLst>
            </p:cNvPr>
            <p:cNvSpPr/>
            <p:nvPr/>
          </p:nvSpPr>
          <p:spPr>
            <a:xfrm>
              <a:off x="1818519" y="2307235"/>
              <a:ext cx="452481" cy="452233"/>
            </a:xfrm>
            <a:custGeom>
              <a:avLst/>
              <a:gdLst/>
              <a:ahLst/>
              <a:cxnLst/>
              <a:rect l="l" t="t" r="r" b="b"/>
              <a:pathLst>
                <a:path w="10948" h="10942" extrusionOk="0">
                  <a:moveTo>
                    <a:pt x="7127" y="1"/>
                  </a:moveTo>
                  <a:lnTo>
                    <a:pt x="0" y="10516"/>
                  </a:lnTo>
                  <a:lnTo>
                    <a:pt x="503" y="10942"/>
                  </a:lnTo>
                  <a:lnTo>
                    <a:pt x="7091" y="1237"/>
                  </a:lnTo>
                  <a:lnTo>
                    <a:pt x="10947" y="2609"/>
                  </a:lnTo>
                  <a:lnTo>
                    <a:pt x="7127" y="1"/>
                  </a:ln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2" name="Google Shape;162;p15">
              <a:extLst>
                <a:ext uri="{FF2B5EF4-FFF2-40B4-BE49-F238E27FC236}">
                  <a16:creationId xmlns:a16="http://schemas.microsoft.com/office/drawing/2014/main" id="{DA141EFC-371C-4C3E-E732-0738B59F5989}"/>
                </a:ext>
              </a:extLst>
            </p:cNvPr>
            <p:cNvSpPr/>
            <p:nvPr/>
          </p:nvSpPr>
          <p:spPr>
            <a:xfrm>
              <a:off x="1818519" y="2698083"/>
              <a:ext cx="50381" cy="61375"/>
            </a:xfrm>
            <a:custGeom>
              <a:avLst/>
              <a:gdLst/>
              <a:ahLst/>
              <a:cxnLst/>
              <a:rect l="l" t="t" r="r" b="b"/>
              <a:pathLst>
                <a:path w="1219" h="1485" extrusionOk="0">
                  <a:moveTo>
                    <a:pt x="716" y="1"/>
                  </a:moveTo>
                  <a:lnTo>
                    <a:pt x="0" y="1059"/>
                  </a:lnTo>
                  <a:lnTo>
                    <a:pt x="503" y="1485"/>
                  </a:lnTo>
                  <a:lnTo>
                    <a:pt x="1219" y="432"/>
                  </a:lnTo>
                  <a:lnTo>
                    <a:pt x="716" y="1"/>
                  </a:lnTo>
                  <a:close/>
                </a:path>
              </a:pathLst>
            </a:custGeom>
            <a:solidFill>
              <a:srgbClr val="AAAA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3" name="Google Shape;163;p15">
              <a:extLst>
                <a:ext uri="{FF2B5EF4-FFF2-40B4-BE49-F238E27FC236}">
                  <a16:creationId xmlns:a16="http://schemas.microsoft.com/office/drawing/2014/main" id="{FF2D141F-6884-A821-D90C-F522F81F0B65}"/>
                </a:ext>
              </a:extLst>
            </p:cNvPr>
            <p:cNvSpPr/>
            <p:nvPr/>
          </p:nvSpPr>
          <p:spPr>
            <a:xfrm>
              <a:off x="1109275" y="2993668"/>
              <a:ext cx="502986" cy="196731"/>
            </a:xfrm>
            <a:custGeom>
              <a:avLst/>
              <a:gdLst/>
              <a:ahLst/>
              <a:cxnLst/>
              <a:rect l="l" t="t" r="r" b="b"/>
              <a:pathLst>
                <a:path w="12170" h="4760" extrusionOk="0">
                  <a:moveTo>
                    <a:pt x="1236" y="0"/>
                  </a:moveTo>
                  <a:cubicBezTo>
                    <a:pt x="548" y="0"/>
                    <a:pt x="1" y="874"/>
                    <a:pt x="419" y="1637"/>
                  </a:cubicBezTo>
                  <a:cubicBezTo>
                    <a:pt x="436" y="1667"/>
                    <a:pt x="448" y="1678"/>
                    <a:pt x="448" y="1678"/>
                  </a:cubicBezTo>
                  <a:cubicBezTo>
                    <a:pt x="448" y="1678"/>
                    <a:pt x="3376" y="4440"/>
                    <a:pt x="5422" y="4736"/>
                  </a:cubicBezTo>
                  <a:cubicBezTo>
                    <a:pt x="5534" y="4752"/>
                    <a:pt x="5656" y="4760"/>
                    <a:pt x="5785" y="4760"/>
                  </a:cubicBezTo>
                  <a:cubicBezTo>
                    <a:pt x="7933" y="4760"/>
                    <a:pt x="12170" y="2654"/>
                    <a:pt x="12170" y="2654"/>
                  </a:cubicBezTo>
                  <a:lnTo>
                    <a:pt x="11756" y="1513"/>
                  </a:lnTo>
                  <a:cubicBezTo>
                    <a:pt x="11756" y="1513"/>
                    <a:pt x="8911" y="2524"/>
                    <a:pt x="7977" y="2619"/>
                  </a:cubicBezTo>
                  <a:cubicBezTo>
                    <a:pt x="6954" y="2713"/>
                    <a:pt x="5505" y="3045"/>
                    <a:pt x="5505" y="3045"/>
                  </a:cubicBezTo>
                  <a:cubicBezTo>
                    <a:pt x="4813" y="2358"/>
                    <a:pt x="2837" y="821"/>
                    <a:pt x="1696" y="135"/>
                  </a:cubicBezTo>
                  <a:cubicBezTo>
                    <a:pt x="1542" y="42"/>
                    <a:pt x="1385" y="0"/>
                    <a:pt x="1236" y="0"/>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4" name="Google Shape;164;p15">
              <a:extLst>
                <a:ext uri="{FF2B5EF4-FFF2-40B4-BE49-F238E27FC236}">
                  <a16:creationId xmlns:a16="http://schemas.microsoft.com/office/drawing/2014/main" id="{F76CF361-C369-C20C-4C96-CB27AC37DB79}"/>
                </a:ext>
              </a:extLst>
            </p:cNvPr>
            <p:cNvSpPr/>
            <p:nvPr/>
          </p:nvSpPr>
          <p:spPr>
            <a:xfrm>
              <a:off x="1595095" y="3015159"/>
              <a:ext cx="97869" cy="92414"/>
            </a:xfrm>
            <a:custGeom>
              <a:avLst/>
              <a:gdLst/>
              <a:ahLst/>
              <a:cxnLst/>
              <a:rect l="l" t="t" r="r" b="b"/>
              <a:pathLst>
                <a:path w="2368" h="2236" extrusionOk="0">
                  <a:moveTo>
                    <a:pt x="1200" y="1"/>
                  </a:moveTo>
                  <a:cubicBezTo>
                    <a:pt x="1026" y="1"/>
                    <a:pt x="509" y="429"/>
                    <a:pt x="279" y="721"/>
                  </a:cubicBezTo>
                  <a:cubicBezTo>
                    <a:pt x="190" y="815"/>
                    <a:pt x="101" y="910"/>
                    <a:pt x="1" y="993"/>
                  </a:cubicBezTo>
                  <a:lnTo>
                    <a:pt x="415" y="2140"/>
                  </a:lnTo>
                  <a:cubicBezTo>
                    <a:pt x="535" y="2206"/>
                    <a:pt x="668" y="2235"/>
                    <a:pt x="805" y="2235"/>
                  </a:cubicBezTo>
                  <a:cubicBezTo>
                    <a:pt x="1246" y="2235"/>
                    <a:pt x="1733" y="1931"/>
                    <a:pt x="2018" y="1561"/>
                  </a:cubicBezTo>
                  <a:cubicBezTo>
                    <a:pt x="2367" y="1106"/>
                    <a:pt x="2363" y="302"/>
                    <a:pt x="1936" y="302"/>
                  </a:cubicBezTo>
                  <a:cubicBezTo>
                    <a:pt x="1908" y="302"/>
                    <a:pt x="1878" y="305"/>
                    <a:pt x="1846" y="313"/>
                  </a:cubicBezTo>
                  <a:cubicBezTo>
                    <a:pt x="1631" y="360"/>
                    <a:pt x="1286" y="507"/>
                    <a:pt x="1133" y="507"/>
                  </a:cubicBezTo>
                  <a:cubicBezTo>
                    <a:pt x="1075" y="507"/>
                    <a:pt x="1045" y="486"/>
                    <a:pt x="1060" y="431"/>
                  </a:cubicBezTo>
                  <a:cubicBezTo>
                    <a:pt x="1101" y="259"/>
                    <a:pt x="1296" y="165"/>
                    <a:pt x="1255" y="35"/>
                  </a:cubicBezTo>
                  <a:cubicBezTo>
                    <a:pt x="1247" y="11"/>
                    <a:pt x="1228" y="1"/>
                    <a:pt x="1200"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grpSp>
      <p:pic>
        <p:nvPicPr>
          <p:cNvPr id="4" name="Picture 3" descr="Icon&#10;&#10;Description automatically generated">
            <a:extLst>
              <a:ext uri="{FF2B5EF4-FFF2-40B4-BE49-F238E27FC236}">
                <a16:creationId xmlns:a16="http://schemas.microsoft.com/office/drawing/2014/main" id="{4AE96D17-2152-3310-8CE5-B4CF0EB820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738" t="-594" r="-1061" b="594"/>
          <a:stretch/>
        </p:blipFill>
        <p:spPr>
          <a:xfrm>
            <a:off x="0" y="818378"/>
            <a:ext cx="2347083" cy="4472707"/>
          </a:xfrm>
          <a:prstGeom prst="rect">
            <a:avLst/>
          </a:prstGeom>
        </p:spPr>
      </p:pic>
    </p:spTree>
    <p:extLst>
      <p:ext uri="{BB962C8B-B14F-4D97-AF65-F5344CB8AC3E}">
        <p14:creationId xmlns:p14="http://schemas.microsoft.com/office/powerpoint/2010/main" val="2487214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rPr>
              <a:t>Welcome</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EEFEC0E-6C0E-9AEE-0219-77715F886AE3}"/>
              </a:ext>
            </a:extLst>
          </p:cNvPr>
          <p:cNvSpPr txBox="1"/>
          <p:nvPr/>
        </p:nvSpPr>
        <p:spPr>
          <a:xfrm>
            <a:off x="439479" y="1366897"/>
            <a:ext cx="11313041" cy="3570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5EB8"/>
              </a:buClr>
              <a:buSzTx/>
              <a:buFontTx/>
              <a:buNone/>
              <a:tabLst/>
              <a:defRPr/>
            </a:pPr>
            <a:r>
              <a:rPr lang="en-GB" sz="2800" b="1" dirty="0">
                <a:solidFill>
                  <a:schemeClr val="accent2"/>
                </a:solidFill>
                <a:latin typeface="Arial" panose="020B0604020202020204" pitchFamily="34" charset="0"/>
                <a:cs typeface="Arial" panose="020B0604020202020204" pitchFamily="34" charset="0"/>
              </a:rPr>
              <a:t>Housekeeping</a:t>
            </a:r>
            <a:endParaRPr lang="en-GB" sz="2400" b="1" dirty="0">
              <a:solidFill>
                <a:schemeClr val="accent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5EB8"/>
              </a:buClr>
              <a:buSzTx/>
              <a:buFontTx/>
              <a:buNone/>
              <a:tabLst/>
              <a:defRPr/>
            </a:pPr>
            <a:endParaRPr kumimoji="0" lang="en-GB"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lang="en-GB" sz="2400" dirty="0">
                <a:latin typeface="Arial" panose="020B0604020202020204" pitchFamily="34" charset="0"/>
                <a:cs typeface="Arial" panose="020B0604020202020204" pitchFamily="34" charset="0"/>
              </a:rPr>
              <a:t>Please introduce yourself in the </a:t>
            </a:r>
            <a:r>
              <a:rPr lang="en-GB" sz="2400" dirty="0" err="1">
                <a:latin typeface="Arial" panose="020B0604020202020204" pitchFamily="34" charset="0"/>
                <a:cs typeface="Arial" panose="020B0604020202020204" pitchFamily="34" charset="0"/>
              </a:rPr>
              <a:t>chatbox</a:t>
            </a:r>
            <a:r>
              <a:rPr lang="en-GB" sz="2400" dirty="0">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kumimoji="0" lang="en-GB"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Please remain on mute during the presentation</a:t>
            </a:r>
            <a:r>
              <a:rPr lang="en-GB" sz="2400" dirty="0">
                <a:latin typeface="Arial" panose="020B0604020202020204" pitchFamily="34" charset="0"/>
                <a:cs typeface="Arial" panose="020B0604020202020204" pitchFamily="34" charset="0"/>
              </a:rPr>
              <a:t>s.</a:t>
            </a: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lang="en-GB" sz="2400" dirty="0">
                <a:latin typeface="Arial" panose="020B0604020202020204" pitchFamily="34" charset="0"/>
                <a:cs typeface="Arial" panose="020B0604020202020204" pitchFamily="34" charset="0"/>
              </a:rPr>
              <a:t>We will have opportunities for Q&amp;A at points during the webinar.</a:t>
            </a: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lang="en-GB" sz="2400" dirty="0">
                <a:latin typeface="Arial" panose="020B0604020202020204" pitchFamily="34" charset="0"/>
                <a:cs typeface="Arial" panose="020B0604020202020204" pitchFamily="34" charset="0"/>
              </a:rPr>
              <a:t>Please add questions and comments into the </a:t>
            </a:r>
            <a:r>
              <a:rPr lang="en-GB" sz="2400" dirty="0" err="1">
                <a:latin typeface="Arial" panose="020B0604020202020204" pitchFamily="34" charset="0"/>
                <a:cs typeface="Arial" panose="020B0604020202020204" pitchFamily="34" charset="0"/>
              </a:rPr>
              <a:t>chatbox</a:t>
            </a:r>
            <a:r>
              <a:rPr lang="en-GB" sz="2400" dirty="0">
                <a:latin typeface="Arial" panose="020B0604020202020204" pitchFamily="34" charset="0"/>
                <a:cs typeface="Arial" panose="020B0604020202020204" pitchFamily="34" charset="0"/>
              </a:rPr>
              <a:t> at any time.</a:t>
            </a: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lang="en-GB" sz="2400" dirty="0">
                <a:latin typeface="Arial" panose="020B0604020202020204" pitchFamily="34" charset="0"/>
                <a:cs typeface="Arial" panose="020B0604020202020204" pitchFamily="34" charset="0"/>
              </a:rPr>
              <a:t>During the Q&amp;A please use the ‘raise hand’ function.</a:t>
            </a: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lang="en-GB" sz="2400" dirty="0">
                <a:latin typeface="Arial" panose="020B0604020202020204" pitchFamily="34" charset="0"/>
                <a:cs typeface="Arial" panose="020B0604020202020204" pitchFamily="34" charset="0"/>
              </a:rPr>
              <a:t>Slides will be shared following the webinar to those who attended.</a:t>
            </a:r>
          </a:p>
        </p:txBody>
      </p:sp>
    </p:spTree>
    <p:extLst>
      <p:ext uri="{BB962C8B-B14F-4D97-AF65-F5344CB8AC3E}">
        <p14:creationId xmlns:p14="http://schemas.microsoft.com/office/powerpoint/2010/main" val="855373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0" name="Rectangle 259">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2"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64"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66"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68"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54" name="Google Shape;510;p23">
            <a:extLst>
              <a:ext uri="{FF2B5EF4-FFF2-40B4-BE49-F238E27FC236}">
                <a16:creationId xmlns:a16="http://schemas.microsoft.com/office/drawing/2014/main" id="{B2419623-6D0B-4223-D172-7AB973A970D6}"/>
              </a:ext>
            </a:extLst>
          </p:cNvPr>
          <p:cNvSpPr txBox="1"/>
          <p:nvPr/>
        </p:nvSpPr>
        <p:spPr>
          <a:xfrm>
            <a:off x="1052339" y="642206"/>
            <a:ext cx="3520526" cy="1184829"/>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90000"/>
              </a:lnSpc>
              <a:spcBef>
                <a:spcPct val="0"/>
              </a:spcBef>
              <a:spcAft>
                <a:spcPts val="600"/>
              </a:spcAft>
              <a:buClr>
                <a:srgbClr val="000000"/>
              </a:buClr>
              <a:buSzPts val="1100"/>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sym typeface="Roboto"/>
              </a:rPr>
              <a:t>20 years </a:t>
            </a:r>
          </a:p>
          <a:p>
            <a:pPr marL="0" marR="0" lvl="0" indent="0" algn="l" defTabSz="914400" rtl="0" eaLnBrk="1" fontAlgn="auto" latinLnBrk="0" hangingPunct="1">
              <a:lnSpc>
                <a:spcPct val="90000"/>
              </a:lnSpc>
              <a:spcBef>
                <a:spcPct val="0"/>
              </a:spcBef>
              <a:spcAft>
                <a:spcPts val="600"/>
              </a:spcAft>
              <a:buClr>
                <a:srgbClr val="000000"/>
              </a:buClr>
              <a:buSzPts val="1100"/>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sym typeface="Roboto"/>
              </a:rPr>
              <a:t>nationwide delivery</a:t>
            </a:r>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255" name="Google Shape;510;p23">
            <a:extLst>
              <a:ext uri="{FF2B5EF4-FFF2-40B4-BE49-F238E27FC236}">
                <a16:creationId xmlns:a16="http://schemas.microsoft.com/office/drawing/2014/main" id="{1E4A5031-8449-F1A4-0C9C-5E46AF0C31C3}"/>
              </a:ext>
            </a:extLst>
          </p:cNvPr>
          <p:cNvSpPr txBox="1"/>
          <p:nvPr/>
        </p:nvSpPr>
        <p:spPr>
          <a:xfrm>
            <a:off x="1005188" y="1778202"/>
            <a:ext cx="2842055" cy="1160159"/>
          </a:xfrm>
          <a:prstGeom prst="rect">
            <a:avLst/>
          </a:prstGeom>
        </p:spPr>
        <p:txBody>
          <a:bodyPr spcFirstLastPara="1" vert="horz" lIns="91440" tIns="45720" rIns="91440" bIns="45720" rtlCol="0" anchor="t" anchorCtr="0">
            <a:normAutofit/>
          </a:bodyPr>
          <a:lstStyle/>
          <a:p>
            <a:pPr marL="0" marR="0" lvl="0" indent="0" algn="l" defTabSz="914400" rtl="0" eaLnBrk="1" fontAlgn="auto" latinLnBrk="0" hangingPunct="1">
              <a:lnSpc>
                <a:spcPct val="90000"/>
              </a:lnSpc>
              <a:spcBef>
                <a:spcPts val="0"/>
              </a:spcBef>
              <a:spcAft>
                <a:spcPts val="600"/>
              </a:spcAft>
              <a:buClr>
                <a:srgbClr val="000000"/>
              </a:buClr>
              <a:buSzPts val="1100"/>
              <a:buFontTx/>
              <a:buNone/>
              <a:tabLst/>
              <a:defRPr/>
            </a:pPr>
            <a:r>
              <a:rPr kumimoji="0" lang="en-US" sz="2800" b="1" i="0" u="none" strike="noStrike" kern="1200" cap="none" spc="0" normalizeH="0" baseline="0" noProof="0">
                <a:ln>
                  <a:noFill/>
                </a:ln>
                <a:solidFill>
                  <a:srgbClr val="FEFFFF"/>
                </a:solidFill>
                <a:effectLst/>
                <a:uLnTx/>
                <a:uFillTx/>
                <a:latin typeface="Arial" panose="020B0604020202020204"/>
                <a:ea typeface="+mn-ea"/>
                <a:cs typeface="+mn-cs"/>
                <a:sym typeface="Roboto"/>
              </a:rPr>
              <a:t>3000+ learners </a:t>
            </a:r>
            <a:r>
              <a:rPr kumimoji="0" lang="en-US" sz="2000" b="1" i="0" u="none" strike="noStrike" kern="1200" cap="none" spc="0" normalizeH="0" baseline="0" noProof="0">
                <a:ln>
                  <a:noFill/>
                </a:ln>
                <a:solidFill>
                  <a:srgbClr val="FEFFFF"/>
                </a:solidFill>
                <a:effectLst/>
                <a:uLnTx/>
                <a:uFillTx/>
                <a:latin typeface="Arial" panose="020B0604020202020204"/>
                <a:ea typeface="+mn-ea"/>
                <a:cs typeface="+mn-cs"/>
                <a:sym typeface="Roboto"/>
              </a:rPr>
              <a:t>on </a:t>
            </a:r>
            <a:r>
              <a:rPr kumimoji="0" lang="en-US" sz="2000" b="1" i="0" u="none" strike="noStrike" kern="1200" cap="none" spc="0" normalizeH="0" baseline="0" noProof="0" err="1">
                <a:ln>
                  <a:noFill/>
                </a:ln>
                <a:solidFill>
                  <a:srgbClr val="FEFFFF"/>
                </a:solidFill>
                <a:effectLst/>
                <a:uLnTx/>
                <a:uFillTx/>
                <a:latin typeface="Arial" panose="020B0604020202020204"/>
                <a:ea typeface="+mn-ea"/>
                <a:cs typeface="+mn-cs"/>
                <a:sym typeface="Roboto"/>
              </a:rPr>
              <a:t>programme</a:t>
            </a:r>
            <a:endParaRPr kumimoji="0" lang="en-US" sz="2000" b="1" i="0" u="none" strike="noStrike" kern="1200" cap="none" spc="0" normalizeH="0" baseline="0" noProof="0">
              <a:ln>
                <a:noFill/>
              </a:ln>
              <a:solidFill>
                <a:srgbClr val="FEFFFF"/>
              </a:solidFill>
              <a:effectLst/>
              <a:uLnTx/>
              <a:uFillTx/>
              <a:latin typeface="Arial" panose="020B0604020202020204"/>
              <a:ea typeface="+mn-ea"/>
              <a:cs typeface="Arial"/>
            </a:endParaRPr>
          </a:p>
        </p:txBody>
      </p:sp>
      <p:sp>
        <p:nvSpPr>
          <p:cNvPr id="256" name="Google Shape;510;p23">
            <a:extLst>
              <a:ext uri="{FF2B5EF4-FFF2-40B4-BE49-F238E27FC236}">
                <a16:creationId xmlns:a16="http://schemas.microsoft.com/office/drawing/2014/main" id="{20C656EB-B867-5622-991C-75BB211DD668}"/>
              </a:ext>
            </a:extLst>
          </p:cNvPr>
          <p:cNvSpPr txBox="1"/>
          <p:nvPr/>
        </p:nvSpPr>
        <p:spPr>
          <a:xfrm>
            <a:off x="926447" y="2656449"/>
            <a:ext cx="3376376" cy="848947"/>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2800" b="1" i="0" u="none" strike="noStrike" kern="0" cap="none" spc="0" normalizeH="0" baseline="0" noProof="0">
                <a:ln>
                  <a:noFill/>
                </a:ln>
                <a:solidFill>
                  <a:prstClr val="white"/>
                </a:solidFill>
                <a:effectLst/>
                <a:uLnTx/>
                <a:uFillTx/>
                <a:latin typeface="Arial"/>
                <a:ea typeface="Roboto"/>
                <a:cs typeface="Roboto"/>
                <a:sym typeface="Roboto"/>
              </a:rPr>
              <a:t>2000+ employers</a:t>
            </a:r>
            <a:endParaRPr kumimoji="0" sz="2800" b="1" i="0" u="none" strike="noStrike" kern="0" cap="none" spc="0" normalizeH="0" baseline="0" noProof="0">
              <a:ln>
                <a:noFill/>
              </a:ln>
              <a:solidFill>
                <a:prstClr val="white"/>
              </a:solidFill>
              <a:effectLst/>
              <a:uLnTx/>
              <a:uFillTx/>
              <a:latin typeface="Arial"/>
              <a:ea typeface="Roboto"/>
              <a:cs typeface="Roboto"/>
              <a:sym typeface="Roboto"/>
            </a:endParaRPr>
          </a:p>
        </p:txBody>
      </p:sp>
      <p:sp>
        <p:nvSpPr>
          <p:cNvPr id="257" name="Google Shape;510;p23">
            <a:extLst>
              <a:ext uri="{FF2B5EF4-FFF2-40B4-BE49-F238E27FC236}">
                <a16:creationId xmlns:a16="http://schemas.microsoft.com/office/drawing/2014/main" id="{32C2FC1A-37BF-6480-8053-87E1BC2AB18A}"/>
              </a:ext>
            </a:extLst>
          </p:cNvPr>
          <p:cNvSpPr txBox="1"/>
          <p:nvPr/>
        </p:nvSpPr>
        <p:spPr>
          <a:xfrm>
            <a:off x="859353" y="3490283"/>
            <a:ext cx="3324916" cy="973839"/>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2800" b="1" i="0" u="none" strike="noStrike" kern="0" cap="none" spc="0" normalizeH="0" baseline="0" noProof="0">
                <a:ln>
                  <a:noFill/>
                </a:ln>
                <a:solidFill>
                  <a:prstClr val="white"/>
                </a:solidFill>
                <a:effectLst/>
                <a:uLnTx/>
                <a:uFillTx/>
                <a:latin typeface="Arial"/>
                <a:ea typeface="Roboto"/>
                <a:cs typeface="Roboto"/>
                <a:sym typeface="Roboto"/>
              </a:rPr>
              <a:t>~200 employees</a:t>
            </a:r>
            <a:endParaRPr kumimoji="0" sz="2800" b="1" i="0" u="none" strike="noStrike" kern="0" cap="none" spc="0" normalizeH="0" baseline="0" noProof="0">
              <a:ln>
                <a:noFill/>
              </a:ln>
              <a:solidFill>
                <a:prstClr val="white"/>
              </a:solidFill>
              <a:effectLst/>
              <a:uLnTx/>
              <a:uFillTx/>
              <a:latin typeface="Arial"/>
              <a:ea typeface="Roboto"/>
              <a:cs typeface="Roboto"/>
              <a:sym typeface="Roboto"/>
            </a:endParaRPr>
          </a:p>
        </p:txBody>
      </p:sp>
      <p:sp>
        <p:nvSpPr>
          <p:cNvPr id="258" name="Google Shape;510;p23">
            <a:extLst>
              <a:ext uri="{FF2B5EF4-FFF2-40B4-BE49-F238E27FC236}">
                <a16:creationId xmlns:a16="http://schemas.microsoft.com/office/drawing/2014/main" id="{269E7E8E-B3A0-0F18-4CDA-F272D181EB2B}"/>
              </a:ext>
            </a:extLst>
          </p:cNvPr>
          <p:cNvSpPr txBox="1"/>
          <p:nvPr/>
        </p:nvSpPr>
        <p:spPr>
          <a:xfrm>
            <a:off x="926166" y="5093574"/>
            <a:ext cx="3379582" cy="1754512"/>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2800" b="1" i="0" u="none" strike="noStrike" kern="0" cap="none" spc="0" normalizeH="0" baseline="0" noProof="0">
                <a:ln>
                  <a:noFill/>
                </a:ln>
                <a:solidFill>
                  <a:prstClr val="white"/>
                </a:solidFill>
                <a:effectLst/>
                <a:uLnTx/>
                <a:uFillTx/>
                <a:latin typeface="Arial"/>
                <a:ea typeface="Roboto"/>
                <a:cs typeface="Roboto"/>
                <a:sym typeface="Roboto"/>
              </a:rPr>
              <a:t>OFSTED Grade 2</a:t>
            </a:r>
          </a:p>
        </p:txBody>
      </p:sp>
      <p:sp>
        <p:nvSpPr>
          <p:cNvPr id="110" name="Google Shape;510;p23">
            <a:extLst>
              <a:ext uri="{FF2B5EF4-FFF2-40B4-BE49-F238E27FC236}">
                <a16:creationId xmlns:a16="http://schemas.microsoft.com/office/drawing/2014/main" id="{AAF99A7F-4DCD-6288-50EE-1F185770C3BD}"/>
              </a:ext>
            </a:extLst>
          </p:cNvPr>
          <p:cNvSpPr txBox="1"/>
          <p:nvPr/>
        </p:nvSpPr>
        <p:spPr>
          <a:xfrm>
            <a:off x="954586" y="4307500"/>
            <a:ext cx="3324916" cy="973839"/>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2800" b="1" i="0" u="none" strike="noStrike" kern="0" cap="none" spc="0" normalizeH="0" baseline="0" noProof="0">
                <a:ln>
                  <a:noFill/>
                </a:ln>
                <a:solidFill>
                  <a:prstClr val="white"/>
                </a:solidFill>
                <a:effectLst/>
                <a:uLnTx/>
                <a:uFillTx/>
                <a:latin typeface="Arial"/>
                <a:ea typeface="Roboto"/>
                <a:cs typeface="Roboto"/>
                <a:sym typeface="Roboto"/>
              </a:rPr>
              <a:t>EPA Excellence</a:t>
            </a:r>
            <a:endParaRPr kumimoji="0" sz="2800" b="1" i="0" u="none" strike="noStrike" kern="0" cap="none" spc="0" normalizeH="0" baseline="0" noProof="0">
              <a:ln>
                <a:noFill/>
              </a:ln>
              <a:solidFill>
                <a:prstClr val="white"/>
              </a:solidFill>
              <a:effectLst/>
              <a:uLnTx/>
              <a:uFillTx/>
              <a:latin typeface="Arial"/>
              <a:ea typeface="Roboto"/>
              <a:cs typeface="Roboto"/>
              <a:sym typeface="Roboto"/>
            </a:endParaRPr>
          </a:p>
        </p:txBody>
      </p:sp>
      <p:pic>
        <p:nvPicPr>
          <p:cNvPr id="2" name="Picture 2" descr="LOWRES-Aspiration-Training-Colour.jpg">
            <a:extLst>
              <a:ext uri="{FF2B5EF4-FFF2-40B4-BE49-F238E27FC236}">
                <a16:creationId xmlns:a16="http://schemas.microsoft.com/office/drawing/2014/main" id="{1A102276-9F1B-D5A1-2089-C0385D917136}"/>
              </a:ext>
            </a:extLst>
          </p:cNvPr>
          <p:cNvPicPr>
            <a:picLocks noChangeAspect="1"/>
          </p:cNvPicPr>
          <p:nvPr/>
        </p:nvPicPr>
        <p:blipFill>
          <a:blip r:embed="rId3"/>
          <a:stretch>
            <a:fillRect/>
          </a:stretch>
        </p:blipFill>
        <p:spPr>
          <a:xfrm>
            <a:off x="5648100" y="1990146"/>
            <a:ext cx="5556149" cy="1883795"/>
          </a:xfrm>
          <a:prstGeom prst="rect">
            <a:avLst/>
          </a:prstGeom>
        </p:spPr>
      </p:pic>
    </p:spTree>
    <p:extLst>
      <p:ext uri="{BB962C8B-B14F-4D97-AF65-F5344CB8AC3E}">
        <p14:creationId xmlns:p14="http://schemas.microsoft.com/office/powerpoint/2010/main" val="3480242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 name="Rectangle 15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874653" y="620391"/>
            <a:ext cx="4981344" cy="5504688"/>
          </a:xfrm>
        </p:spPr>
        <p:txBody>
          <a:bodyPr vert="horz" lIns="91440" tIns="45720" rIns="91440" bIns="45720" rtlCol="0" anchor="ctr">
            <a:normAutofit/>
          </a:bodyPr>
          <a:lstStyle/>
          <a:p>
            <a:r>
              <a:rPr lang="en-US" sz="4800" b="1" err="1">
                <a:latin typeface="+mj-lt"/>
                <a:cs typeface="+mj-cs"/>
              </a:rPr>
              <a:t>Programme</a:t>
            </a:r>
            <a:r>
              <a:rPr lang="en-US" sz="4800" b="1">
                <a:latin typeface="+mj-lt"/>
                <a:cs typeface="+mj-cs"/>
              </a:rPr>
              <a:t> </a:t>
            </a:r>
            <a:br>
              <a:rPr lang="en-US" sz="4800" b="1">
                <a:latin typeface="+mj-lt"/>
                <a:cs typeface="+mj-cs"/>
              </a:rPr>
            </a:br>
            <a:r>
              <a:rPr lang="en-US" sz="4800" b="1">
                <a:latin typeface="+mj-lt"/>
                <a:cs typeface="+mj-cs"/>
              </a:rPr>
              <a:t>of Delivery</a:t>
            </a:r>
            <a:br>
              <a:rPr lang="en-US" sz="5600" kern="1200">
                <a:latin typeface="+mj-lt"/>
                <a:cs typeface="+mj-cs"/>
              </a:rPr>
            </a:br>
            <a:endParaRPr lang="en-US" sz="5600" kern="1200">
              <a:latin typeface="+mj-lt"/>
              <a:cs typeface="Arial"/>
            </a:endParaRPr>
          </a:p>
        </p:txBody>
      </p:sp>
      <p:grpSp>
        <p:nvGrpSpPr>
          <p:cNvPr id="41" name="Google Shape;51;p15">
            <a:extLst>
              <a:ext uri="{FF2B5EF4-FFF2-40B4-BE49-F238E27FC236}">
                <a16:creationId xmlns:a16="http://schemas.microsoft.com/office/drawing/2014/main" id="{E58C106D-63CA-2977-5A83-8B8482672B4D}"/>
              </a:ext>
            </a:extLst>
          </p:cNvPr>
          <p:cNvGrpSpPr/>
          <p:nvPr/>
        </p:nvGrpSpPr>
        <p:grpSpPr>
          <a:xfrm>
            <a:off x="6024850" y="620391"/>
            <a:ext cx="5150721" cy="5504696"/>
            <a:chOff x="669000" y="569640"/>
            <a:chExt cx="3757089" cy="3994203"/>
          </a:xfrm>
        </p:grpSpPr>
        <p:sp>
          <p:nvSpPr>
            <p:cNvPr id="42" name="Google Shape;52;p15">
              <a:extLst>
                <a:ext uri="{FF2B5EF4-FFF2-40B4-BE49-F238E27FC236}">
                  <a16:creationId xmlns:a16="http://schemas.microsoft.com/office/drawing/2014/main" id="{018B21A7-960C-58C2-FFF1-5DA818867D14}"/>
                </a:ext>
              </a:extLst>
            </p:cNvPr>
            <p:cNvSpPr/>
            <p:nvPr/>
          </p:nvSpPr>
          <p:spPr>
            <a:xfrm>
              <a:off x="3843339" y="1394319"/>
              <a:ext cx="487157" cy="314604"/>
            </a:xfrm>
            <a:custGeom>
              <a:avLst/>
              <a:gdLst/>
              <a:ahLst/>
              <a:cxnLst/>
              <a:rect l="l" t="t" r="r" b="b"/>
              <a:pathLst>
                <a:path w="11787" h="7612" extrusionOk="0">
                  <a:moveTo>
                    <a:pt x="0" y="7612"/>
                  </a:moveTo>
                  <a:cubicBezTo>
                    <a:pt x="0" y="7612"/>
                    <a:pt x="609" y="3212"/>
                    <a:pt x="2330" y="3383"/>
                  </a:cubicBezTo>
                  <a:cubicBezTo>
                    <a:pt x="2809" y="3431"/>
                    <a:pt x="3135" y="3975"/>
                    <a:pt x="3347" y="4554"/>
                  </a:cubicBezTo>
                  <a:cubicBezTo>
                    <a:pt x="3478" y="4909"/>
                    <a:pt x="3939" y="4886"/>
                    <a:pt x="4028" y="4513"/>
                  </a:cubicBezTo>
                  <a:cubicBezTo>
                    <a:pt x="4483" y="2727"/>
                    <a:pt x="5417" y="0"/>
                    <a:pt x="6860" y="0"/>
                  </a:cubicBezTo>
                  <a:cubicBezTo>
                    <a:pt x="8357" y="0"/>
                    <a:pt x="8404" y="3123"/>
                    <a:pt x="8298" y="5022"/>
                  </a:cubicBezTo>
                  <a:cubicBezTo>
                    <a:pt x="8280" y="5305"/>
                    <a:pt x="8611" y="5436"/>
                    <a:pt x="8753" y="5199"/>
                  </a:cubicBezTo>
                  <a:cubicBezTo>
                    <a:pt x="9149" y="4548"/>
                    <a:pt x="9723" y="3922"/>
                    <a:pt x="10421" y="4105"/>
                  </a:cubicBezTo>
                  <a:cubicBezTo>
                    <a:pt x="11787" y="4454"/>
                    <a:pt x="11420" y="7612"/>
                    <a:pt x="11420" y="7612"/>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3" name="Google Shape;53;p15">
              <a:extLst>
                <a:ext uri="{FF2B5EF4-FFF2-40B4-BE49-F238E27FC236}">
                  <a16:creationId xmlns:a16="http://schemas.microsoft.com/office/drawing/2014/main" id="{28345141-E25C-0A38-6392-D0EC7F9D4425}"/>
                </a:ext>
              </a:extLst>
            </p:cNvPr>
            <p:cNvSpPr/>
            <p:nvPr/>
          </p:nvSpPr>
          <p:spPr>
            <a:xfrm>
              <a:off x="669000" y="3084757"/>
              <a:ext cx="487198" cy="314645"/>
            </a:xfrm>
            <a:custGeom>
              <a:avLst/>
              <a:gdLst/>
              <a:ahLst/>
              <a:cxnLst/>
              <a:rect l="l" t="t" r="r" b="b"/>
              <a:pathLst>
                <a:path w="11788" h="7613" extrusionOk="0">
                  <a:moveTo>
                    <a:pt x="0" y="7606"/>
                  </a:moveTo>
                  <a:cubicBezTo>
                    <a:pt x="0" y="7606"/>
                    <a:pt x="609" y="3212"/>
                    <a:pt x="2330" y="3384"/>
                  </a:cubicBezTo>
                  <a:cubicBezTo>
                    <a:pt x="2810" y="3431"/>
                    <a:pt x="3135" y="3975"/>
                    <a:pt x="3348" y="4549"/>
                  </a:cubicBezTo>
                  <a:cubicBezTo>
                    <a:pt x="3478" y="4909"/>
                    <a:pt x="3939" y="4886"/>
                    <a:pt x="4028" y="4513"/>
                  </a:cubicBezTo>
                  <a:cubicBezTo>
                    <a:pt x="4483" y="2721"/>
                    <a:pt x="5418" y="1"/>
                    <a:pt x="6861" y="1"/>
                  </a:cubicBezTo>
                  <a:cubicBezTo>
                    <a:pt x="8357" y="1"/>
                    <a:pt x="8404" y="3123"/>
                    <a:pt x="8298" y="5022"/>
                  </a:cubicBezTo>
                  <a:cubicBezTo>
                    <a:pt x="8280" y="5306"/>
                    <a:pt x="8611" y="5436"/>
                    <a:pt x="8753" y="5199"/>
                  </a:cubicBezTo>
                  <a:cubicBezTo>
                    <a:pt x="9149" y="4549"/>
                    <a:pt x="9723" y="3928"/>
                    <a:pt x="10421" y="4105"/>
                  </a:cubicBezTo>
                  <a:cubicBezTo>
                    <a:pt x="11787" y="4460"/>
                    <a:pt x="11420" y="7612"/>
                    <a:pt x="11420" y="7612"/>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4" name="Google Shape;54;p15">
              <a:extLst>
                <a:ext uri="{FF2B5EF4-FFF2-40B4-BE49-F238E27FC236}">
                  <a16:creationId xmlns:a16="http://schemas.microsoft.com/office/drawing/2014/main" id="{FBE831A6-3572-BFB7-8FDF-92E06A9330F7}"/>
                </a:ext>
              </a:extLst>
            </p:cNvPr>
            <p:cNvSpPr/>
            <p:nvPr/>
          </p:nvSpPr>
          <p:spPr>
            <a:xfrm>
              <a:off x="3938891" y="3067399"/>
              <a:ext cx="487198" cy="314645"/>
            </a:xfrm>
            <a:custGeom>
              <a:avLst/>
              <a:gdLst/>
              <a:ahLst/>
              <a:cxnLst/>
              <a:rect l="l" t="t" r="r" b="b"/>
              <a:pathLst>
                <a:path w="11788" h="7613" extrusionOk="0">
                  <a:moveTo>
                    <a:pt x="0" y="7612"/>
                  </a:moveTo>
                  <a:cubicBezTo>
                    <a:pt x="0" y="7612"/>
                    <a:pt x="610" y="3218"/>
                    <a:pt x="2331" y="3390"/>
                  </a:cubicBezTo>
                  <a:cubicBezTo>
                    <a:pt x="2810" y="3437"/>
                    <a:pt x="3135" y="3981"/>
                    <a:pt x="3348" y="4555"/>
                  </a:cubicBezTo>
                  <a:cubicBezTo>
                    <a:pt x="3478" y="4915"/>
                    <a:pt x="3939" y="4892"/>
                    <a:pt x="4028" y="4519"/>
                  </a:cubicBezTo>
                  <a:cubicBezTo>
                    <a:pt x="4483" y="2733"/>
                    <a:pt x="5418" y="1"/>
                    <a:pt x="6861" y="1"/>
                  </a:cubicBezTo>
                  <a:cubicBezTo>
                    <a:pt x="8357" y="1"/>
                    <a:pt x="8404" y="3123"/>
                    <a:pt x="8298" y="5022"/>
                  </a:cubicBezTo>
                  <a:cubicBezTo>
                    <a:pt x="8280" y="5312"/>
                    <a:pt x="8611" y="5436"/>
                    <a:pt x="8753" y="5199"/>
                  </a:cubicBezTo>
                  <a:cubicBezTo>
                    <a:pt x="9150" y="4549"/>
                    <a:pt x="9723" y="3928"/>
                    <a:pt x="10421" y="4105"/>
                  </a:cubicBezTo>
                  <a:cubicBezTo>
                    <a:pt x="11787" y="4460"/>
                    <a:pt x="11421" y="7612"/>
                    <a:pt x="11421" y="7612"/>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5" name="Google Shape;55;p15">
              <a:extLst>
                <a:ext uri="{FF2B5EF4-FFF2-40B4-BE49-F238E27FC236}">
                  <a16:creationId xmlns:a16="http://schemas.microsoft.com/office/drawing/2014/main" id="{72E712ED-1A1D-600A-2617-DEF7A4D5A88A}"/>
                </a:ext>
              </a:extLst>
            </p:cNvPr>
            <p:cNvSpPr/>
            <p:nvPr/>
          </p:nvSpPr>
          <p:spPr>
            <a:xfrm>
              <a:off x="837663" y="1077284"/>
              <a:ext cx="487157" cy="314645"/>
            </a:xfrm>
            <a:custGeom>
              <a:avLst/>
              <a:gdLst/>
              <a:ahLst/>
              <a:cxnLst/>
              <a:rect l="l" t="t" r="r" b="b"/>
              <a:pathLst>
                <a:path w="11787" h="7613" extrusionOk="0">
                  <a:moveTo>
                    <a:pt x="0" y="7612"/>
                  </a:moveTo>
                  <a:cubicBezTo>
                    <a:pt x="0" y="7612"/>
                    <a:pt x="609" y="3218"/>
                    <a:pt x="2330" y="3384"/>
                  </a:cubicBezTo>
                  <a:cubicBezTo>
                    <a:pt x="2809" y="3437"/>
                    <a:pt x="3135" y="3975"/>
                    <a:pt x="3347" y="4555"/>
                  </a:cubicBezTo>
                  <a:cubicBezTo>
                    <a:pt x="3478" y="4910"/>
                    <a:pt x="3939" y="4886"/>
                    <a:pt x="4028" y="4513"/>
                  </a:cubicBezTo>
                  <a:cubicBezTo>
                    <a:pt x="4483" y="2727"/>
                    <a:pt x="5417" y="1"/>
                    <a:pt x="6860" y="1"/>
                  </a:cubicBezTo>
                  <a:cubicBezTo>
                    <a:pt x="8357" y="1"/>
                    <a:pt x="8404" y="3124"/>
                    <a:pt x="8298" y="5022"/>
                  </a:cubicBezTo>
                  <a:cubicBezTo>
                    <a:pt x="8280" y="5312"/>
                    <a:pt x="8611" y="5436"/>
                    <a:pt x="8753" y="5199"/>
                  </a:cubicBezTo>
                  <a:cubicBezTo>
                    <a:pt x="9149" y="4549"/>
                    <a:pt x="9723" y="3928"/>
                    <a:pt x="10421" y="4105"/>
                  </a:cubicBezTo>
                  <a:cubicBezTo>
                    <a:pt x="11787" y="4460"/>
                    <a:pt x="11420" y="7612"/>
                    <a:pt x="11420" y="7612"/>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6" name="Google Shape;56;p15">
              <a:extLst>
                <a:ext uri="{FF2B5EF4-FFF2-40B4-BE49-F238E27FC236}">
                  <a16:creationId xmlns:a16="http://schemas.microsoft.com/office/drawing/2014/main" id="{EB21843C-B637-3A9A-49F4-B288BB84F0C8}"/>
                </a:ext>
              </a:extLst>
            </p:cNvPr>
            <p:cNvSpPr/>
            <p:nvPr/>
          </p:nvSpPr>
          <p:spPr>
            <a:xfrm>
              <a:off x="1085470" y="1954905"/>
              <a:ext cx="167510" cy="183877"/>
            </a:xfrm>
            <a:custGeom>
              <a:avLst/>
              <a:gdLst/>
              <a:ahLst/>
              <a:cxnLst/>
              <a:rect l="l" t="t" r="r" b="b"/>
              <a:pathLst>
                <a:path w="4053" h="4449" extrusionOk="0">
                  <a:moveTo>
                    <a:pt x="2027" y="1"/>
                  </a:moveTo>
                  <a:cubicBezTo>
                    <a:pt x="1916" y="1"/>
                    <a:pt x="1805" y="75"/>
                    <a:pt x="1805" y="222"/>
                  </a:cubicBezTo>
                  <a:cubicBezTo>
                    <a:pt x="1592" y="1305"/>
                    <a:pt x="1207" y="1742"/>
                    <a:pt x="238" y="1973"/>
                  </a:cubicBezTo>
                  <a:cubicBezTo>
                    <a:pt x="1" y="2032"/>
                    <a:pt x="1" y="2417"/>
                    <a:pt x="238" y="2476"/>
                  </a:cubicBezTo>
                  <a:cubicBezTo>
                    <a:pt x="1207" y="2706"/>
                    <a:pt x="1598" y="3144"/>
                    <a:pt x="1805" y="4226"/>
                  </a:cubicBezTo>
                  <a:cubicBezTo>
                    <a:pt x="1805" y="4374"/>
                    <a:pt x="1916" y="4448"/>
                    <a:pt x="2027" y="4448"/>
                  </a:cubicBezTo>
                  <a:cubicBezTo>
                    <a:pt x="2137" y="4448"/>
                    <a:pt x="2248" y="4374"/>
                    <a:pt x="2248" y="4226"/>
                  </a:cubicBezTo>
                  <a:cubicBezTo>
                    <a:pt x="2461" y="3144"/>
                    <a:pt x="2846" y="2706"/>
                    <a:pt x="3816" y="2476"/>
                  </a:cubicBezTo>
                  <a:cubicBezTo>
                    <a:pt x="4052" y="2411"/>
                    <a:pt x="4052" y="2032"/>
                    <a:pt x="3816" y="1973"/>
                  </a:cubicBezTo>
                  <a:cubicBezTo>
                    <a:pt x="2846" y="1742"/>
                    <a:pt x="2461" y="1305"/>
                    <a:pt x="2248" y="222"/>
                  </a:cubicBezTo>
                  <a:cubicBezTo>
                    <a:pt x="2248" y="75"/>
                    <a:pt x="2137" y="1"/>
                    <a:pt x="2027" y="1"/>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7" name="Google Shape;57;p15">
              <a:extLst>
                <a:ext uri="{FF2B5EF4-FFF2-40B4-BE49-F238E27FC236}">
                  <a16:creationId xmlns:a16="http://schemas.microsoft.com/office/drawing/2014/main" id="{04D7F925-D7EE-C2BE-8859-35AFD7514759}"/>
                </a:ext>
              </a:extLst>
            </p:cNvPr>
            <p:cNvSpPr/>
            <p:nvPr/>
          </p:nvSpPr>
          <p:spPr>
            <a:xfrm>
              <a:off x="3420711" y="1044675"/>
              <a:ext cx="167469" cy="183836"/>
            </a:xfrm>
            <a:custGeom>
              <a:avLst/>
              <a:gdLst/>
              <a:ahLst/>
              <a:cxnLst/>
              <a:rect l="l" t="t" r="r" b="b"/>
              <a:pathLst>
                <a:path w="4052" h="4448" extrusionOk="0">
                  <a:moveTo>
                    <a:pt x="2026" y="0"/>
                  </a:moveTo>
                  <a:cubicBezTo>
                    <a:pt x="1915" y="0"/>
                    <a:pt x="1804" y="74"/>
                    <a:pt x="1804" y="222"/>
                  </a:cubicBezTo>
                  <a:cubicBezTo>
                    <a:pt x="1597" y="1304"/>
                    <a:pt x="1207" y="1742"/>
                    <a:pt x="237" y="1973"/>
                  </a:cubicBezTo>
                  <a:cubicBezTo>
                    <a:pt x="0" y="2032"/>
                    <a:pt x="0" y="2416"/>
                    <a:pt x="237" y="2469"/>
                  </a:cubicBezTo>
                  <a:cubicBezTo>
                    <a:pt x="1207" y="2706"/>
                    <a:pt x="1597" y="3144"/>
                    <a:pt x="1804" y="4226"/>
                  </a:cubicBezTo>
                  <a:cubicBezTo>
                    <a:pt x="1804" y="4374"/>
                    <a:pt x="1915" y="4448"/>
                    <a:pt x="2026" y="4448"/>
                  </a:cubicBezTo>
                  <a:cubicBezTo>
                    <a:pt x="2137" y="4448"/>
                    <a:pt x="2248" y="4374"/>
                    <a:pt x="2248" y="4226"/>
                  </a:cubicBezTo>
                  <a:cubicBezTo>
                    <a:pt x="2461" y="3144"/>
                    <a:pt x="2845" y="2706"/>
                    <a:pt x="3815" y="2469"/>
                  </a:cubicBezTo>
                  <a:cubicBezTo>
                    <a:pt x="4052" y="2416"/>
                    <a:pt x="4052" y="2032"/>
                    <a:pt x="3815" y="1973"/>
                  </a:cubicBezTo>
                  <a:cubicBezTo>
                    <a:pt x="2845" y="1742"/>
                    <a:pt x="2461" y="1304"/>
                    <a:pt x="2248" y="222"/>
                  </a:cubicBezTo>
                  <a:cubicBezTo>
                    <a:pt x="2248" y="74"/>
                    <a:pt x="2137" y="0"/>
                    <a:pt x="20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8" name="Google Shape;58;p15">
              <a:extLst>
                <a:ext uri="{FF2B5EF4-FFF2-40B4-BE49-F238E27FC236}">
                  <a16:creationId xmlns:a16="http://schemas.microsoft.com/office/drawing/2014/main" id="{5F13BBA4-2DA3-5BF2-F204-6D6B6E80D470}"/>
                </a:ext>
              </a:extLst>
            </p:cNvPr>
            <p:cNvSpPr/>
            <p:nvPr/>
          </p:nvSpPr>
          <p:spPr>
            <a:xfrm>
              <a:off x="3649755" y="1322158"/>
              <a:ext cx="87289" cy="94935"/>
            </a:xfrm>
            <a:custGeom>
              <a:avLst/>
              <a:gdLst/>
              <a:ahLst/>
              <a:cxnLst/>
              <a:rect l="l" t="t" r="r" b="b"/>
              <a:pathLst>
                <a:path w="2112" h="2297" extrusionOk="0">
                  <a:moveTo>
                    <a:pt x="1053" y="0"/>
                  </a:moveTo>
                  <a:cubicBezTo>
                    <a:pt x="1000" y="0"/>
                    <a:pt x="946" y="34"/>
                    <a:pt x="940" y="102"/>
                  </a:cubicBezTo>
                  <a:cubicBezTo>
                    <a:pt x="828" y="670"/>
                    <a:pt x="627" y="895"/>
                    <a:pt x="124" y="1019"/>
                  </a:cubicBezTo>
                  <a:cubicBezTo>
                    <a:pt x="0" y="1060"/>
                    <a:pt x="0" y="1232"/>
                    <a:pt x="124" y="1279"/>
                  </a:cubicBezTo>
                  <a:cubicBezTo>
                    <a:pt x="627" y="1398"/>
                    <a:pt x="828" y="1628"/>
                    <a:pt x="940" y="2190"/>
                  </a:cubicBezTo>
                  <a:cubicBezTo>
                    <a:pt x="946" y="2261"/>
                    <a:pt x="1000" y="2297"/>
                    <a:pt x="1053" y="2297"/>
                  </a:cubicBezTo>
                  <a:cubicBezTo>
                    <a:pt x="1107" y="2297"/>
                    <a:pt x="1162" y="2261"/>
                    <a:pt x="1171" y="2190"/>
                  </a:cubicBezTo>
                  <a:cubicBezTo>
                    <a:pt x="1283" y="1628"/>
                    <a:pt x="1484" y="1398"/>
                    <a:pt x="1987" y="1279"/>
                  </a:cubicBezTo>
                  <a:cubicBezTo>
                    <a:pt x="2111" y="1232"/>
                    <a:pt x="2111" y="1060"/>
                    <a:pt x="1987" y="1019"/>
                  </a:cubicBezTo>
                  <a:cubicBezTo>
                    <a:pt x="1484" y="895"/>
                    <a:pt x="1283" y="670"/>
                    <a:pt x="1171" y="102"/>
                  </a:cubicBezTo>
                  <a:cubicBezTo>
                    <a:pt x="1162" y="34"/>
                    <a:pt x="1107" y="0"/>
                    <a:pt x="10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9" name="Google Shape;59;p15">
              <a:extLst>
                <a:ext uri="{FF2B5EF4-FFF2-40B4-BE49-F238E27FC236}">
                  <a16:creationId xmlns:a16="http://schemas.microsoft.com/office/drawing/2014/main" id="{3341FD63-DA6F-233D-60A5-1F3248548D18}"/>
                </a:ext>
              </a:extLst>
            </p:cNvPr>
            <p:cNvSpPr/>
            <p:nvPr/>
          </p:nvSpPr>
          <p:spPr>
            <a:xfrm>
              <a:off x="1031949" y="2254871"/>
              <a:ext cx="87082" cy="94935"/>
            </a:xfrm>
            <a:custGeom>
              <a:avLst/>
              <a:gdLst/>
              <a:ahLst/>
              <a:cxnLst/>
              <a:rect l="l" t="t" r="r" b="b"/>
              <a:pathLst>
                <a:path w="2107" h="2297" extrusionOk="0">
                  <a:moveTo>
                    <a:pt x="1054" y="1"/>
                  </a:moveTo>
                  <a:cubicBezTo>
                    <a:pt x="1000" y="1"/>
                    <a:pt x="947" y="35"/>
                    <a:pt x="941" y="103"/>
                  </a:cubicBezTo>
                  <a:cubicBezTo>
                    <a:pt x="835" y="670"/>
                    <a:pt x="628" y="895"/>
                    <a:pt x="125" y="1019"/>
                  </a:cubicBezTo>
                  <a:cubicBezTo>
                    <a:pt x="1" y="1061"/>
                    <a:pt x="1" y="1232"/>
                    <a:pt x="125" y="1280"/>
                  </a:cubicBezTo>
                  <a:cubicBezTo>
                    <a:pt x="628" y="1398"/>
                    <a:pt x="829" y="1629"/>
                    <a:pt x="941" y="2190"/>
                  </a:cubicBezTo>
                  <a:cubicBezTo>
                    <a:pt x="947" y="2261"/>
                    <a:pt x="1000" y="2297"/>
                    <a:pt x="1054" y="2297"/>
                  </a:cubicBezTo>
                  <a:cubicBezTo>
                    <a:pt x="1108" y="2297"/>
                    <a:pt x="1163" y="2261"/>
                    <a:pt x="1172" y="2190"/>
                  </a:cubicBezTo>
                  <a:cubicBezTo>
                    <a:pt x="1278" y="1629"/>
                    <a:pt x="1479" y="1398"/>
                    <a:pt x="1982" y="1280"/>
                  </a:cubicBezTo>
                  <a:cubicBezTo>
                    <a:pt x="2106" y="1232"/>
                    <a:pt x="2106" y="1061"/>
                    <a:pt x="1982" y="1019"/>
                  </a:cubicBezTo>
                  <a:cubicBezTo>
                    <a:pt x="1485" y="895"/>
                    <a:pt x="1278" y="670"/>
                    <a:pt x="1172" y="103"/>
                  </a:cubicBezTo>
                  <a:cubicBezTo>
                    <a:pt x="1163" y="35"/>
                    <a:pt x="1108" y="1"/>
                    <a:pt x="10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0" name="Google Shape;60;p15">
              <a:extLst>
                <a:ext uri="{FF2B5EF4-FFF2-40B4-BE49-F238E27FC236}">
                  <a16:creationId xmlns:a16="http://schemas.microsoft.com/office/drawing/2014/main" id="{E1FD32A2-ADCC-0D8D-0386-30ED362EA68F}"/>
                </a:ext>
              </a:extLst>
            </p:cNvPr>
            <p:cNvSpPr/>
            <p:nvPr/>
          </p:nvSpPr>
          <p:spPr>
            <a:xfrm>
              <a:off x="1416183" y="4182001"/>
              <a:ext cx="2277655" cy="201194"/>
            </a:xfrm>
            <a:custGeom>
              <a:avLst/>
              <a:gdLst/>
              <a:ahLst/>
              <a:cxnLst/>
              <a:rect l="l" t="t" r="r" b="b"/>
              <a:pathLst>
                <a:path w="55109" h="4868" extrusionOk="0">
                  <a:moveTo>
                    <a:pt x="27555" y="0"/>
                  </a:moveTo>
                  <a:cubicBezTo>
                    <a:pt x="12338" y="0"/>
                    <a:pt x="1" y="1089"/>
                    <a:pt x="1" y="2431"/>
                  </a:cubicBezTo>
                  <a:cubicBezTo>
                    <a:pt x="1" y="3779"/>
                    <a:pt x="12338" y="4868"/>
                    <a:pt x="27555" y="4868"/>
                  </a:cubicBezTo>
                  <a:cubicBezTo>
                    <a:pt x="34865" y="4868"/>
                    <a:pt x="41873" y="4613"/>
                    <a:pt x="47036" y="4152"/>
                  </a:cubicBezTo>
                  <a:cubicBezTo>
                    <a:pt x="52205" y="3697"/>
                    <a:pt x="55109" y="3082"/>
                    <a:pt x="55109" y="2431"/>
                  </a:cubicBezTo>
                  <a:cubicBezTo>
                    <a:pt x="55109" y="1786"/>
                    <a:pt x="52205" y="1171"/>
                    <a:pt x="47036" y="710"/>
                  </a:cubicBezTo>
                  <a:cubicBezTo>
                    <a:pt x="41873" y="255"/>
                    <a:pt x="34865" y="0"/>
                    <a:pt x="27555" y="0"/>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1" name="Google Shape;61;p15">
              <a:extLst>
                <a:ext uri="{FF2B5EF4-FFF2-40B4-BE49-F238E27FC236}">
                  <a16:creationId xmlns:a16="http://schemas.microsoft.com/office/drawing/2014/main" id="{3F5E0D64-B297-6B2A-6EF6-A8740FF33AAF}"/>
                </a:ext>
              </a:extLst>
            </p:cNvPr>
            <p:cNvSpPr/>
            <p:nvPr/>
          </p:nvSpPr>
          <p:spPr>
            <a:xfrm>
              <a:off x="1299346" y="1537110"/>
              <a:ext cx="2545804" cy="2762704"/>
            </a:xfrm>
            <a:custGeom>
              <a:avLst/>
              <a:gdLst/>
              <a:ahLst/>
              <a:cxnLst/>
              <a:rect l="l" t="t" r="r" b="b"/>
              <a:pathLst>
                <a:path w="61597" h="66845" extrusionOk="0">
                  <a:moveTo>
                    <a:pt x="16911" y="1"/>
                  </a:moveTo>
                  <a:cubicBezTo>
                    <a:pt x="13560" y="1"/>
                    <a:pt x="10229" y="1012"/>
                    <a:pt x="7719" y="4009"/>
                  </a:cubicBezTo>
                  <a:cubicBezTo>
                    <a:pt x="1" y="13229"/>
                    <a:pt x="11711" y="34497"/>
                    <a:pt x="11711" y="34497"/>
                  </a:cubicBezTo>
                  <a:cubicBezTo>
                    <a:pt x="10759" y="41653"/>
                    <a:pt x="10670" y="48554"/>
                    <a:pt x="11202" y="54096"/>
                  </a:cubicBezTo>
                  <a:cubicBezTo>
                    <a:pt x="11894" y="61252"/>
                    <a:pt x="13621" y="66149"/>
                    <a:pt x="15868" y="66409"/>
                  </a:cubicBezTo>
                  <a:cubicBezTo>
                    <a:pt x="15961" y="66420"/>
                    <a:pt x="16053" y="66426"/>
                    <a:pt x="16145" y="66426"/>
                  </a:cubicBezTo>
                  <a:cubicBezTo>
                    <a:pt x="19987" y="66426"/>
                    <a:pt x="22861" y="56992"/>
                    <a:pt x="22948" y="49465"/>
                  </a:cubicBezTo>
                  <a:cubicBezTo>
                    <a:pt x="22954" y="49223"/>
                    <a:pt x="22965" y="48986"/>
                    <a:pt x="22977" y="48750"/>
                  </a:cubicBezTo>
                  <a:cubicBezTo>
                    <a:pt x="23291" y="44391"/>
                    <a:pt x="25964" y="41937"/>
                    <a:pt x="28962" y="41357"/>
                  </a:cubicBezTo>
                  <a:cubicBezTo>
                    <a:pt x="29413" y="41269"/>
                    <a:pt x="29874" y="41223"/>
                    <a:pt x="30338" y="41223"/>
                  </a:cubicBezTo>
                  <a:cubicBezTo>
                    <a:pt x="30494" y="41223"/>
                    <a:pt x="30651" y="41228"/>
                    <a:pt x="30807" y="41239"/>
                  </a:cubicBezTo>
                  <a:cubicBezTo>
                    <a:pt x="34244" y="41440"/>
                    <a:pt x="37556" y="44036"/>
                    <a:pt x="37792" y="48968"/>
                  </a:cubicBezTo>
                  <a:cubicBezTo>
                    <a:pt x="37798" y="49205"/>
                    <a:pt x="37804" y="49442"/>
                    <a:pt x="37804" y="49684"/>
                  </a:cubicBezTo>
                  <a:cubicBezTo>
                    <a:pt x="37717" y="57262"/>
                    <a:pt x="40399" y="66844"/>
                    <a:pt x="44280" y="66844"/>
                  </a:cubicBezTo>
                  <a:cubicBezTo>
                    <a:pt x="44348" y="66844"/>
                    <a:pt x="44417" y="66841"/>
                    <a:pt x="44487" y="66835"/>
                  </a:cubicBezTo>
                  <a:cubicBezTo>
                    <a:pt x="48479" y="66486"/>
                    <a:pt x="51193" y="51506"/>
                    <a:pt x="49390" y="35052"/>
                  </a:cubicBezTo>
                  <a:cubicBezTo>
                    <a:pt x="49390" y="35052"/>
                    <a:pt x="61596" y="14134"/>
                    <a:pt x="54097" y="4695"/>
                  </a:cubicBezTo>
                  <a:cubicBezTo>
                    <a:pt x="51534" y="1470"/>
                    <a:pt x="48016" y="408"/>
                    <a:pt x="44494" y="408"/>
                  </a:cubicBezTo>
                  <a:cubicBezTo>
                    <a:pt x="37760" y="408"/>
                    <a:pt x="31013" y="4290"/>
                    <a:pt x="30908" y="4352"/>
                  </a:cubicBezTo>
                  <a:cubicBezTo>
                    <a:pt x="30908" y="4352"/>
                    <a:pt x="23864" y="1"/>
                    <a:pt x="16911" y="1"/>
                  </a:cubicBezTo>
                  <a:close/>
                </a:path>
              </a:pathLst>
            </a:custGeom>
            <a:solidFill>
              <a:srgbClr val="FFFFFF"/>
            </a:solidFill>
            <a:ln w="9525" cap="flat" cmpd="sng">
              <a:solidFill>
                <a:srgbClr val="EEE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2" name="Google Shape;62;p15">
              <a:extLst>
                <a:ext uri="{FF2B5EF4-FFF2-40B4-BE49-F238E27FC236}">
                  <a16:creationId xmlns:a16="http://schemas.microsoft.com/office/drawing/2014/main" id="{96C3E812-EF49-60DC-6703-D440EE937162}"/>
                </a:ext>
              </a:extLst>
            </p:cNvPr>
            <p:cNvSpPr/>
            <p:nvPr/>
          </p:nvSpPr>
          <p:spPr>
            <a:xfrm>
              <a:off x="1502725" y="1617909"/>
              <a:ext cx="536546" cy="791098"/>
            </a:xfrm>
            <a:custGeom>
              <a:avLst/>
              <a:gdLst/>
              <a:ahLst/>
              <a:cxnLst/>
              <a:rect l="l" t="t" r="r" b="b"/>
              <a:pathLst>
                <a:path w="12982" h="19141" extrusionOk="0">
                  <a:moveTo>
                    <a:pt x="12491" y="1"/>
                  </a:moveTo>
                  <a:cubicBezTo>
                    <a:pt x="10942" y="1"/>
                    <a:pt x="6090" y="320"/>
                    <a:pt x="3324" y="4130"/>
                  </a:cubicBezTo>
                  <a:cubicBezTo>
                    <a:pt x="0" y="8708"/>
                    <a:pt x="2857" y="19140"/>
                    <a:pt x="2857" y="19140"/>
                  </a:cubicBezTo>
                  <a:cubicBezTo>
                    <a:pt x="2857" y="19140"/>
                    <a:pt x="1828" y="2805"/>
                    <a:pt x="12982" y="14"/>
                  </a:cubicBezTo>
                  <a:cubicBezTo>
                    <a:pt x="12982" y="14"/>
                    <a:pt x="12804" y="1"/>
                    <a:pt x="12491" y="1"/>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3" name="Google Shape;63;p15">
              <a:extLst>
                <a:ext uri="{FF2B5EF4-FFF2-40B4-BE49-F238E27FC236}">
                  <a16:creationId xmlns:a16="http://schemas.microsoft.com/office/drawing/2014/main" id="{BE209552-CBFC-FB15-0D24-7842ED44D8A2}"/>
                </a:ext>
              </a:extLst>
            </p:cNvPr>
            <p:cNvSpPr/>
            <p:nvPr/>
          </p:nvSpPr>
          <p:spPr>
            <a:xfrm>
              <a:off x="2572562" y="1553973"/>
              <a:ext cx="1272551" cy="2745841"/>
            </a:xfrm>
            <a:custGeom>
              <a:avLst/>
              <a:gdLst/>
              <a:ahLst/>
              <a:cxnLst/>
              <a:rect l="l" t="t" r="r" b="b"/>
              <a:pathLst>
                <a:path w="30790" h="66437" extrusionOk="0">
                  <a:moveTo>
                    <a:pt x="13685" y="0"/>
                  </a:moveTo>
                  <a:cubicBezTo>
                    <a:pt x="6952" y="0"/>
                    <a:pt x="204" y="3882"/>
                    <a:pt x="95" y="3944"/>
                  </a:cubicBezTo>
                  <a:cubicBezTo>
                    <a:pt x="189" y="3913"/>
                    <a:pt x="5996" y="1756"/>
                    <a:pt x="11157" y="1756"/>
                  </a:cubicBezTo>
                  <a:cubicBezTo>
                    <a:pt x="13779" y="1756"/>
                    <a:pt x="16234" y="2312"/>
                    <a:pt x="17690" y="3986"/>
                  </a:cubicBezTo>
                  <a:cubicBezTo>
                    <a:pt x="22799" y="9846"/>
                    <a:pt x="20552" y="27613"/>
                    <a:pt x="14437" y="33994"/>
                  </a:cubicBezTo>
                  <a:cubicBezTo>
                    <a:pt x="14437" y="33994"/>
                    <a:pt x="17211" y="46763"/>
                    <a:pt x="15336" y="55421"/>
                  </a:cubicBezTo>
                  <a:cubicBezTo>
                    <a:pt x="14583" y="58900"/>
                    <a:pt x="13660" y="60306"/>
                    <a:pt x="12776" y="60306"/>
                  </a:cubicBezTo>
                  <a:cubicBezTo>
                    <a:pt x="11460" y="60306"/>
                    <a:pt x="10233" y="57182"/>
                    <a:pt x="9794" y="53144"/>
                  </a:cubicBezTo>
                  <a:cubicBezTo>
                    <a:pt x="9124" y="46979"/>
                    <a:pt x="8356" y="40656"/>
                    <a:pt x="1968" y="40656"/>
                  </a:cubicBezTo>
                  <a:cubicBezTo>
                    <a:pt x="1364" y="40656"/>
                    <a:pt x="710" y="40712"/>
                    <a:pt x="0" y="40831"/>
                  </a:cubicBezTo>
                  <a:cubicBezTo>
                    <a:pt x="3437" y="41032"/>
                    <a:pt x="6749" y="43628"/>
                    <a:pt x="6985" y="48560"/>
                  </a:cubicBezTo>
                  <a:cubicBezTo>
                    <a:pt x="6991" y="48797"/>
                    <a:pt x="6997" y="49034"/>
                    <a:pt x="6997" y="49276"/>
                  </a:cubicBezTo>
                  <a:cubicBezTo>
                    <a:pt x="6910" y="56854"/>
                    <a:pt x="9592" y="66436"/>
                    <a:pt x="13473" y="66436"/>
                  </a:cubicBezTo>
                  <a:cubicBezTo>
                    <a:pt x="13541" y="66436"/>
                    <a:pt x="13610" y="66433"/>
                    <a:pt x="13680" y="66427"/>
                  </a:cubicBezTo>
                  <a:cubicBezTo>
                    <a:pt x="17672" y="66078"/>
                    <a:pt x="20386" y="51098"/>
                    <a:pt x="18583" y="34644"/>
                  </a:cubicBezTo>
                  <a:cubicBezTo>
                    <a:pt x="18583" y="34644"/>
                    <a:pt x="30789" y="13726"/>
                    <a:pt x="23284" y="4287"/>
                  </a:cubicBezTo>
                  <a:cubicBezTo>
                    <a:pt x="20723" y="1062"/>
                    <a:pt x="17206" y="0"/>
                    <a:pt x="13685" y="0"/>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4" name="Google Shape;64;p15">
              <a:extLst>
                <a:ext uri="{FF2B5EF4-FFF2-40B4-BE49-F238E27FC236}">
                  <a16:creationId xmlns:a16="http://schemas.microsoft.com/office/drawing/2014/main" id="{8414BA07-9328-DA90-CA00-38C41396DF66}"/>
                </a:ext>
              </a:extLst>
            </p:cNvPr>
            <p:cNvSpPr/>
            <p:nvPr/>
          </p:nvSpPr>
          <p:spPr>
            <a:xfrm>
              <a:off x="1762311" y="3246561"/>
              <a:ext cx="733814" cy="1036143"/>
            </a:xfrm>
            <a:custGeom>
              <a:avLst/>
              <a:gdLst/>
              <a:ahLst/>
              <a:cxnLst/>
              <a:rect l="l" t="t" r="r" b="b"/>
              <a:pathLst>
                <a:path w="17755" h="25070" extrusionOk="0">
                  <a:moveTo>
                    <a:pt x="17692" y="0"/>
                  </a:moveTo>
                  <a:cubicBezTo>
                    <a:pt x="17181" y="0"/>
                    <a:pt x="13656" y="107"/>
                    <a:pt x="11882" y="2993"/>
                  </a:cubicBezTo>
                  <a:cubicBezTo>
                    <a:pt x="9960" y="6116"/>
                    <a:pt x="9492" y="18908"/>
                    <a:pt x="5418" y="20913"/>
                  </a:cubicBezTo>
                  <a:cubicBezTo>
                    <a:pt x="5046" y="21097"/>
                    <a:pt x="4697" y="21180"/>
                    <a:pt x="4370" y="21180"/>
                  </a:cubicBezTo>
                  <a:cubicBezTo>
                    <a:pt x="1082" y="21180"/>
                    <a:pt x="1" y="12743"/>
                    <a:pt x="0" y="12740"/>
                  </a:cubicBezTo>
                  <a:lnTo>
                    <a:pt x="0" y="12740"/>
                  </a:lnTo>
                  <a:cubicBezTo>
                    <a:pt x="692" y="19896"/>
                    <a:pt x="2419" y="24787"/>
                    <a:pt x="4660" y="25053"/>
                  </a:cubicBezTo>
                  <a:cubicBezTo>
                    <a:pt x="4752" y="25064"/>
                    <a:pt x="4843" y="25069"/>
                    <a:pt x="4934" y="25069"/>
                  </a:cubicBezTo>
                  <a:cubicBezTo>
                    <a:pt x="8784" y="25069"/>
                    <a:pt x="11659" y="15632"/>
                    <a:pt x="11746" y="8103"/>
                  </a:cubicBezTo>
                  <a:cubicBezTo>
                    <a:pt x="11752" y="7867"/>
                    <a:pt x="11757" y="7624"/>
                    <a:pt x="11775" y="7394"/>
                  </a:cubicBezTo>
                  <a:cubicBezTo>
                    <a:pt x="12089" y="3029"/>
                    <a:pt x="14762" y="580"/>
                    <a:pt x="17754" y="1"/>
                  </a:cubicBezTo>
                  <a:cubicBezTo>
                    <a:pt x="17754" y="1"/>
                    <a:pt x="17733" y="0"/>
                    <a:pt x="17692" y="0"/>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5" name="Google Shape;65;p15">
              <a:extLst>
                <a:ext uri="{FF2B5EF4-FFF2-40B4-BE49-F238E27FC236}">
                  <a16:creationId xmlns:a16="http://schemas.microsoft.com/office/drawing/2014/main" id="{E3500B78-55D9-8321-6F35-63F05F5F4B5E}"/>
                </a:ext>
              </a:extLst>
            </p:cNvPr>
            <p:cNvSpPr/>
            <p:nvPr/>
          </p:nvSpPr>
          <p:spPr>
            <a:xfrm>
              <a:off x="2296610" y="944081"/>
              <a:ext cx="166477" cy="354157"/>
            </a:xfrm>
            <a:custGeom>
              <a:avLst/>
              <a:gdLst/>
              <a:ahLst/>
              <a:cxnLst/>
              <a:rect l="l" t="t" r="r" b="b"/>
              <a:pathLst>
                <a:path w="4028" h="8569" extrusionOk="0">
                  <a:moveTo>
                    <a:pt x="320" y="1"/>
                  </a:moveTo>
                  <a:cubicBezTo>
                    <a:pt x="0" y="2248"/>
                    <a:pt x="24" y="5974"/>
                    <a:pt x="24" y="5974"/>
                  </a:cubicBezTo>
                  <a:cubicBezTo>
                    <a:pt x="24" y="5974"/>
                    <a:pt x="515" y="7855"/>
                    <a:pt x="1124" y="8304"/>
                  </a:cubicBezTo>
                  <a:cubicBezTo>
                    <a:pt x="1347" y="8470"/>
                    <a:pt x="1585" y="8569"/>
                    <a:pt x="1833" y="8569"/>
                  </a:cubicBezTo>
                  <a:cubicBezTo>
                    <a:pt x="2256" y="8569"/>
                    <a:pt x="2708" y="8284"/>
                    <a:pt x="3170" y="7565"/>
                  </a:cubicBezTo>
                  <a:cubicBezTo>
                    <a:pt x="4028" y="6228"/>
                    <a:pt x="3655" y="3957"/>
                    <a:pt x="3655" y="3957"/>
                  </a:cubicBezTo>
                  <a:lnTo>
                    <a:pt x="3655" y="3957"/>
                  </a:lnTo>
                  <a:lnTo>
                    <a:pt x="2508" y="4620"/>
                  </a:lnTo>
                  <a:cubicBezTo>
                    <a:pt x="2526" y="5709"/>
                    <a:pt x="2155" y="6542"/>
                    <a:pt x="1850" y="6542"/>
                  </a:cubicBezTo>
                  <a:cubicBezTo>
                    <a:pt x="1747" y="6542"/>
                    <a:pt x="1650" y="6445"/>
                    <a:pt x="1580" y="6228"/>
                  </a:cubicBezTo>
                  <a:cubicBezTo>
                    <a:pt x="1296" y="5383"/>
                    <a:pt x="320" y="1"/>
                    <a:pt x="320" y="1"/>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6" name="Google Shape;66;p15">
              <a:extLst>
                <a:ext uri="{FF2B5EF4-FFF2-40B4-BE49-F238E27FC236}">
                  <a16:creationId xmlns:a16="http://schemas.microsoft.com/office/drawing/2014/main" id="{0C38A440-5EBE-2638-74BD-4799CC322C2E}"/>
                </a:ext>
              </a:extLst>
            </p:cNvPr>
            <p:cNvSpPr/>
            <p:nvPr/>
          </p:nvSpPr>
          <p:spPr>
            <a:xfrm>
              <a:off x="2028221" y="905975"/>
              <a:ext cx="281623" cy="591350"/>
            </a:xfrm>
            <a:custGeom>
              <a:avLst/>
              <a:gdLst/>
              <a:ahLst/>
              <a:cxnLst/>
              <a:rect l="l" t="t" r="r" b="b"/>
              <a:pathLst>
                <a:path w="6814" h="14308" extrusionOk="0">
                  <a:moveTo>
                    <a:pt x="3289" y="0"/>
                  </a:moveTo>
                  <a:cubicBezTo>
                    <a:pt x="2201" y="24"/>
                    <a:pt x="1107" y="337"/>
                    <a:pt x="1" y="923"/>
                  </a:cubicBezTo>
                  <a:lnTo>
                    <a:pt x="267" y="9540"/>
                  </a:lnTo>
                  <a:lnTo>
                    <a:pt x="202" y="13354"/>
                  </a:lnTo>
                  <a:cubicBezTo>
                    <a:pt x="1338" y="13922"/>
                    <a:pt x="2337" y="14307"/>
                    <a:pt x="3405" y="14307"/>
                  </a:cubicBezTo>
                  <a:cubicBezTo>
                    <a:pt x="4305" y="14307"/>
                    <a:pt x="5254" y="14034"/>
                    <a:pt x="6376" y="13366"/>
                  </a:cubicBezTo>
                  <a:lnTo>
                    <a:pt x="6376" y="9658"/>
                  </a:lnTo>
                  <a:lnTo>
                    <a:pt x="6814" y="923"/>
                  </a:lnTo>
                  <a:cubicBezTo>
                    <a:pt x="5702" y="302"/>
                    <a:pt x="4578" y="0"/>
                    <a:pt x="3449" y="0"/>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7" name="Google Shape;67;p15">
              <a:extLst>
                <a:ext uri="{FF2B5EF4-FFF2-40B4-BE49-F238E27FC236}">
                  <a16:creationId xmlns:a16="http://schemas.microsoft.com/office/drawing/2014/main" id="{86092880-64C1-4E12-A468-5CE6261ACFF5}"/>
                </a:ext>
              </a:extLst>
            </p:cNvPr>
            <p:cNvSpPr/>
            <p:nvPr/>
          </p:nvSpPr>
          <p:spPr>
            <a:xfrm>
              <a:off x="2163903" y="905727"/>
              <a:ext cx="6861" cy="588415"/>
            </a:xfrm>
            <a:custGeom>
              <a:avLst/>
              <a:gdLst/>
              <a:ahLst/>
              <a:cxnLst/>
              <a:rect l="l" t="t" r="r" b="b"/>
              <a:pathLst>
                <a:path w="166" h="14237" extrusionOk="0">
                  <a:moveTo>
                    <a:pt x="160" y="0"/>
                  </a:moveTo>
                  <a:cubicBezTo>
                    <a:pt x="112" y="0"/>
                    <a:pt x="59" y="0"/>
                    <a:pt x="6" y="6"/>
                  </a:cubicBezTo>
                  <a:lnTo>
                    <a:pt x="6" y="14153"/>
                  </a:lnTo>
                  <a:cubicBezTo>
                    <a:pt x="0" y="14209"/>
                    <a:pt x="41" y="14237"/>
                    <a:pt x="83" y="14237"/>
                  </a:cubicBezTo>
                  <a:cubicBezTo>
                    <a:pt x="124" y="14237"/>
                    <a:pt x="166" y="14209"/>
                    <a:pt x="160" y="14153"/>
                  </a:cubicBezTo>
                  <a:lnTo>
                    <a:pt x="160"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8" name="Google Shape;68;p15">
              <a:extLst>
                <a:ext uri="{FF2B5EF4-FFF2-40B4-BE49-F238E27FC236}">
                  <a16:creationId xmlns:a16="http://schemas.microsoft.com/office/drawing/2014/main" id="{A74C2C99-4941-1DA0-9EA7-10968638C68B}"/>
                </a:ext>
              </a:extLst>
            </p:cNvPr>
            <p:cNvSpPr/>
            <p:nvPr/>
          </p:nvSpPr>
          <p:spPr>
            <a:xfrm>
              <a:off x="2133072" y="850966"/>
              <a:ext cx="68980" cy="78320"/>
            </a:xfrm>
            <a:custGeom>
              <a:avLst/>
              <a:gdLst/>
              <a:ahLst/>
              <a:cxnLst/>
              <a:rect l="l" t="t" r="r" b="b"/>
              <a:pathLst>
                <a:path w="1669" h="1895" extrusionOk="0">
                  <a:moveTo>
                    <a:pt x="1" y="0"/>
                  </a:moveTo>
                  <a:lnTo>
                    <a:pt x="1" y="1686"/>
                  </a:lnTo>
                  <a:cubicBezTo>
                    <a:pt x="261" y="1825"/>
                    <a:pt x="548" y="1894"/>
                    <a:pt x="835" y="1894"/>
                  </a:cubicBezTo>
                  <a:cubicBezTo>
                    <a:pt x="1122" y="1894"/>
                    <a:pt x="1408" y="1825"/>
                    <a:pt x="1669" y="1686"/>
                  </a:cubicBezTo>
                  <a:lnTo>
                    <a:pt x="1669" y="0"/>
                  </a:ln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9" name="Google Shape;69;p15">
              <a:extLst>
                <a:ext uri="{FF2B5EF4-FFF2-40B4-BE49-F238E27FC236}">
                  <a16:creationId xmlns:a16="http://schemas.microsoft.com/office/drawing/2014/main" id="{EA897EC1-3749-E4B0-F0E1-D8AD74342FB8}"/>
                </a:ext>
              </a:extLst>
            </p:cNvPr>
            <p:cNvSpPr/>
            <p:nvPr/>
          </p:nvSpPr>
          <p:spPr>
            <a:xfrm>
              <a:off x="2133072" y="850966"/>
              <a:ext cx="68980" cy="54804"/>
            </a:xfrm>
            <a:custGeom>
              <a:avLst/>
              <a:gdLst/>
              <a:ahLst/>
              <a:cxnLst/>
              <a:rect l="l" t="t" r="r" b="b"/>
              <a:pathLst>
                <a:path w="1669" h="1326" extrusionOk="0">
                  <a:moveTo>
                    <a:pt x="1" y="0"/>
                  </a:moveTo>
                  <a:lnTo>
                    <a:pt x="1" y="609"/>
                  </a:lnTo>
                  <a:cubicBezTo>
                    <a:pt x="397" y="905"/>
                    <a:pt x="1018" y="1272"/>
                    <a:pt x="1669" y="1325"/>
                  </a:cubicBezTo>
                  <a:lnTo>
                    <a:pt x="1669" y="0"/>
                  </a:ln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0" name="Google Shape;70;p15">
              <a:extLst>
                <a:ext uri="{FF2B5EF4-FFF2-40B4-BE49-F238E27FC236}">
                  <a16:creationId xmlns:a16="http://schemas.microsoft.com/office/drawing/2014/main" id="{42EC3C45-DB62-F140-4D19-4E8EFF20BC1C}"/>
                </a:ext>
              </a:extLst>
            </p:cNvPr>
            <p:cNvSpPr/>
            <p:nvPr/>
          </p:nvSpPr>
          <p:spPr>
            <a:xfrm>
              <a:off x="2052481" y="713299"/>
              <a:ext cx="42777" cy="90843"/>
            </a:xfrm>
            <a:custGeom>
              <a:avLst/>
              <a:gdLst/>
              <a:ahLst/>
              <a:cxnLst/>
              <a:rect l="l" t="t" r="r" b="b"/>
              <a:pathLst>
                <a:path w="1035" h="2198" extrusionOk="0">
                  <a:moveTo>
                    <a:pt x="318" y="1"/>
                  </a:moveTo>
                  <a:cubicBezTo>
                    <a:pt x="1" y="1"/>
                    <a:pt x="21" y="970"/>
                    <a:pt x="236" y="1681"/>
                  </a:cubicBezTo>
                  <a:cubicBezTo>
                    <a:pt x="363" y="2105"/>
                    <a:pt x="601" y="2198"/>
                    <a:pt x="784" y="2198"/>
                  </a:cubicBezTo>
                  <a:cubicBezTo>
                    <a:pt x="925" y="2198"/>
                    <a:pt x="1034" y="2143"/>
                    <a:pt x="1034" y="2143"/>
                  </a:cubicBezTo>
                  <a:lnTo>
                    <a:pt x="916" y="581"/>
                  </a:lnTo>
                  <a:cubicBezTo>
                    <a:pt x="916" y="581"/>
                    <a:pt x="733" y="102"/>
                    <a:pt x="366" y="8"/>
                  </a:cubicBezTo>
                  <a:cubicBezTo>
                    <a:pt x="349" y="3"/>
                    <a:pt x="333" y="1"/>
                    <a:pt x="318" y="1"/>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1" name="Google Shape;71;p15">
              <a:extLst>
                <a:ext uri="{FF2B5EF4-FFF2-40B4-BE49-F238E27FC236}">
                  <a16:creationId xmlns:a16="http://schemas.microsoft.com/office/drawing/2014/main" id="{8081A8A1-3804-D9D9-6D51-A2F1DCC3C547}"/>
                </a:ext>
              </a:extLst>
            </p:cNvPr>
            <p:cNvSpPr/>
            <p:nvPr/>
          </p:nvSpPr>
          <p:spPr>
            <a:xfrm>
              <a:off x="2239659" y="713299"/>
              <a:ext cx="42735" cy="90843"/>
            </a:xfrm>
            <a:custGeom>
              <a:avLst/>
              <a:gdLst/>
              <a:ahLst/>
              <a:cxnLst/>
              <a:rect l="l" t="t" r="r" b="b"/>
              <a:pathLst>
                <a:path w="1034" h="2198" extrusionOk="0">
                  <a:moveTo>
                    <a:pt x="717" y="1"/>
                  </a:moveTo>
                  <a:cubicBezTo>
                    <a:pt x="702" y="1"/>
                    <a:pt x="686" y="3"/>
                    <a:pt x="669" y="8"/>
                  </a:cubicBezTo>
                  <a:cubicBezTo>
                    <a:pt x="302" y="102"/>
                    <a:pt x="119" y="581"/>
                    <a:pt x="119" y="581"/>
                  </a:cubicBezTo>
                  <a:lnTo>
                    <a:pt x="0" y="2143"/>
                  </a:lnTo>
                  <a:cubicBezTo>
                    <a:pt x="0" y="2143"/>
                    <a:pt x="109" y="2198"/>
                    <a:pt x="251" y="2198"/>
                  </a:cubicBezTo>
                  <a:cubicBezTo>
                    <a:pt x="434" y="2198"/>
                    <a:pt x="672" y="2105"/>
                    <a:pt x="799" y="1681"/>
                  </a:cubicBezTo>
                  <a:cubicBezTo>
                    <a:pt x="1013" y="970"/>
                    <a:pt x="1034" y="1"/>
                    <a:pt x="717" y="1"/>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2" name="Google Shape;72;p15">
              <a:extLst>
                <a:ext uri="{FF2B5EF4-FFF2-40B4-BE49-F238E27FC236}">
                  <a16:creationId xmlns:a16="http://schemas.microsoft.com/office/drawing/2014/main" id="{B8F697E7-54FD-51A3-70B4-8E9896716361}"/>
                </a:ext>
              </a:extLst>
            </p:cNvPr>
            <p:cNvSpPr/>
            <p:nvPr/>
          </p:nvSpPr>
          <p:spPr>
            <a:xfrm>
              <a:off x="2084221" y="668375"/>
              <a:ext cx="166229" cy="213924"/>
            </a:xfrm>
            <a:custGeom>
              <a:avLst/>
              <a:gdLst/>
              <a:ahLst/>
              <a:cxnLst/>
              <a:rect l="l" t="t" r="r" b="b"/>
              <a:pathLst>
                <a:path w="4022" h="5176" extrusionOk="0">
                  <a:moveTo>
                    <a:pt x="0" y="0"/>
                  </a:moveTo>
                  <a:lnTo>
                    <a:pt x="0" y="2662"/>
                  </a:lnTo>
                  <a:cubicBezTo>
                    <a:pt x="0" y="3839"/>
                    <a:pt x="905" y="5175"/>
                    <a:pt x="2011" y="5175"/>
                  </a:cubicBezTo>
                  <a:cubicBezTo>
                    <a:pt x="3123" y="5175"/>
                    <a:pt x="4022" y="3839"/>
                    <a:pt x="4022" y="2662"/>
                  </a:cubicBezTo>
                  <a:lnTo>
                    <a:pt x="4022" y="0"/>
                  </a:ln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3" name="Google Shape;73;p15">
              <a:extLst>
                <a:ext uri="{FF2B5EF4-FFF2-40B4-BE49-F238E27FC236}">
                  <a16:creationId xmlns:a16="http://schemas.microsoft.com/office/drawing/2014/main" id="{F9DDC194-4CD3-FBB8-4E5E-87050E62EB91}"/>
                </a:ext>
              </a:extLst>
            </p:cNvPr>
            <p:cNvSpPr/>
            <p:nvPr/>
          </p:nvSpPr>
          <p:spPr>
            <a:xfrm>
              <a:off x="2055622" y="569640"/>
              <a:ext cx="226364" cy="178711"/>
            </a:xfrm>
            <a:custGeom>
              <a:avLst/>
              <a:gdLst/>
              <a:ahLst/>
              <a:cxnLst/>
              <a:rect l="l" t="t" r="r" b="b"/>
              <a:pathLst>
                <a:path w="5477" h="4324" extrusionOk="0">
                  <a:moveTo>
                    <a:pt x="2806" y="0"/>
                  </a:moveTo>
                  <a:cubicBezTo>
                    <a:pt x="1575" y="0"/>
                    <a:pt x="718" y="577"/>
                    <a:pt x="479" y="1088"/>
                  </a:cubicBezTo>
                  <a:cubicBezTo>
                    <a:pt x="183" y="1721"/>
                    <a:pt x="479" y="2384"/>
                    <a:pt x="479" y="2384"/>
                  </a:cubicBezTo>
                  <a:cubicBezTo>
                    <a:pt x="0" y="3164"/>
                    <a:pt x="692" y="4323"/>
                    <a:pt x="692" y="4323"/>
                  </a:cubicBezTo>
                  <a:cubicBezTo>
                    <a:pt x="1176" y="3816"/>
                    <a:pt x="965" y="2390"/>
                    <a:pt x="958" y="2384"/>
                  </a:cubicBezTo>
                  <a:lnTo>
                    <a:pt x="958" y="2384"/>
                  </a:lnTo>
                  <a:cubicBezTo>
                    <a:pt x="1549" y="2665"/>
                    <a:pt x="2191" y="2752"/>
                    <a:pt x="2761" y="2752"/>
                  </a:cubicBezTo>
                  <a:cubicBezTo>
                    <a:pt x="3702" y="2752"/>
                    <a:pt x="4447" y="2514"/>
                    <a:pt x="4448" y="2514"/>
                  </a:cubicBezTo>
                  <a:lnTo>
                    <a:pt x="4448" y="2514"/>
                  </a:lnTo>
                  <a:cubicBezTo>
                    <a:pt x="4335" y="3744"/>
                    <a:pt x="4714" y="4323"/>
                    <a:pt x="4714" y="4323"/>
                  </a:cubicBezTo>
                  <a:cubicBezTo>
                    <a:pt x="5358" y="3200"/>
                    <a:pt x="4927" y="2313"/>
                    <a:pt x="4927" y="2313"/>
                  </a:cubicBezTo>
                  <a:cubicBezTo>
                    <a:pt x="5151" y="1916"/>
                    <a:pt x="5477" y="485"/>
                    <a:pt x="3744" y="107"/>
                  </a:cubicBezTo>
                  <a:cubicBezTo>
                    <a:pt x="3412" y="33"/>
                    <a:pt x="3098" y="0"/>
                    <a:pt x="2806"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4" name="Google Shape;74;p15">
              <a:extLst>
                <a:ext uri="{FF2B5EF4-FFF2-40B4-BE49-F238E27FC236}">
                  <a16:creationId xmlns:a16="http://schemas.microsoft.com/office/drawing/2014/main" id="{5BCCEE8E-5B1E-0B75-F7C1-3141D699A7D4}"/>
                </a:ext>
              </a:extLst>
            </p:cNvPr>
            <p:cNvSpPr/>
            <p:nvPr/>
          </p:nvSpPr>
          <p:spPr>
            <a:xfrm>
              <a:off x="2099348" y="775913"/>
              <a:ext cx="133992" cy="106383"/>
            </a:xfrm>
            <a:custGeom>
              <a:avLst/>
              <a:gdLst/>
              <a:ahLst/>
              <a:cxnLst/>
              <a:rect l="l" t="t" r="r" b="b"/>
              <a:pathLst>
                <a:path w="3242" h="2574" extrusionOk="0">
                  <a:moveTo>
                    <a:pt x="3112" y="1"/>
                  </a:moveTo>
                  <a:lnTo>
                    <a:pt x="3112" y="1"/>
                  </a:lnTo>
                  <a:cubicBezTo>
                    <a:pt x="3111" y="1"/>
                    <a:pt x="2431" y="308"/>
                    <a:pt x="1553" y="308"/>
                  </a:cubicBezTo>
                  <a:cubicBezTo>
                    <a:pt x="1114" y="308"/>
                    <a:pt x="626" y="231"/>
                    <a:pt x="149" y="1"/>
                  </a:cubicBezTo>
                  <a:lnTo>
                    <a:pt x="149" y="1"/>
                  </a:lnTo>
                  <a:cubicBezTo>
                    <a:pt x="149" y="1"/>
                    <a:pt x="1" y="1343"/>
                    <a:pt x="373" y="1970"/>
                  </a:cubicBezTo>
                  <a:cubicBezTo>
                    <a:pt x="373" y="1970"/>
                    <a:pt x="716" y="2573"/>
                    <a:pt x="1651" y="2573"/>
                  </a:cubicBezTo>
                  <a:cubicBezTo>
                    <a:pt x="2579" y="2573"/>
                    <a:pt x="2964" y="1911"/>
                    <a:pt x="2964" y="1911"/>
                  </a:cubicBezTo>
                  <a:cubicBezTo>
                    <a:pt x="3194" y="1302"/>
                    <a:pt x="3242" y="639"/>
                    <a:pt x="311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5" name="Google Shape;75;p15">
              <a:extLst>
                <a:ext uri="{FF2B5EF4-FFF2-40B4-BE49-F238E27FC236}">
                  <a16:creationId xmlns:a16="http://schemas.microsoft.com/office/drawing/2014/main" id="{E97E1B42-DEA8-FE7B-EE9D-19A956C37CDE}"/>
                </a:ext>
              </a:extLst>
            </p:cNvPr>
            <p:cNvSpPr/>
            <p:nvPr/>
          </p:nvSpPr>
          <p:spPr>
            <a:xfrm>
              <a:off x="2066615" y="705984"/>
              <a:ext cx="44760" cy="80965"/>
            </a:xfrm>
            <a:custGeom>
              <a:avLst/>
              <a:gdLst/>
              <a:ahLst/>
              <a:cxnLst/>
              <a:rect l="l" t="t" r="r" b="b"/>
              <a:pathLst>
                <a:path w="1083" h="1959" extrusionOk="0">
                  <a:moveTo>
                    <a:pt x="63" y="0"/>
                  </a:moveTo>
                  <a:cubicBezTo>
                    <a:pt x="60" y="0"/>
                    <a:pt x="57" y="1"/>
                    <a:pt x="53" y="1"/>
                  </a:cubicBezTo>
                  <a:cubicBezTo>
                    <a:pt x="18" y="13"/>
                    <a:pt x="0" y="43"/>
                    <a:pt x="12" y="78"/>
                  </a:cubicBezTo>
                  <a:cubicBezTo>
                    <a:pt x="290" y="1480"/>
                    <a:pt x="964" y="1929"/>
                    <a:pt x="994" y="1947"/>
                  </a:cubicBezTo>
                  <a:cubicBezTo>
                    <a:pt x="1006" y="1953"/>
                    <a:pt x="1012" y="1959"/>
                    <a:pt x="1023" y="1959"/>
                  </a:cubicBezTo>
                  <a:cubicBezTo>
                    <a:pt x="1041" y="1959"/>
                    <a:pt x="1059" y="1947"/>
                    <a:pt x="1071" y="1923"/>
                  </a:cubicBezTo>
                  <a:cubicBezTo>
                    <a:pt x="1083" y="1894"/>
                    <a:pt x="1077" y="1858"/>
                    <a:pt x="1053" y="1841"/>
                  </a:cubicBezTo>
                  <a:cubicBezTo>
                    <a:pt x="1041" y="1841"/>
                    <a:pt x="385" y="1397"/>
                    <a:pt x="119" y="49"/>
                  </a:cubicBezTo>
                  <a:cubicBezTo>
                    <a:pt x="113" y="22"/>
                    <a:pt x="89" y="0"/>
                    <a:pt x="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6" name="Google Shape;76;p15">
              <a:extLst>
                <a:ext uri="{FF2B5EF4-FFF2-40B4-BE49-F238E27FC236}">
                  <a16:creationId xmlns:a16="http://schemas.microsoft.com/office/drawing/2014/main" id="{73DEA9EF-C3DE-F42C-07C9-1FE7E7A13F46}"/>
                </a:ext>
              </a:extLst>
            </p:cNvPr>
            <p:cNvSpPr/>
            <p:nvPr/>
          </p:nvSpPr>
          <p:spPr>
            <a:xfrm>
              <a:off x="2089594" y="820548"/>
              <a:ext cx="25459" cy="26038"/>
            </a:xfrm>
            <a:custGeom>
              <a:avLst/>
              <a:gdLst/>
              <a:ahLst/>
              <a:cxnLst/>
              <a:rect l="l" t="t" r="r" b="b"/>
              <a:pathLst>
                <a:path w="616" h="630" extrusionOk="0">
                  <a:moveTo>
                    <a:pt x="62" y="0"/>
                  </a:moveTo>
                  <a:cubicBezTo>
                    <a:pt x="53" y="0"/>
                    <a:pt x="44" y="3"/>
                    <a:pt x="36" y="9"/>
                  </a:cubicBezTo>
                  <a:cubicBezTo>
                    <a:pt x="6" y="33"/>
                    <a:pt x="0" y="68"/>
                    <a:pt x="18" y="92"/>
                  </a:cubicBezTo>
                  <a:cubicBezTo>
                    <a:pt x="302" y="565"/>
                    <a:pt x="532" y="630"/>
                    <a:pt x="544" y="630"/>
                  </a:cubicBezTo>
                  <a:lnTo>
                    <a:pt x="556" y="630"/>
                  </a:lnTo>
                  <a:cubicBezTo>
                    <a:pt x="580" y="630"/>
                    <a:pt x="603" y="612"/>
                    <a:pt x="603" y="588"/>
                  </a:cubicBezTo>
                  <a:cubicBezTo>
                    <a:pt x="615" y="553"/>
                    <a:pt x="598" y="523"/>
                    <a:pt x="568" y="512"/>
                  </a:cubicBezTo>
                  <a:cubicBezTo>
                    <a:pt x="562" y="512"/>
                    <a:pt x="361" y="452"/>
                    <a:pt x="107" y="27"/>
                  </a:cubicBezTo>
                  <a:cubicBezTo>
                    <a:pt x="99" y="11"/>
                    <a:pt x="80" y="0"/>
                    <a:pt x="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7" name="Google Shape;77;p15">
              <a:extLst>
                <a:ext uri="{FF2B5EF4-FFF2-40B4-BE49-F238E27FC236}">
                  <a16:creationId xmlns:a16="http://schemas.microsoft.com/office/drawing/2014/main" id="{CC723B46-A2E8-7877-7D4F-EC6A24A47C3F}"/>
                </a:ext>
              </a:extLst>
            </p:cNvPr>
            <p:cNvSpPr/>
            <p:nvPr/>
          </p:nvSpPr>
          <p:spPr>
            <a:xfrm>
              <a:off x="2223789" y="705984"/>
              <a:ext cx="44760" cy="80965"/>
            </a:xfrm>
            <a:custGeom>
              <a:avLst/>
              <a:gdLst/>
              <a:ahLst/>
              <a:cxnLst/>
              <a:rect l="l" t="t" r="r" b="b"/>
              <a:pathLst>
                <a:path w="1083" h="1959" extrusionOk="0">
                  <a:moveTo>
                    <a:pt x="1026" y="0"/>
                  </a:moveTo>
                  <a:cubicBezTo>
                    <a:pt x="998" y="0"/>
                    <a:pt x="970" y="22"/>
                    <a:pt x="970" y="49"/>
                  </a:cubicBezTo>
                  <a:cubicBezTo>
                    <a:pt x="698" y="1397"/>
                    <a:pt x="41" y="1841"/>
                    <a:pt x="36" y="1841"/>
                  </a:cubicBezTo>
                  <a:cubicBezTo>
                    <a:pt x="6" y="1864"/>
                    <a:pt x="0" y="1900"/>
                    <a:pt x="18" y="1929"/>
                  </a:cubicBezTo>
                  <a:cubicBezTo>
                    <a:pt x="24" y="1947"/>
                    <a:pt x="41" y="1959"/>
                    <a:pt x="65" y="1959"/>
                  </a:cubicBezTo>
                  <a:cubicBezTo>
                    <a:pt x="71" y="1959"/>
                    <a:pt x="83" y="1953"/>
                    <a:pt x="89" y="1953"/>
                  </a:cubicBezTo>
                  <a:cubicBezTo>
                    <a:pt x="118" y="1929"/>
                    <a:pt x="793" y="1480"/>
                    <a:pt x="1076" y="78"/>
                  </a:cubicBezTo>
                  <a:cubicBezTo>
                    <a:pt x="1082" y="49"/>
                    <a:pt x="1065" y="13"/>
                    <a:pt x="1035" y="1"/>
                  </a:cubicBezTo>
                  <a:cubicBezTo>
                    <a:pt x="1032" y="1"/>
                    <a:pt x="1029" y="0"/>
                    <a:pt x="10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8" name="Google Shape;78;p15">
              <a:extLst>
                <a:ext uri="{FF2B5EF4-FFF2-40B4-BE49-F238E27FC236}">
                  <a16:creationId xmlns:a16="http://schemas.microsoft.com/office/drawing/2014/main" id="{15C3FAC0-0D29-02A4-046E-6BE093B0FBEC}"/>
                </a:ext>
              </a:extLst>
            </p:cNvPr>
            <p:cNvSpPr/>
            <p:nvPr/>
          </p:nvSpPr>
          <p:spPr>
            <a:xfrm>
              <a:off x="2220110" y="820465"/>
              <a:ext cx="25459" cy="26121"/>
            </a:xfrm>
            <a:custGeom>
              <a:avLst/>
              <a:gdLst/>
              <a:ahLst/>
              <a:cxnLst/>
              <a:rect l="l" t="t" r="r" b="b"/>
              <a:pathLst>
                <a:path w="616" h="632" extrusionOk="0">
                  <a:moveTo>
                    <a:pt x="550" y="1"/>
                  </a:moveTo>
                  <a:cubicBezTo>
                    <a:pt x="533" y="1"/>
                    <a:pt x="516" y="10"/>
                    <a:pt x="509" y="29"/>
                  </a:cubicBezTo>
                  <a:cubicBezTo>
                    <a:pt x="255" y="449"/>
                    <a:pt x="54" y="514"/>
                    <a:pt x="48" y="514"/>
                  </a:cubicBezTo>
                  <a:cubicBezTo>
                    <a:pt x="18" y="520"/>
                    <a:pt x="0" y="555"/>
                    <a:pt x="12" y="585"/>
                  </a:cubicBezTo>
                  <a:cubicBezTo>
                    <a:pt x="12" y="614"/>
                    <a:pt x="36" y="632"/>
                    <a:pt x="59" y="632"/>
                  </a:cubicBezTo>
                  <a:lnTo>
                    <a:pt x="71" y="632"/>
                  </a:lnTo>
                  <a:cubicBezTo>
                    <a:pt x="83" y="632"/>
                    <a:pt x="320" y="567"/>
                    <a:pt x="598" y="94"/>
                  </a:cubicBezTo>
                  <a:cubicBezTo>
                    <a:pt x="615" y="64"/>
                    <a:pt x="609" y="29"/>
                    <a:pt x="580" y="11"/>
                  </a:cubicBezTo>
                  <a:cubicBezTo>
                    <a:pt x="571" y="4"/>
                    <a:pt x="561" y="1"/>
                    <a:pt x="5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9" name="Google Shape;79;p15">
              <a:extLst>
                <a:ext uri="{FF2B5EF4-FFF2-40B4-BE49-F238E27FC236}">
                  <a16:creationId xmlns:a16="http://schemas.microsoft.com/office/drawing/2014/main" id="{99A3E63B-D1DC-EB52-9B30-C39EC7C39757}"/>
                </a:ext>
              </a:extLst>
            </p:cNvPr>
            <p:cNvSpPr/>
            <p:nvPr/>
          </p:nvSpPr>
          <p:spPr>
            <a:xfrm>
              <a:off x="2028717" y="1374770"/>
              <a:ext cx="263313" cy="172057"/>
            </a:xfrm>
            <a:custGeom>
              <a:avLst/>
              <a:gdLst/>
              <a:ahLst/>
              <a:cxnLst/>
              <a:rect l="l" t="t" r="r" b="b"/>
              <a:pathLst>
                <a:path w="6371" h="4163" extrusionOk="0">
                  <a:moveTo>
                    <a:pt x="237" y="0"/>
                  </a:moveTo>
                  <a:cubicBezTo>
                    <a:pt x="237" y="1"/>
                    <a:pt x="1" y="3224"/>
                    <a:pt x="1089" y="3768"/>
                  </a:cubicBezTo>
                  <a:cubicBezTo>
                    <a:pt x="1592" y="4019"/>
                    <a:pt x="2519" y="4162"/>
                    <a:pt x="3422" y="4162"/>
                  </a:cubicBezTo>
                  <a:cubicBezTo>
                    <a:pt x="4470" y="4162"/>
                    <a:pt x="5487" y="3970"/>
                    <a:pt x="5773" y="3531"/>
                  </a:cubicBezTo>
                  <a:cubicBezTo>
                    <a:pt x="6305" y="2715"/>
                    <a:pt x="6370" y="1"/>
                    <a:pt x="6370" y="0"/>
                  </a:cubicBezTo>
                  <a:lnTo>
                    <a:pt x="6370" y="0"/>
                  </a:lnTo>
                  <a:cubicBezTo>
                    <a:pt x="5343" y="516"/>
                    <a:pt x="4318" y="774"/>
                    <a:pt x="3295" y="774"/>
                  </a:cubicBezTo>
                  <a:cubicBezTo>
                    <a:pt x="2275" y="774"/>
                    <a:pt x="1256" y="517"/>
                    <a:pt x="237" y="0"/>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0" name="Google Shape;80;p15">
              <a:extLst>
                <a:ext uri="{FF2B5EF4-FFF2-40B4-BE49-F238E27FC236}">
                  <a16:creationId xmlns:a16="http://schemas.microsoft.com/office/drawing/2014/main" id="{906F98C6-B6C2-D694-82B7-E3471FA1D39A}"/>
                </a:ext>
              </a:extLst>
            </p:cNvPr>
            <p:cNvSpPr/>
            <p:nvPr/>
          </p:nvSpPr>
          <p:spPr>
            <a:xfrm>
              <a:off x="1949283" y="1364768"/>
              <a:ext cx="162096" cy="665826"/>
            </a:xfrm>
            <a:custGeom>
              <a:avLst/>
              <a:gdLst/>
              <a:ahLst/>
              <a:cxnLst/>
              <a:rect l="l" t="t" r="r" b="b"/>
              <a:pathLst>
                <a:path w="3922" h="16110" extrusionOk="0">
                  <a:moveTo>
                    <a:pt x="2341" y="1"/>
                  </a:moveTo>
                  <a:cubicBezTo>
                    <a:pt x="2141" y="1"/>
                    <a:pt x="1921" y="53"/>
                    <a:pt x="1680" y="165"/>
                  </a:cubicBezTo>
                  <a:cubicBezTo>
                    <a:pt x="0" y="952"/>
                    <a:pt x="639" y="4767"/>
                    <a:pt x="639" y="4767"/>
                  </a:cubicBezTo>
                  <a:lnTo>
                    <a:pt x="1449" y="16110"/>
                  </a:lnTo>
                  <a:lnTo>
                    <a:pt x="3029" y="16110"/>
                  </a:lnTo>
                  <a:cubicBezTo>
                    <a:pt x="3029" y="16110"/>
                    <a:pt x="3182" y="13916"/>
                    <a:pt x="3720" y="8049"/>
                  </a:cubicBezTo>
                  <a:cubicBezTo>
                    <a:pt x="3744" y="7741"/>
                    <a:pt x="3922" y="4767"/>
                    <a:pt x="3922" y="3247"/>
                  </a:cubicBezTo>
                  <a:cubicBezTo>
                    <a:pt x="3922" y="1525"/>
                    <a:pt x="3424" y="1"/>
                    <a:pt x="2341" y="1"/>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1" name="Google Shape;81;p15">
              <a:extLst>
                <a:ext uri="{FF2B5EF4-FFF2-40B4-BE49-F238E27FC236}">
                  <a16:creationId xmlns:a16="http://schemas.microsoft.com/office/drawing/2014/main" id="{D708AB6C-4E9B-56F6-C027-35A603D8F594}"/>
                </a:ext>
              </a:extLst>
            </p:cNvPr>
            <p:cNvSpPr/>
            <p:nvPr/>
          </p:nvSpPr>
          <p:spPr>
            <a:xfrm>
              <a:off x="1959243" y="2030579"/>
              <a:ext cx="119402" cy="173545"/>
            </a:xfrm>
            <a:custGeom>
              <a:avLst/>
              <a:gdLst/>
              <a:ahLst/>
              <a:cxnLst/>
              <a:rect l="l" t="t" r="r" b="b"/>
              <a:pathLst>
                <a:path w="2889" h="4199" extrusionOk="0">
                  <a:moveTo>
                    <a:pt x="1208" y="0"/>
                  </a:moveTo>
                  <a:cubicBezTo>
                    <a:pt x="1208" y="0"/>
                    <a:pt x="836" y="1242"/>
                    <a:pt x="398" y="2318"/>
                  </a:cubicBezTo>
                  <a:cubicBezTo>
                    <a:pt x="1" y="3290"/>
                    <a:pt x="227" y="4198"/>
                    <a:pt x="826" y="4198"/>
                  </a:cubicBezTo>
                  <a:cubicBezTo>
                    <a:pt x="886" y="4198"/>
                    <a:pt x="951" y="4189"/>
                    <a:pt x="1019" y="4169"/>
                  </a:cubicBezTo>
                  <a:cubicBezTo>
                    <a:pt x="2042" y="3880"/>
                    <a:pt x="2888" y="816"/>
                    <a:pt x="2888" y="816"/>
                  </a:cubicBezTo>
                  <a:lnTo>
                    <a:pt x="2788" y="0"/>
                  </a:lnTo>
                  <a:cubicBezTo>
                    <a:pt x="2788" y="0"/>
                    <a:pt x="2530" y="11"/>
                    <a:pt x="2062" y="11"/>
                  </a:cubicBezTo>
                  <a:cubicBezTo>
                    <a:pt x="1828" y="11"/>
                    <a:pt x="1542" y="8"/>
                    <a:pt x="1208"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2" name="Google Shape;82;p15">
              <a:extLst>
                <a:ext uri="{FF2B5EF4-FFF2-40B4-BE49-F238E27FC236}">
                  <a16:creationId xmlns:a16="http://schemas.microsoft.com/office/drawing/2014/main" id="{9E2E75AF-2724-9608-32F5-4A1126CA5B9F}"/>
                </a:ext>
              </a:extLst>
            </p:cNvPr>
            <p:cNvSpPr/>
            <p:nvPr/>
          </p:nvSpPr>
          <p:spPr>
            <a:xfrm>
              <a:off x="2201512" y="1365554"/>
              <a:ext cx="170197" cy="665041"/>
            </a:xfrm>
            <a:custGeom>
              <a:avLst/>
              <a:gdLst/>
              <a:ahLst/>
              <a:cxnLst/>
              <a:rect l="l" t="t" r="r" b="b"/>
              <a:pathLst>
                <a:path w="4118" h="16091" extrusionOk="0">
                  <a:moveTo>
                    <a:pt x="1842" y="1"/>
                  </a:moveTo>
                  <a:cubicBezTo>
                    <a:pt x="719" y="1"/>
                    <a:pt x="207" y="1716"/>
                    <a:pt x="54" y="2642"/>
                  </a:cubicBezTo>
                  <a:cubicBezTo>
                    <a:pt x="1" y="2944"/>
                    <a:pt x="48" y="4245"/>
                    <a:pt x="72" y="4553"/>
                  </a:cubicBezTo>
                  <a:cubicBezTo>
                    <a:pt x="610" y="10419"/>
                    <a:pt x="1089" y="16091"/>
                    <a:pt x="1089" y="16091"/>
                  </a:cubicBezTo>
                  <a:lnTo>
                    <a:pt x="2668" y="16091"/>
                  </a:lnTo>
                  <a:lnTo>
                    <a:pt x="3478" y="4742"/>
                  </a:lnTo>
                  <a:cubicBezTo>
                    <a:pt x="3478" y="4742"/>
                    <a:pt x="4117" y="933"/>
                    <a:pt x="2437" y="146"/>
                  </a:cubicBezTo>
                  <a:cubicBezTo>
                    <a:pt x="2222" y="46"/>
                    <a:pt x="2024" y="1"/>
                    <a:pt x="1842" y="1"/>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3" name="Google Shape;83;p15">
              <a:extLst>
                <a:ext uri="{FF2B5EF4-FFF2-40B4-BE49-F238E27FC236}">
                  <a16:creationId xmlns:a16="http://schemas.microsoft.com/office/drawing/2014/main" id="{CFBBE905-06D4-673F-8D84-16A7CBE7445E}"/>
                </a:ext>
              </a:extLst>
            </p:cNvPr>
            <p:cNvSpPr/>
            <p:nvPr/>
          </p:nvSpPr>
          <p:spPr>
            <a:xfrm>
              <a:off x="2241849" y="2030579"/>
              <a:ext cx="119609" cy="173545"/>
            </a:xfrm>
            <a:custGeom>
              <a:avLst/>
              <a:gdLst/>
              <a:ahLst/>
              <a:cxnLst/>
              <a:rect l="l" t="t" r="r" b="b"/>
              <a:pathLst>
                <a:path w="2894" h="4199" extrusionOk="0">
                  <a:moveTo>
                    <a:pt x="101" y="0"/>
                  </a:moveTo>
                  <a:lnTo>
                    <a:pt x="1" y="816"/>
                  </a:lnTo>
                  <a:cubicBezTo>
                    <a:pt x="1" y="816"/>
                    <a:pt x="852" y="3880"/>
                    <a:pt x="1870" y="4169"/>
                  </a:cubicBezTo>
                  <a:cubicBezTo>
                    <a:pt x="1938" y="4189"/>
                    <a:pt x="2002" y="4198"/>
                    <a:pt x="2063" y="4198"/>
                  </a:cubicBezTo>
                  <a:cubicBezTo>
                    <a:pt x="2662" y="4198"/>
                    <a:pt x="2893" y="3290"/>
                    <a:pt x="2491" y="2318"/>
                  </a:cubicBezTo>
                  <a:cubicBezTo>
                    <a:pt x="2053" y="1242"/>
                    <a:pt x="1680" y="0"/>
                    <a:pt x="1680" y="0"/>
                  </a:cubicBezTo>
                  <a:cubicBezTo>
                    <a:pt x="1347" y="8"/>
                    <a:pt x="1061" y="11"/>
                    <a:pt x="827" y="11"/>
                  </a:cubicBezTo>
                  <a:cubicBezTo>
                    <a:pt x="359" y="11"/>
                    <a:pt x="101" y="0"/>
                    <a:pt x="101"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4" name="Google Shape;84;p15">
              <a:extLst>
                <a:ext uri="{FF2B5EF4-FFF2-40B4-BE49-F238E27FC236}">
                  <a16:creationId xmlns:a16="http://schemas.microsoft.com/office/drawing/2014/main" id="{95CF48F4-9174-EB06-35EF-565D99111895}"/>
                </a:ext>
              </a:extLst>
            </p:cNvPr>
            <p:cNvSpPr/>
            <p:nvPr/>
          </p:nvSpPr>
          <p:spPr>
            <a:xfrm>
              <a:off x="1676513" y="907504"/>
              <a:ext cx="828667" cy="585522"/>
            </a:xfrm>
            <a:custGeom>
              <a:avLst/>
              <a:gdLst/>
              <a:ahLst/>
              <a:cxnLst/>
              <a:rect l="l" t="t" r="r" b="b"/>
              <a:pathLst>
                <a:path w="20050" h="14167" extrusionOk="0">
                  <a:moveTo>
                    <a:pt x="18009" y="1"/>
                  </a:moveTo>
                  <a:cubicBezTo>
                    <a:pt x="17919" y="1"/>
                    <a:pt x="17828" y="25"/>
                    <a:pt x="17743" y="75"/>
                  </a:cubicBezTo>
                  <a:lnTo>
                    <a:pt x="1047" y="9875"/>
                  </a:lnTo>
                  <a:cubicBezTo>
                    <a:pt x="290" y="10319"/>
                    <a:pt x="0" y="11365"/>
                    <a:pt x="397" y="12211"/>
                  </a:cubicBezTo>
                  <a:lnTo>
                    <a:pt x="882" y="13240"/>
                  </a:lnTo>
                  <a:cubicBezTo>
                    <a:pt x="1158" y="13829"/>
                    <a:pt x="1695" y="14166"/>
                    <a:pt x="2249" y="14166"/>
                  </a:cubicBezTo>
                  <a:cubicBezTo>
                    <a:pt x="2491" y="14166"/>
                    <a:pt x="2735" y="14102"/>
                    <a:pt x="2963" y="13968"/>
                  </a:cubicBezTo>
                  <a:lnTo>
                    <a:pt x="19665" y="4168"/>
                  </a:lnTo>
                  <a:cubicBezTo>
                    <a:pt x="19937" y="4002"/>
                    <a:pt x="20049" y="3624"/>
                    <a:pt x="19901" y="3310"/>
                  </a:cubicBezTo>
                  <a:lnTo>
                    <a:pt x="18506" y="342"/>
                  </a:lnTo>
                  <a:cubicBezTo>
                    <a:pt x="18407" y="124"/>
                    <a:pt x="18212" y="1"/>
                    <a:pt x="18009"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5" name="Google Shape;85;p15">
              <a:extLst>
                <a:ext uri="{FF2B5EF4-FFF2-40B4-BE49-F238E27FC236}">
                  <a16:creationId xmlns:a16="http://schemas.microsoft.com/office/drawing/2014/main" id="{2AD79248-6698-0875-A0BC-58A5E330957E}"/>
                </a:ext>
              </a:extLst>
            </p:cNvPr>
            <p:cNvSpPr/>
            <p:nvPr/>
          </p:nvSpPr>
          <p:spPr>
            <a:xfrm>
              <a:off x="2462338" y="677302"/>
              <a:ext cx="513815" cy="322787"/>
            </a:xfrm>
            <a:custGeom>
              <a:avLst/>
              <a:gdLst/>
              <a:ahLst/>
              <a:cxnLst/>
              <a:rect l="l" t="t" r="r" b="b"/>
              <a:pathLst>
                <a:path w="12432" h="7810" extrusionOk="0">
                  <a:moveTo>
                    <a:pt x="11982" y="0"/>
                  </a:moveTo>
                  <a:cubicBezTo>
                    <a:pt x="11934" y="0"/>
                    <a:pt x="11886" y="13"/>
                    <a:pt x="11840" y="39"/>
                  </a:cubicBezTo>
                  <a:lnTo>
                    <a:pt x="0" y="6988"/>
                  </a:lnTo>
                  <a:lnTo>
                    <a:pt x="385" y="7810"/>
                  </a:lnTo>
                  <a:lnTo>
                    <a:pt x="12219" y="861"/>
                  </a:lnTo>
                  <a:cubicBezTo>
                    <a:pt x="12373" y="754"/>
                    <a:pt x="12432" y="559"/>
                    <a:pt x="12349" y="394"/>
                  </a:cubicBezTo>
                  <a:lnTo>
                    <a:pt x="12254" y="187"/>
                  </a:lnTo>
                  <a:cubicBezTo>
                    <a:pt x="12204" y="70"/>
                    <a:pt x="12096" y="0"/>
                    <a:pt x="11982" y="0"/>
                  </a:cubicBez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6" name="Google Shape;86;p15">
              <a:extLst>
                <a:ext uri="{FF2B5EF4-FFF2-40B4-BE49-F238E27FC236}">
                  <a16:creationId xmlns:a16="http://schemas.microsoft.com/office/drawing/2014/main" id="{BDDE602F-C561-BD6C-C278-F99FF1E16983}"/>
                </a:ext>
              </a:extLst>
            </p:cNvPr>
            <p:cNvSpPr/>
            <p:nvPr/>
          </p:nvSpPr>
          <p:spPr>
            <a:xfrm>
              <a:off x="2891538" y="596008"/>
              <a:ext cx="116137" cy="211031"/>
            </a:xfrm>
            <a:custGeom>
              <a:avLst/>
              <a:gdLst/>
              <a:ahLst/>
              <a:cxnLst/>
              <a:rect l="l" t="t" r="r" b="b"/>
              <a:pathLst>
                <a:path w="2810" h="5106" extrusionOk="0">
                  <a:moveTo>
                    <a:pt x="404" y="0"/>
                  </a:moveTo>
                  <a:cubicBezTo>
                    <a:pt x="358" y="0"/>
                    <a:pt x="310" y="12"/>
                    <a:pt x="267" y="36"/>
                  </a:cubicBezTo>
                  <a:lnTo>
                    <a:pt x="202" y="78"/>
                  </a:lnTo>
                  <a:cubicBezTo>
                    <a:pt x="54" y="172"/>
                    <a:pt x="0" y="362"/>
                    <a:pt x="77" y="521"/>
                  </a:cubicBezTo>
                  <a:lnTo>
                    <a:pt x="2147" y="4933"/>
                  </a:lnTo>
                  <a:cubicBezTo>
                    <a:pt x="2193" y="5041"/>
                    <a:pt x="2297" y="5106"/>
                    <a:pt x="2406" y="5106"/>
                  </a:cubicBezTo>
                  <a:cubicBezTo>
                    <a:pt x="2452" y="5106"/>
                    <a:pt x="2499" y="5094"/>
                    <a:pt x="2543" y="5069"/>
                  </a:cubicBezTo>
                  <a:lnTo>
                    <a:pt x="2609" y="5028"/>
                  </a:lnTo>
                  <a:cubicBezTo>
                    <a:pt x="2756" y="4933"/>
                    <a:pt x="2810" y="4744"/>
                    <a:pt x="2733" y="4584"/>
                  </a:cubicBezTo>
                  <a:lnTo>
                    <a:pt x="663" y="178"/>
                  </a:lnTo>
                  <a:cubicBezTo>
                    <a:pt x="621" y="66"/>
                    <a:pt x="515" y="0"/>
                    <a:pt x="4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7" name="Google Shape;87;p15">
              <a:extLst>
                <a:ext uri="{FF2B5EF4-FFF2-40B4-BE49-F238E27FC236}">
                  <a16:creationId xmlns:a16="http://schemas.microsoft.com/office/drawing/2014/main" id="{DEC356B1-A369-8945-BEEE-235513988D78}"/>
                </a:ext>
              </a:extLst>
            </p:cNvPr>
            <p:cNvSpPr/>
            <p:nvPr/>
          </p:nvSpPr>
          <p:spPr>
            <a:xfrm>
              <a:off x="2843885" y="624111"/>
              <a:ext cx="116137" cy="211196"/>
            </a:xfrm>
            <a:custGeom>
              <a:avLst/>
              <a:gdLst/>
              <a:ahLst/>
              <a:cxnLst/>
              <a:rect l="l" t="t" r="r" b="b"/>
              <a:pathLst>
                <a:path w="2810" h="5110" extrusionOk="0">
                  <a:moveTo>
                    <a:pt x="403" y="0"/>
                  </a:moveTo>
                  <a:cubicBezTo>
                    <a:pt x="357" y="0"/>
                    <a:pt x="310" y="12"/>
                    <a:pt x="266" y="36"/>
                  </a:cubicBezTo>
                  <a:lnTo>
                    <a:pt x="195" y="78"/>
                  </a:lnTo>
                  <a:cubicBezTo>
                    <a:pt x="53" y="173"/>
                    <a:pt x="0" y="362"/>
                    <a:pt x="77" y="521"/>
                  </a:cubicBezTo>
                  <a:lnTo>
                    <a:pt x="2135" y="4933"/>
                  </a:lnTo>
                  <a:cubicBezTo>
                    <a:pt x="2180" y="5044"/>
                    <a:pt x="2288" y="5109"/>
                    <a:pt x="2399" y="5109"/>
                  </a:cubicBezTo>
                  <a:cubicBezTo>
                    <a:pt x="2448" y="5109"/>
                    <a:pt x="2498" y="5097"/>
                    <a:pt x="2543" y="5069"/>
                  </a:cubicBezTo>
                  <a:lnTo>
                    <a:pt x="2608" y="5034"/>
                  </a:lnTo>
                  <a:cubicBezTo>
                    <a:pt x="2756" y="4933"/>
                    <a:pt x="2809" y="4744"/>
                    <a:pt x="2732" y="4590"/>
                  </a:cubicBezTo>
                  <a:lnTo>
                    <a:pt x="663" y="178"/>
                  </a:lnTo>
                  <a:cubicBezTo>
                    <a:pt x="617" y="66"/>
                    <a:pt x="512" y="0"/>
                    <a:pt x="4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8" name="Google Shape;88;p15">
              <a:extLst>
                <a:ext uri="{FF2B5EF4-FFF2-40B4-BE49-F238E27FC236}">
                  <a16:creationId xmlns:a16="http://schemas.microsoft.com/office/drawing/2014/main" id="{7282991B-9A9B-5355-3DCF-D87B11F804D1}"/>
                </a:ext>
              </a:extLst>
            </p:cNvPr>
            <p:cNvSpPr/>
            <p:nvPr/>
          </p:nvSpPr>
          <p:spPr>
            <a:xfrm>
              <a:off x="2795489" y="652298"/>
              <a:ext cx="116137" cy="211196"/>
            </a:xfrm>
            <a:custGeom>
              <a:avLst/>
              <a:gdLst/>
              <a:ahLst/>
              <a:cxnLst/>
              <a:rect l="l" t="t" r="r" b="b"/>
              <a:pathLst>
                <a:path w="2810" h="5110" extrusionOk="0">
                  <a:moveTo>
                    <a:pt x="409" y="1"/>
                  </a:moveTo>
                  <a:cubicBezTo>
                    <a:pt x="361" y="1"/>
                    <a:pt x="312" y="13"/>
                    <a:pt x="266" y="41"/>
                  </a:cubicBezTo>
                  <a:lnTo>
                    <a:pt x="201" y="76"/>
                  </a:lnTo>
                  <a:cubicBezTo>
                    <a:pt x="53" y="171"/>
                    <a:pt x="0" y="360"/>
                    <a:pt x="77" y="520"/>
                  </a:cubicBezTo>
                  <a:lnTo>
                    <a:pt x="2147" y="4932"/>
                  </a:lnTo>
                  <a:cubicBezTo>
                    <a:pt x="2193" y="5044"/>
                    <a:pt x="2297" y="5110"/>
                    <a:pt x="2407" y="5110"/>
                  </a:cubicBezTo>
                  <a:cubicBezTo>
                    <a:pt x="2453" y="5110"/>
                    <a:pt x="2500" y="5098"/>
                    <a:pt x="2543" y="5073"/>
                  </a:cubicBezTo>
                  <a:lnTo>
                    <a:pt x="2608" y="5032"/>
                  </a:lnTo>
                  <a:cubicBezTo>
                    <a:pt x="2756" y="4937"/>
                    <a:pt x="2809" y="4748"/>
                    <a:pt x="2732" y="4589"/>
                  </a:cubicBezTo>
                  <a:lnTo>
                    <a:pt x="663" y="177"/>
                  </a:lnTo>
                  <a:cubicBezTo>
                    <a:pt x="622" y="66"/>
                    <a:pt x="518" y="1"/>
                    <a:pt x="4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9" name="Google Shape;89;p15">
              <a:extLst>
                <a:ext uri="{FF2B5EF4-FFF2-40B4-BE49-F238E27FC236}">
                  <a16:creationId xmlns:a16="http://schemas.microsoft.com/office/drawing/2014/main" id="{25BACE4B-CA52-7459-BDDC-14B1C41E5365}"/>
                </a:ext>
              </a:extLst>
            </p:cNvPr>
            <p:cNvSpPr/>
            <p:nvPr/>
          </p:nvSpPr>
          <p:spPr>
            <a:xfrm>
              <a:off x="2747589" y="680567"/>
              <a:ext cx="116137" cy="211031"/>
            </a:xfrm>
            <a:custGeom>
              <a:avLst/>
              <a:gdLst/>
              <a:ahLst/>
              <a:cxnLst/>
              <a:rect l="l" t="t" r="r" b="b"/>
              <a:pathLst>
                <a:path w="2810" h="5106" extrusionOk="0">
                  <a:moveTo>
                    <a:pt x="404" y="0"/>
                  </a:moveTo>
                  <a:cubicBezTo>
                    <a:pt x="357" y="0"/>
                    <a:pt x="310" y="12"/>
                    <a:pt x="266" y="37"/>
                  </a:cubicBezTo>
                  <a:lnTo>
                    <a:pt x="201" y="72"/>
                  </a:lnTo>
                  <a:cubicBezTo>
                    <a:pt x="53" y="173"/>
                    <a:pt x="0" y="362"/>
                    <a:pt x="77" y="516"/>
                  </a:cubicBezTo>
                  <a:lnTo>
                    <a:pt x="2147" y="4928"/>
                  </a:lnTo>
                  <a:cubicBezTo>
                    <a:pt x="2188" y="5040"/>
                    <a:pt x="2295" y="5106"/>
                    <a:pt x="2405" y="5106"/>
                  </a:cubicBezTo>
                  <a:cubicBezTo>
                    <a:pt x="2452" y="5106"/>
                    <a:pt x="2499" y="5094"/>
                    <a:pt x="2543" y="5070"/>
                  </a:cubicBezTo>
                  <a:lnTo>
                    <a:pt x="2608" y="5028"/>
                  </a:lnTo>
                  <a:cubicBezTo>
                    <a:pt x="2756" y="4934"/>
                    <a:pt x="2809" y="4744"/>
                    <a:pt x="2732" y="4585"/>
                  </a:cubicBezTo>
                  <a:lnTo>
                    <a:pt x="662" y="173"/>
                  </a:lnTo>
                  <a:cubicBezTo>
                    <a:pt x="617" y="65"/>
                    <a:pt x="513" y="0"/>
                    <a:pt x="4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0" name="Google Shape;90;p15">
              <a:extLst>
                <a:ext uri="{FF2B5EF4-FFF2-40B4-BE49-F238E27FC236}">
                  <a16:creationId xmlns:a16="http://schemas.microsoft.com/office/drawing/2014/main" id="{6FA071D5-C8CA-EB7B-C595-88DF9DF3922E}"/>
                </a:ext>
              </a:extLst>
            </p:cNvPr>
            <p:cNvSpPr/>
            <p:nvPr/>
          </p:nvSpPr>
          <p:spPr>
            <a:xfrm>
              <a:off x="2699648" y="708671"/>
              <a:ext cx="116179" cy="211031"/>
            </a:xfrm>
            <a:custGeom>
              <a:avLst/>
              <a:gdLst/>
              <a:ahLst/>
              <a:cxnLst/>
              <a:rect l="l" t="t" r="r" b="b"/>
              <a:pathLst>
                <a:path w="2811" h="5106" extrusionOk="0">
                  <a:moveTo>
                    <a:pt x="399" y="1"/>
                  </a:moveTo>
                  <a:cubicBezTo>
                    <a:pt x="352" y="1"/>
                    <a:pt x="305" y="12"/>
                    <a:pt x="261" y="37"/>
                  </a:cubicBezTo>
                  <a:lnTo>
                    <a:pt x="196" y="78"/>
                  </a:lnTo>
                  <a:cubicBezTo>
                    <a:pt x="48" y="173"/>
                    <a:pt x="1" y="362"/>
                    <a:pt x="72" y="522"/>
                  </a:cubicBezTo>
                  <a:lnTo>
                    <a:pt x="2142" y="4934"/>
                  </a:lnTo>
                  <a:cubicBezTo>
                    <a:pt x="2187" y="5042"/>
                    <a:pt x="2294" y="5106"/>
                    <a:pt x="2405" y="5106"/>
                  </a:cubicBezTo>
                  <a:cubicBezTo>
                    <a:pt x="2452" y="5106"/>
                    <a:pt x="2500" y="5094"/>
                    <a:pt x="2544" y="5070"/>
                  </a:cubicBezTo>
                  <a:lnTo>
                    <a:pt x="2609" y="5034"/>
                  </a:lnTo>
                  <a:cubicBezTo>
                    <a:pt x="2757" y="4934"/>
                    <a:pt x="2810" y="4744"/>
                    <a:pt x="2733" y="4591"/>
                  </a:cubicBezTo>
                  <a:lnTo>
                    <a:pt x="663" y="179"/>
                  </a:lnTo>
                  <a:cubicBezTo>
                    <a:pt x="617" y="66"/>
                    <a:pt x="510" y="1"/>
                    <a:pt x="3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1" name="Google Shape;91;p15">
              <a:extLst>
                <a:ext uri="{FF2B5EF4-FFF2-40B4-BE49-F238E27FC236}">
                  <a16:creationId xmlns:a16="http://schemas.microsoft.com/office/drawing/2014/main" id="{EEA2B028-B41E-8106-D5B4-E2E9A412BD96}"/>
                </a:ext>
              </a:extLst>
            </p:cNvPr>
            <p:cNvSpPr/>
            <p:nvPr/>
          </p:nvSpPr>
          <p:spPr>
            <a:xfrm>
              <a:off x="2651500" y="736774"/>
              <a:ext cx="116137" cy="211072"/>
            </a:xfrm>
            <a:custGeom>
              <a:avLst/>
              <a:gdLst/>
              <a:ahLst/>
              <a:cxnLst/>
              <a:rect l="l" t="t" r="r" b="b"/>
              <a:pathLst>
                <a:path w="2810" h="5107" extrusionOk="0">
                  <a:moveTo>
                    <a:pt x="404" y="1"/>
                  </a:moveTo>
                  <a:cubicBezTo>
                    <a:pt x="358" y="1"/>
                    <a:pt x="311" y="12"/>
                    <a:pt x="267" y="37"/>
                  </a:cubicBezTo>
                  <a:lnTo>
                    <a:pt x="202" y="78"/>
                  </a:lnTo>
                  <a:cubicBezTo>
                    <a:pt x="54" y="173"/>
                    <a:pt x="1" y="362"/>
                    <a:pt x="78" y="522"/>
                  </a:cubicBezTo>
                  <a:lnTo>
                    <a:pt x="2148" y="4934"/>
                  </a:lnTo>
                  <a:cubicBezTo>
                    <a:pt x="2193" y="5042"/>
                    <a:pt x="2297" y="5106"/>
                    <a:pt x="2406" y="5106"/>
                  </a:cubicBezTo>
                  <a:cubicBezTo>
                    <a:pt x="2453" y="5106"/>
                    <a:pt x="2500" y="5095"/>
                    <a:pt x="2544" y="5070"/>
                  </a:cubicBezTo>
                  <a:lnTo>
                    <a:pt x="2609" y="5034"/>
                  </a:lnTo>
                  <a:cubicBezTo>
                    <a:pt x="2757" y="4934"/>
                    <a:pt x="2810" y="4745"/>
                    <a:pt x="2733" y="4591"/>
                  </a:cubicBezTo>
                  <a:lnTo>
                    <a:pt x="663" y="179"/>
                  </a:lnTo>
                  <a:cubicBezTo>
                    <a:pt x="621" y="66"/>
                    <a:pt x="515" y="1"/>
                    <a:pt x="4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2" name="Google Shape;92;p15">
              <a:extLst>
                <a:ext uri="{FF2B5EF4-FFF2-40B4-BE49-F238E27FC236}">
                  <a16:creationId xmlns:a16="http://schemas.microsoft.com/office/drawing/2014/main" id="{660427F0-7894-27E8-A3B4-617AE330AFC5}"/>
                </a:ext>
              </a:extLst>
            </p:cNvPr>
            <p:cNvSpPr/>
            <p:nvPr/>
          </p:nvSpPr>
          <p:spPr>
            <a:xfrm>
              <a:off x="2366497" y="995576"/>
              <a:ext cx="61664" cy="60342"/>
            </a:xfrm>
            <a:custGeom>
              <a:avLst/>
              <a:gdLst/>
              <a:ahLst/>
              <a:cxnLst/>
              <a:rect l="l" t="t" r="r" b="b"/>
              <a:pathLst>
                <a:path w="1492" h="1460" extrusionOk="0">
                  <a:moveTo>
                    <a:pt x="749" y="0"/>
                  </a:moveTo>
                  <a:cubicBezTo>
                    <a:pt x="646" y="0"/>
                    <a:pt x="542" y="28"/>
                    <a:pt x="444" y="85"/>
                  </a:cubicBezTo>
                  <a:cubicBezTo>
                    <a:pt x="125" y="269"/>
                    <a:pt x="1" y="712"/>
                    <a:pt x="166" y="1067"/>
                  </a:cubicBezTo>
                  <a:cubicBezTo>
                    <a:pt x="282" y="1318"/>
                    <a:pt x="508" y="1460"/>
                    <a:pt x="742" y="1460"/>
                  </a:cubicBezTo>
                  <a:cubicBezTo>
                    <a:pt x="846" y="1460"/>
                    <a:pt x="950" y="1432"/>
                    <a:pt x="1048" y="1375"/>
                  </a:cubicBezTo>
                  <a:cubicBezTo>
                    <a:pt x="1367" y="1191"/>
                    <a:pt x="1491" y="748"/>
                    <a:pt x="1326" y="393"/>
                  </a:cubicBezTo>
                  <a:cubicBezTo>
                    <a:pt x="1207" y="142"/>
                    <a:pt x="982" y="0"/>
                    <a:pt x="749"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3" name="Google Shape;93;p15">
              <a:extLst>
                <a:ext uri="{FF2B5EF4-FFF2-40B4-BE49-F238E27FC236}">
                  <a16:creationId xmlns:a16="http://schemas.microsoft.com/office/drawing/2014/main" id="{4E5F5BEB-5C08-2D19-F9BE-A0B5CB44A4A4}"/>
                </a:ext>
              </a:extLst>
            </p:cNvPr>
            <p:cNvSpPr/>
            <p:nvPr/>
          </p:nvSpPr>
          <p:spPr>
            <a:xfrm>
              <a:off x="2184898" y="1102040"/>
              <a:ext cx="61871" cy="60466"/>
            </a:xfrm>
            <a:custGeom>
              <a:avLst/>
              <a:gdLst/>
              <a:ahLst/>
              <a:cxnLst/>
              <a:rect l="l" t="t" r="r" b="b"/>
              <a:pathLst>
                <a:path w="1497" h="1463" extrusionOk="0">
                  <a:moveTo>
                    <a:pt x="745" y="0"/>
                  </a:moveTo>
                  <a:cubicBezTo>
                    <a:pt x="644" y="0"/>
                    <a:pt x="540" y="27"/>
                    <a:pt x="444" y="82"/>
                  </a:cubicBezTo>
                  <a:cubicBezTo>
                    <a:pt x="125" y="271"/>
                    <a:pt x="1" y="715"/>
                    <a:pt x="172" y="1070"/>
                  </a:cubicBezTo>
                  <a:cubicBezTo>
                    <a:pt x="287" y="1320"/>
                    <a:pt x="514" y="1462"/>
                    <a:pt x="748" y="1462"/>
                  </a:cubicBezTo>
                  <a:cubicBezTo>
                    <a:pt x="851" y="1462"/>
                    <a:pt x="956" y="1435"/>
                    <a:pt x="1053" y="1377"/>
                  </a:cubicBezTo>
                  <a:cubicBezTo>
                    <a:pt x="1373" y="1194"/>
                    <a:pt x="1497" y="750"/>
                    <a:pt x="1325" y="390"/>
                  </a:cubicBezTo>
                  <a:cubicBezTo>
                    <a:pt x="1210" y="142"/>
                    <a:pt x="981" y="0"/>
                    <a:pt x="745"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4" name="Google Shape;94;p15">
              <a:extLst>
                <a:ext uri="{FF2B5EF4-FFF2-40B4-BE49-F238E27FC236}">
                  <a16:creationId xmlns:a16="http://schemas.microsoft.com/office/drawing/2014/main" id="{202C5DD6-80C5-B2DB-1154-E4A3A00001DB}"/>
                </a:ext>
              </a:extLst>
            </p:cNvPr>
            <p:cNvSpPr/>
            <p:nvPr/>
          </p:nvSpPr>
          <p:spPr>
            <a:xfrm>
              <a:off x="2275821" y="1048767"/>
              <a:ext cx="61664" cy="60466"/>
            </a:xfrm>
            <a:custGeom>
              <a:avLst/>
              <a:gdLst/>
              <a:ahLst/>
              <a:cxnLst/>
              <a:rect l="l" t="t" r="r" b="b"/>
              <a:pathLst>
                <a:path w="1492" h="1463" extrusionOk="0">
                  <a:moveTo>
                    <a:pt x="739" y="0"/>
                  </a:moveTo>
                  <a:cubicBezTo>
                    <a:pt x="637" y="0"/>
                    <a:pt x="534" y="27"/>
                    <a:pt x="438" y="82"/>
                  </a:cubicBezTo>
                  <a:cubicBezTo>
                    <a:pt x="119" y="271"/>
                    <a:pt x="1" y="714"/>
                    <a:pt x="166" y="1069"/>
                  </a:cubicBezTo>
                  <a:cubicBezTo>
                    <a:pt x="281" y="1320"/>
                    <a:pt x="508" y="1462"/>
                    <a:pt x="742" y="1462"/>
                  </a:cubicBezTo>
                  <a:cubicBezTo>
                    <a:pt x="845" y="1462"/>
                    <a:pt x="950" y="1435"/>
                    <a:pt x="1048" y="1377"/>
                  </a:cubicBezTo>
                  <a:cubicBezTo>
                    <a:pt x="1367" y="1194"/>
                    <a:pt x="1491" y="750"/>
                    <a:pt x="1320" y="395"/>
                  </a:cubicBezTo>
                  <a:cubicBezTo>
                    <a:pt x="1204" y="143"/>
                    <a:pt x="975" y="0"/>
                    <a:pt x="739"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5" name="Google Shape;95;p15">
              <a:extLst>
                <a:ext uri="{FF2B5EF4-FFF2-40B4-BE49-F238E27FC236}">
                  <a16:creationId xmlns:a16="http://schemas.microsoft.com/office/drawing/2014/main" id="{A57D7B1C-D74E-23C3-140E-6954F710038F}"/>
                </a:ext>
              </a:extLst>
            </p:cNvPr>
            <p:cNvSpPr/>
            <p:nvPr/>
          </p:nvSpPr>
          <p:spPr>
            <a:xfrm>
              <a:off x="1920931" y="944081"/>
              <a:ext cx="125685" cy="443430"/>
            </a:xfrm>
            <a:custGeom>
              <a:avLst/>
              <a:gdLst/>
              <a:ahLst/>
              <a:cxnLst/>
              <a:rect l="l" t="t" r="r" b="b"/>
              <a:pathLst>
                <a:path w="3041" h="10729" extrusionOk="0">
                  <a:moveTo>
                    <a:pt x="2597" y="1"/>
                  </a:moveTo>
                  <a:cubicBezTo>
                    <a:pt x="2597" y="1"/>
                    <a:pt x="450" y="2124"/>
                    <a:pt x="225" y="5495"/>
                  </a:cubicBezTo>
                  <a:cubicBezTo>
                    <a:pt x="0" y="8866"/>
                    <a:pt x="1035" y="10729"/>
                    <a:pt x="1035" y="10729"/>
                  </a:cubicBezTo>
                  <a:lnTo>
                    <a:pt x="2331" y="9984"/>
                  </a:lnTo>
                  <a:cubicBezTo>
                    <a:pt x="2331" y="9984"/>
                    <a:pt x="1509" y="7825"/>
                    <a:pt x="1710" y="5660"/>
                  </a:cubicBezTo>
                  <a:cubicBezTo>
                    <a:pt x="1911" y="3496"/>
                    <a:pt x="2881" y="3082"/>
                    <a:pt x="2881" y="3082"/>
                  </a:cubicBezTo>
                  <a:cubicBezTo>
                    <a:pt x="3040" y="2047"/>
                    <a:pt x="2946" y="988"/>
                    <a:pt x="2597" y="1"/>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6" name="Google Shape;96;p15">
              <a:extLst>
                <a:ext uri="{FF2B5EF4-FFF2-40B4-BE49-F238E27FC236}">
                  <a16:creationId xmlns:a16="http://schemas.microsoft.com/office/drawing/2014/main" id="{F179A262-4757-B262-658F-B30255A1D088}"/>
                </a:ext>
              </a:extLst>
            </p:cNvPr>
            <p:cNvSpPr/>
            <p:nvPr/>
          </p:nvSpPr>
          <p:spPr>
            <a:xfrm>
              <a:off x="1963459" y="1341748"/>
              <a:ext cx="87785" cy="71212"/>
            </a:xfrm>
            <a:custGeom>
              <a:avLst/>
              <a:gdLst/>
              <a:ahLst/>
              <a:cxnLst/>
              <a:rect l="l" t="t" r="r" b="b"/>
              <a:pathLst>
                <a:path w="2124" h="1723" extrusionOk="0">
                  <a:moveTo>
                    <a:pt x="1923" y="1"/>
                  </a:moveTo>
                  <a:lnTo>
                    <a:pt x="994" y="539"/>
                  </a:lnTo>
                  <a:lnTo>
                    <a:pt x="0" y="1107"/>
                  </a:lnTo>
                  <a:cubicBezTo>
                    <a:pt x="0" y="1107"/>
                    <a:pt x="148" y="1722"/>
                    <a:pt x="740" y="1722"/>
                  </a:cubicBezTo>
                  <a:cubicBezTo>
                    <a:pt x="745" y="1722"/>
                    <a:pt x="750" y="1722"/>
                    <a:pt x="756" y="1722"/>
                  </a:cubicBezTo>
                  <a:cubicBezTo>
                    <a:pt x="1246" y="1722"/>
                    <a:pt x="1694" y="1451"/>
                    <a:pt x="1923" y="1024"/>
                  </a:cubicBezTo>
                  <a:cubicBezTo>
                    <a:pt x="2124" y="598"/>
                    <a:pt x="1923" y="1"/>
                    <a:pt x="1923"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7" name="Google Shape;97;p15">
              <a:extLst>
                <a:ext uri="{FF2B5EF4-FFF2-40B4-BE49-F238E27FC236}">
                  <a16:creationId xmlns:a16="http://schemas.microsoft.com/office/drawing/2014/main" id="{B312C595-CCCC-B8FE-4ECD-99E9A35A290F}"/>
                </a:ext>
              </a:extLst>
            </p:cNvPr>
            <p:cNvSpPr/>
            <p:nvPr/>
          </p:nvSpPr>
          <p:spPr>
            <a:xfrm>
              <a:off x="2376044" y="1030913"/>
              <a:ext cx="89149" cy="104110"/>
            </a:xfrm>
            <a:custGeom>
              <a:avLst/>
              <a:gdLst/>
              <a:ahLst/>
              <a:cxnLst/>
              <a:rect l="l" t="t" r="r" b="b"/>
              <a:pathLst>
                <a:path w="2157" h="2519" extrusionOk="0">
                  <a:moveTo>
                    <a:pt x="966" y="1"/>
                  </a:moveTo>
                  <a:cubicBezTo>
                    <a:pt x="697" y="1"/>
                    <a:pt x="417" y="168"/>
                    <a:pt x="278" y="543"/>
                  </a:cubicBezTo>
                  <a:cubicBezTo>
                    <a:pt x="1" y="1300"/>
                    <a:pt x="586" y="2519"/>
                    <a:pt x="586" y="2519"/>
                  </a:cubicBezTo>
                  <a:lnTo>
                    <a:pt x="1727" y="1856"/>
                  </a:lnTo>
                  <a:cubicBezTo>
                    <a:pt x="1727" y="1856"/>
                    <a:pt x="2136" y="1525"/>
                    <a:pt x="2153" y="1141"/>
                  </a:cubicBezTo>
                  <a:cubicBezTo>
                    <a:pt x="2157" y="1043"/>
                    <a:pt x="2130" y="1007"/>
                    <a:pt x="2087" y="1007"/>
                  </a:cubicBezTo>
                  <a:cubicBezTo>
                    <a:pt x="1992" y="1007"/>
                    <a:pt x="1821" y="1185"/>
                    <a:pt x="1739" y="1271"/>
                  </a:cubicBezTo>
                  <a:cubicBezTo>
                    <a:pt x="1722" y="999"/>
                    <a:pt x="1674" y="721"/>
                    <a:pt x="1591" y="460"/>
                  </a:cubicBezTo>
                  <a:cubicBezTo>
                    <a:pt x="1494" y="168"/>
                    <a:pt x="1235" y="1"/>
                    <a:pt x="966"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8" name="Google Shape;98;p15">
              <a:extLst>
                <a:ext uri="{FF2B5EF4-FFF2-40B4-BE49-F238E27FC236}">
                  <a16:creationId xmlns:a16="http://schemas.microsoft.com/office/drawing/2014/main" id="{8BDFE2F5-CAC9-A1EB-BD5F-8A971BAE5211}"/>
                </a:ext>
              </a:extLst>
            </p:cNvPr>
            <p:cNvSpPr/>
            <p:nvPr/>
          </p:nvSpPr>
          <p:spPr>
            <a:xfrm>
              <a:off x="3366447" y="4380463"/>
              <a:ext cx="800562" cy="109566"/>
            </a:xfrm>
            <a:custGeom>
              <a:avLst/>
              <a:gdLst/>
              <a:ahLst/>
              <a:cxnLst/>
              <a:rect l="l" t="t" r="r" b="b"/>
              <a:pathLst>
                <a:path w="19370" h="2651" extrusionOk="0">
                  <a:moveTo>
                    <a:pt x="9682" y="1"/>
                  </a:moveTo>
                  <a:cubicBezTo>
                    <a:pt x="4336" y="1"/>
                    <a:pt x="1" y="592"/>
                    <a:pt x="1" y="1325"/>
                  </a:cubicBezTo>
                  <a:cubicBezTo>
                    <a:pt x="1" y="2059"/>
                    <a:pt x="4336" y="2650"/>
                    <a:pt x="9682" y="2650"/>
                  </a:cubicBezTo>
                  <a:cubicBezTo>
                    <a:pt x="15028" y="2650"/>
                    <a:pt x="19369" y="2059"/>
                    <a:pt x="19369" y="1325"/>
                  </a:cubicBezTo>
                  <a:cubicBezTo>
                    <a:pt x="19369" y="598"/>
                    <a:pt x="15028" y="1"/>
                    <a:pt x="968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9" name="Google Shape;99;p15">
              <a:extLst>
                <a:ext uri="{FF2B5EF4-FFF2-40B4-BE49-F238E27FC236}">
                  <a16:creationId xmlns:a16="http://schemas.microsoft.com/office/drawing/2014/main" id="{1FC57205-BE59-26E9-73F2-E25A88F200D5}"/>
                </a:ext>
              </a:extLst>
            </p:cNvPr>
            <p:cNvSpPr/>
            <p:nvPr/>
          </p:nvSpPr>
          <p:spPr>
            <a:xfrm>
              <a:off x="3346898" y="2902166"/>
              <a:ext cx="341510" cy="209543"/>
            </a:xfrm>
            <a:custGeom>
              <a:avLst/>
              <a:gdLst/>
              <a:ahLst/>
              <a:cxnLst/>
              <a:rect l="l" t="t" r="r" b="b"/>
              <a:pathLst>
                <a:path w="8263" h="5070" extrusionOk="0">
                  <a:moveTo>
                    <a:pt x="7789" y="1"/>
                  </a:moveTo>
                  <a:cubicBezTo>
                    <a:pt x="7789" y="1"/>
                    <a:pt x="5779" y="2201"/>
                    <a:pt x="4850" y="2934"/>
                  </a:cubicBezTo>
                  <a:cubicBezTo>
                    <a:pt x="4850" y="2934"/>
                    <a:pt x="4022" y="2721"/>
                    <a:pt x="2266" y="2148"/>
                  </a:cubicBezTo>
                  <a:cubicBezTo>
                    <a:pt x="651" y="1615"/>
                    <a:pt x="1" y="1302"/>
                    <a:pt x="0" y="1302"/>
                  </a:cubicBezTo>
                  <a:lnTo>
                    <a:pt x="0" y="1302"/>
                  </a:lnTo>
                  <a:cubicBezTo>
                    <a:pt x="243" y="1887"/>
                    <a:pt x="420" y="2497"/>
                    <a:pt x="527" y="3118"/>
                  </a:cubicBezTo>
                  <a:cubicBezTo>
                    <a:pt x="527" y="3118"/>
                    <a:pt x="3797" y="5022"/>
                    <a:pt x="5116" y="5069"/>
                  </a:cubicBezTo>
                  <a:cubicBezTo>
                    <a:pt x="5116" y="5069"/>
                    <a:pt x="6914" y="3857"/>
                    <a:pt x="8262" y="2266"/>
                  </a:cubicBezTo>
                  <a:lnTo>
                    <a:pt x="7789" y="1"/>
                  </a:ln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0" name="Google Shape;100;p15">
              <a:extLst>
                <a:ext uri="{FF2B5EF4-FFF2-40B4-BE49-F238E27FC236}">
                  <a16:creationId xmlns:a16="http://schemas.microsoft.com/office/drawing/2014/main" id="{7E05635B-6827-B1B4-4B65-2E36654259A6}"/>
                </a:ext>
              </a:extLst>
            </p:cNvPr>
            <p:cNvSpPr/>
            <p:nvPr/>
          </p:nvSpPr>
          <p:spPr>
            <a:xfrm>
              <a:off x="3589374" y="3424771"/>
              <a:ext cx="194582" cy="955508"/>
            </a:xfrm>
            <a:custGeom>
              <a:avLst/>
              <a:gdLst/>
              <a:ahLst/>
              <a:cxnLst/>
              <a:rect l="l" t="t" r="r" b="b"/>
              <a:pathLst>
                <a:path w="4708" h="23119" extrusionOk="0">
                  <a:moveTo>
                    <a:pt x="4708" y="0"/>
                  </a:moveTo>
                  <a:lnTo>
                    <a:pt x="988" y="391"/>
                  </a:lnTo>
                  <a:lnTo>
                    <a:pt x="0" y="11267"/>
                  </a:lnTo>
                  <a:lnTo>
                    <a:pt x="876" y="23119"/>
                  </a:lnTo>
                  <a:lnTo>
                    <a:pt x="2254" y="23119"/>
                  </a:lnTo>
                  <a:cubicBezTo>
                    <a:pt x="2579" y="18926"/>
                    <a:pt x="3105" y="15259"/>
                    <a:pt x="2478" y="12396"/>
                  </a:cubicBezTo>
                  <a:lnTo>
                    <a:pt x="4708"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1" name="Google Shape;101;p15">
              <a:extLst>
                <a:ext uri="{FF2B5EF4-FFF2-40B4-BE49-F238E27FC236}">
                  <a16:creationId xmlns:a16="http://schemas.microsoft.com/office/drawing/2014/main" id="{299A50E8-7AEC-7272-3369-D24BEDB4D99F}"/>
                </a:ext>
              </a:extLst>
            </p:cNvPr>
            <p:cNvSpPr/>
            <p:nvPr/>
          </p:nvSpPr>
          <p:spPr>
            <a:xfrm>
              <a:off x="3519198" y="4372900"/>
              <a:ext cx="168709" cy="69186"/>
            </a:xfrm>
            <a:custGeom>
              <a:avLst/>
              <a:gdLst/>
              <a:ahLst/>
              <a:cxnLst/>
              <a:rect l="l" t="t" r="r" b="b"/>
              <a:pathLst>
                <a:path w="4082" h="1674" extrusionOk="0">
                  <a:moveTo>
                    <a:pt x="2562" y="0"/>
                  </a:moveTo>
                  <a:cubicBezTo>
                    <a:pt x="1811" y="586"/>
                    <a:pt x="1024" y="219"/>
                    <a:pt x="515" y="598"/>
                  </a:cubicBezTo>
                  <a:cubicBezTo>
                    <a:pt x="1" y="970"/>
                    <a:pt x="19" y="1674"/>
                    <a:pt x="19" y="1674"/>
                  </a:cubicBezTo>
                  <a:lnTo>
                    <a:pt x="4052" y="1674"/>
                  </a:lnTo>
                  <a:cubicBezTo>
                    <a:pt x="4052" y="1674"/>
                    <a:pt x="4076" y="751"/>
                    <a:pt x="4076" y="479"/>
                  </a:cubicBezTo>
                  <a:cubicBezTo>
                    <a:pt x="4082" y="343"/>
                    <a:pt x="4052" y="207"/>
                    <a:pt x="3993" y="83"/>
                  </a:cubicBezTo>
                  <a:cubicBezTo>
                    <a:pt x="3713" y="110"/>
                    <a:pt x="3487" y="120"/>
                    <a:pt x="3304" y="120"/>
                  </a:cubicBezTo>
                  <a:cubicBezTo>
                    <a:pt x="2682" y="120"/>
                    <a:pt x="2562" y="0"/>
                    <a:pt x="256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2" name="Google Shape;102;p15">
              <a:extLst>
                <a:ext uri="{FF2B5EF4-FFF2-40B4-BE49-F238E27FC236}">
                  <a16:creationId xmlns:a16="http://schemas.microsoft.com/office/drawing/2014/main" id="{581FE441-B152-DF5F-7D2C-EE5323EA6A00}"/>
                </a:ext>
              </a:extLst>
            </p:cNvPr>
            <p:cNvSpPr/>
            <p:nvPr/>
          </p:nvSpPr>
          <p:spPr>
            <a:xfrm>
              <a:off x="3747746" y="3417663"/>
              <a:ext cx="246451" cy="962989"/>
            </a:xfrm>
            <a:custGeom>
              <a:avLst/>
              <a:gdLst/>
              <a:ahLst/>
              <a:cxnLst/>
              <a:rect l="l" t="t" r="r" b="b"/>
              <a:pathLst>
                <a:path w="5963" h="23300" extrusionOk="0">
                  <a:moveTo>
                    <a:pt x="3638" y="1"/>
                  </a:moveTo>
                  <a:lnTo>
                    <a:pt x="1" y="971"/>
                  </a:lnTo>
                  <a:lnTo>
                    <a:pt x="1089" y="12154"/>
                  </a:lnTo>
                  <a:lnTo>
                    <a:pt x="4572" y="23107"/>
                  </a:lnTo>
                  <a:cubicBezTo>
                    <a:pt x="4791" y="23248"/>
                    <a:pt x="5027" y="23299"/>
                    <a:pt x="5275" y="23299"/>
                  </a:cubicBezTo>
                  <a:cubicBezTo>
                    <a:pt x="5496" y="23299"/>
                    <a:pt x="5727" y="23258"/>
                    <a:pt x="5962" y="23202"/>
                  </a:cubicBezTo>
                  <a:cubicBezTo>
                    <a:pt x="5696" y="19985"/>
                    <a:pt x="4448" y="13521"/>
                    <a:pt x="3650" y="12125"/>
                  </a:cubicBezTo>
                  <a:lnTo>
                    <a:pt x="3638"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3" name="Google Shape;103;p15">
              <a:extLst>
                <a:ext uri="{FF2B5EF4-FFF2-40B4-BE49-F238E27FC236}">
                  <a16:creationId xmlns:a16="http://schemas.microsoft.com/office/drawing/2014/main" id="{9ABC158B-F15B-FFC7-DA12-08E26CCE1147}"/>
                </a:ext>
              </a:extLst>
            </p:cNvPr>
            <p:cNvSpPr/>
            <p:nvPr/>
          </p:nvSpPr>
          <p:spPr>
            <a:xfrm>
              <a:off x="3830858" y="4372900"/>
              <a:ext cx="167469" cy="69186"/>
            </a:xfrm>
            <a:custGeom>
              <a:avLst/>
              <a:gdLst/>
              <a:ahLst/>
              <a:cxnLst/>
              <a:rect l="l" t="t" r="r" b="b"/>
              <a:pathLst>
                <a:path w="4052" h="1674" extrusionOk="0">
                  <a:moveTo>
                    <a:pt x="2561" y="0"/>
                  </a:moveTo>
                  <a:cubicBezTo>
                    <a:pt x="1810" y="592"/>
                    <a:pt x="1024" y="225"/>
                    <a:pt x="515" y="598"/>
                  </a:cubicBezTo>
                  <a:cubicBezTo>
                    <a:pt x="0" y="970"/>
                    <a:pt x="18" y="1674"/>
                    <a:pt x="18" y="1674"/>
                  </a:cubicBezTo>
                  <a:lnTo>
                    <a:pt x="4046" y="1674"/>
                  </a:lnTo>
                  <a:lnTo>
                    <a:pt x="4046" y="491"/>
                  </a:lnTo>
                  <a:cubicBezTo>
                    <a:pt x="4052" y="349"/>
                    <a:pt x="4022" y="213"/>
                    <a:pt x="3951" y="89"/>
                  </a:cubicBezTo>
                  <a:cubicBezTo>
                    <a:pt x="3678" y="115"/>
                    <a:pt x="3457" y="125"/>
                    <a:pt x="3280" y="125"/>
                  </a:cubicBezTo>
                  <a:cubicBezTo>
                    <a:pt x="2658" y="125"/>
                    <a:pt x="2561" y="0"/>
                    <a:pt x="25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4" name="Google Shape;104;p15">
              <a:extLst>
                <a:ext uri="{FF2B5EF4-FFF2-40B4-BE49-F238E27FC236}">
                  <a16:creationId xmlns:a16="http://schemas.microsoft.com/office/drawing/2014/main" id="{09276933-7FA3-AB57-C14C-0681E96E80A1}"/>
                </a:ext>
              </a:extLst>
            </p:cNvPr>
            <p:cNvSpPr/>
            <p:nvPr/>
          </p:nvSpPr>
          <p:spPr>
            <a:xfrm>
              <a:off x="3581315" y="2878484"/>
              <a:ext cx="363249" cy="909053"/>
            </a:xfrm>
            <a:custGeom>
              <a:avLst/>
              <a:gdLst/>
              <a:ahLst/>
              <a:cxnLst/>
              <a:rect l="l" t="t" r="r" b="b"/>
              <a:pathLst>
                <a:path w="8789" h="21995" extrusionOk="0">
                  <a:moveTo>
                    <a:pt x="5950" y="0"/>
                  </a:moveTo>
                  <a:lnTo>
                    <a:pt x="4755" y="178"/>
                  </a:lnTo>
                  <a:lnTo>
                    <a:pt x="4589" y="201"/>
                  </a:lnTo>
                  <a:lnTo>
                    <a:pt x="3968" y="296"/>
                  </a:lnTo>
                  <a:lnTo>
                    <a:pt x="3649" y="343"/>
                  </a:lnTo>
                  <a:lnTo>
                    <a:pt x="3531" y="361"/>
                  </a:lnTo>
                  <a:lnTo>
                    <a:pt x="2117" y="574"/>
                  </a:lnTo>
                  <a:lnTo>
                    <a:pt x="0" y="21338"/>
                  </a:lnTo>
                  <a:cubicBezTo>
                    <a:pt x="812" y="21770"/>
                    <a:pt x="2257" y="21995"/>
                    <a:pt x="3785" y="21995"/>
                  </a:cubicBezTo>
                  <a:cubicBezTo>
                    <a:pt x="3805" y="21995"/>
                    <a:pt x="3824" y="21995"/>
                    <a:pt x="3844" y="21995"/>
                  </a:cubicBezTo>
                  <a:lnTo>
                    <a:pt x="3998" y="21995"/>
                  </a:lnTo>
                  <a:cubicBezTo>
                    <a:pt x="5820" y="21971"/>
                    <a:pt x="7724" y="21628"/>
                    <a:pt x="8788" y="20936"/>
                  </a:cubicBezTo>
                  <a:lnTo>
                    <a:pt x="7280" y="10167"/>
                  </a:lnTo>
                  <a:lnTo>
                    <a:pt x="8676" y="1041"/>
                  </a:lnTo>
                  <a:lnTo>
                    <a:pt x="6801" y="325"/>
                  </a:lnTo>
                  <a:lnTo>
                    <a:pt x="6701" y="284"/>
                  </a:lnTo>
                  <a:lnTo>
                    <a:pt x="6281" y="124"/>
                  </a:lnTo>
                  <a:lnTo>
                    <a:pt x="5950" y="0"/>
                  </a:ln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5" name="Google Shape;105;p15">
              <a:extLst>
                <a:ext uri="{FF2B5EF4-FFF2-40B4-BE49-F238E27FC236}">
                  <a16:creationId xmlns:a16="http://schemas.microsoft.com/office/drawing/2014/main" id="{72CDCA54-9849-380A-2D14-C6AD0F9D1333}"/>
                </a:ext>
              </a:extLst>
            </p:cNvPr>
            <p:cNvSpPr/>
            <p:nvPr/>
          </p:nvSpPr>
          <p:spPr>
            <a:xfrm>
              <a:off x="3713030" y="2885800"/>
              <a:ext cx="64847" cy="901738"/>
            </a:xfrm>
            <a:custGeom>
              <a:avLst/>
              <a:gdLst/>
              <a:ahLst/>
              <a:cxnLst/>
              <a:rect l="l" t="t" r="r" b="b"/>
              <a:pathLst>
                <a:path w="1569" h="21818" extrusionOk="0">
                  <a:moveTo>
                    <a:pt x="1568" y="1"/>
                  </a:moveTo>
                  <a:lnTo>
                    <a:pt x="1402" y="24"/>
                  </a:lnTo>
                  <a:cubicBezTo>
                    <a:pt x="1190" y="1355"/>
                    <a:pt x="870" y="3579"/>
                    <a:pt x="622" y="6317"/>
                  </a:cubicBezTo>
                  <a:cubicBezTo>
                    <a:pt x="267" y="10262"/>
                    <a:pt x="1" y="16075"/>
                    <a:pt x="657" y="21818"/>
                  </a:cubicBezTo>
                  <a:lnTo>
                    <a:pt x="811" y="21818"/>
                  </a:lnTo>
                  <a:cubicBezTo>
                    <a:pt x="155" y="16087"/>
                    <a:pt x="427" y="10279"/>
                    <a:pt x="781" y="6335"/>
                  </a:cubicBezTo>
                  <a:cubicBezTo>
                    <a:pt x="1030" y="3561"/>
                    <a:pt x="1355" y="1319"/>
                    <a:pt x="1568"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6" name="Google Shape;106;p15">
              <a:extLst>
                <a:ext uri="{FF2B5EF4-FFF2-40B4-BE49-F238E27FC236}">
                  <a16:creationId xmlns:a16="http://schemas.microsoft.com/office/drawing/2014/main" id="{DA94950C-1988-97AB-5AE3-74CA362C435E}"/>
                </a:ext>
              </a:extLst>
            </p:cNvPr>
            <p:cNvSpPr/>
            <p:nvPr/>
          </p:nvSpPr>
          <p:spPr>
            <a:xfrm>
              <a:off x="3205140" y="2731271"/>
              <a:ext cx="631398" cy="866607"/>
            </a:xfrm>
            <a:custGeom>
              <a:avLst/>
              <a:gdLst/>
              <a:ahLst/>
              <a:cxnLst/>
              <a:rect l="l" t="t" r="r" b="b"/>
              <a:pathLst>
                <a:path w="15277" h="20968" extrusionOk="0">
                  <a:moveTo>
                    <a:pt x="2747" y="0"/>
                  </a:moveTo>
                  <a:cubicBezTo>
                    <a:pt x="2684" y="0"/>
                    <a:pt x="2620" y="11"/>
                    <a:pt x="2561" y="31"/>
                  </a:cubicBezTo>
                  <a:cubicBezTo>
                    <a:pt x="2496" y="55"/>
                    <a:pt x="2431" y="91"/>
                    <a:pt x="2384" y="132"/>
                  </a:cubicBezTo>
                  <a:lnTo>
                    <a:pt x="331" y="1829"/>
                  </a:lnTo>
                  <a:cubicBezTo>
                    <a:pt x="53" y="2078"/>
                    <a:pt x="0" y="2492"/>
                    <a:pt x="207" y="2799"/>
                  </a:cubicBezTo>
                  <a:lnTo>
                    <a:pt x="12024" y="20684"/>
                  </a:lnTo>
                  <a:cubicBezTo>
                    <a:pt x="12083" y="20772"/>
                    <a:pt x="12154" y="20843"/>
                    <a:pt x="12248" y="20891"/>
                  </a:cubicBezTo>
                  <a:cubicBezTo>
                    <a:pt x="12337" y="20942"/>
                    <a:pt x="12436" y="20967"/>
                    <a:pt x="12535" y="20967"/>
                  </a:cubicBezTo>
                  <a:cubicBezTo>
                    <a:pt x="12562" y="20967"/>
                    <a:pt x="12588" y="20965"/>
                    <a:pt x="12615" y="20962"/>
                  </a:cubicBezTo>
                  <a:cubicBezTo>
                    <a:pt x="12716" y="20944"/>
                    <a:pt x="12816" y="20897"/>
                    <a:pt x="12893" y="20831"/>
                  </a:cubicBezTo>
                  <a:lnTo>
                    <a:pt x="14939" y="19134"/>
                  </a:lnTo>
                  <a:cubicBezTo>
                    <a:pt x="15217" y="18886"/>
                    <a:pt x="15276" y="18478"/>
                    <a:pt x="15069" y="18164"/>
                  </a:cubicBezTo>
                  <a:lnTo>
                    <a:pt x="3253" y="280"/>
                  </a:lnTo>
                  <a:cubicBezTo>
                    <a:pt x="3176" y="167"/>
                    <a:pt x="3064" y="79"/>
                    <a:pt x="2934" y="31"/>
                  </a:cubicBezTo>
                  <a:cubicBezTo>
                    <a:pt x="2875" y="11"/>
                    <a:pt x="2811" y="0"/>
                    <a:pt x="2747" y="0"/>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7" name="Google Shape;107;p15">
              <a:extLst>
                <a:ext uri="{FF2B5EF4-FFF2-40B4-BE49-F238E27FC236}">
                  <a16:creationId xmlns:a16="http://schemas.microsoft.com/office/drawing/2014/main" id="{66A346C9-D138-C971-1429-64950C8BE156}"/>
                </a:ext>
              </a:extLst>
            </p:cNvPr>
            <p:cNvSpPr/>
            <p:nvPr/>
          </p:nvSpPr>
          <p:spPr>
            <a:xfrm>
              <a:off x="3235930" y="2766111"/>
              <a:ext cx="567833" cy="793577"/>
            </a:xfrm>
            <a:custGeom>
              <a:avLst/>
              <a:gdLst/>
              <a:ahLst/>
              <a:cxnLst/>
              <a:rect l="l" t="t" r="r" b="b"/>
              <a:pathLst>
                <a:path w="13739" h="19201" extrusionOk="0">
                  <a:moveTo>
                    <a:pt x="2024" y="0"/>
                  </a:moveTo>
                  <a:cubicBezTo>
                    <a:pt x="1917" y="0"/>
                    <a:pt x="1817" y="37"/>
                    <a:pt x="1733" y="111"/>
                  </a:cubicBezTo>
                  <a:lnTo>
                    <a:pt x="267" y="1323"/>
                  </a:lnTo>
                  <a:cubicBezTo>
                    <a:pt x="48" y="1519"/>
                    <a:pt x="0" y="1850"/>
                    <a:pt x="166" y="2098"/>
                  </a:cubicBezTo>
                  <a:lnTo>
                    <a:pt x="11320" y="18977"/>
                  </a:lnTo>
                  <a:cubicBezTo>
                    <a:pt x="11385" y="19084"/>
                    <a:pt x="11497" y="19161"/>
                    <a:pt x="11622" y="19190"/>
                  </a:cubicBezTo>
                  <a:cubicBezTo>
                    <a:pt x="11653" y="19197"/>
                    <a:pt x="11685" y="19200"/>
                    <a:pt x="11718" y="19200"/>
                  </a:cubicBezTo>
                  <a:cubicBezTo>
                    <a:pt x="11824" y="19200"/>
                    <a:pt x="11930" y="19164"/>
                    <a:pt x="12012" y="19095"/>
                  </a:cubicBezTo>
                  <a:lnTo>
                    <a:pt x="13473" y="17883"/>
                  </a:lnTo>
                  <a:cubicBezTo>
                    <a:pt x="13698" y="17682"/>
                    <a:pt x="13739" y="17351"/>
                    <a:pt x="13579" y="17102"/>
                  </a:cubicBezTo>
                  <a:lnTo>
                    <a:pt x="2425" y="229"/>
                  </a:lnTo>
                  <a:cubicBezTo>
                    <a:pt x="2348" y="105"/>
                    <a:pt x="2224" y="28"/>
                    <a:pt x="2088" y="5"/>
                  </a:cubicBezTo>
                  <a:cubicBezTo>
                    <a:pt x="2066" y="2"/>
                    <a:pt x="2045" y="0"/>
                    <a:pt x="2024"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8" name="Google Shape;108;p15">
              <a:extLst>
                <a:ext uri="{FF2B5EF4-FFF2-40B4-BE49-F238E27FC236}">
                  <a16:creationId xmlns:a16="http://schemas.microsoft.com/office/drawing/2014/main" id="{FECFC4BB-8A23-2921-27C4-F818F4CBF7ED}"/>
                </a:ext>
              </a:extLst>
            </p:cNvPr>
            <p:cNvSpPr/>
            <p:nvPr/>
          </p:nvSpPr>
          <p:spPr>
            <a:xfrm>
              <a:off x="3253040" y="2794380"/>
              <a:ext cx="25707" cy="94150"/>
            </a:xfrm>
            <a:custGeom>
              <a:avLst/>
              <a:gdLst/>
              <a:ahLst/>
              <a:cxnLst/>
              <a:rect l="l" t="t" r="r" b="b"/>
              <a:pathLst>
                <a:path w="622" h="2278" extrusionOk="0">
                  <a:moveTo>
                    <a:pt x="621" y="1"/>
                  </a:moveTo>
                  <a:lnTo>
                    <a:pt x="196" y="350"/>
                  </a:lnTo>
                  <a:lnTo>
                    <a:pt x="0" y="1805"/>
                  </a:lnTo>
                  <a:lnTo>
                    <a:pt x="314" y="2278"/>
                  </a:lnTo>
                  <a:lnTo>
                    <a:pt x="621"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9" name="Google Shape;109;p15">
              <a:extLst>
                <a:ext uri="{FF2B5EF4-FFF2-40B4-BE49-F238E27FC236}">
                  <a16:creationId xmlns:a16="http://schemas.microsoft.com/office/drawing/2014/main" id="{4646F5E5-9103-9A53-F288-0AB190664897}"/>
                </a:ext>
              </a:extLst>
            </p:cNvPr>
            <p:cNvSpPr/>
            <p:nvPr/>
          </p:nvSpPr>
          <p:spPr>
            <a:xfrm>
              <a:off x="3286021" y="2766111"/>
              <a:ext cx="35998" cy="172305"/>
            </a:xfrm>
            <a:custGeom>
              <a:avLst/>
              <a:gdLst/>
              <a:ahLst/>
              <a:cxnLst/>
              <a:rect l="l" t="t" r="r" b="b"/>
              <a:pathLst>
                <a:path w="871" h="4169" extrusionOk="0">
                  <a:moveTo>
                    <a:pt x="813" y="1"/>
                  </a:moveTo>
                  <a:cubicBezTo>
                    <a:pt x="707" y="1"/>
                    <a:pt x="600" y="41"/>
                    <a:pt x="515" y="111"/>
                  </a:cubicBezTo>
                  <a:lnTo>
                    <a:pt x="480" y="141"/>
                  </a:lnTo>
                  <a:lnTo>
                    <a:pt x="1" y="3695"/>
                  </a:lnTo>
                  <a:lnTo>
                    <a:pt x="314" y="4168"/>
                  </a:lnTo>
                  <a:lnTo>
                    <a:pt x="870" y="5"/>
                  </a:lnTo>
                  <a:cubicBezTo>
                    <a:pt x="851" y="2"/>
                    <a:pt x="832" y="1"/>
                    <a:pt x="813"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0" name="Google Shape;110;p15">
              <a:extLst>
                <a:ext uri="{FF2B5EF4-FFF2-40B4-BE49-F238E27FC236}">
                  <a16:creationId xmlns:a16="http://schemas.microsoft.com/office/drawing/2014/main" id="{E69924B1-F945-3716-842A-FDFB1F32E465}"/>
                </a:ext>
              </a:extLst>
            </p:cNvPr>
            <p:cNvSpPr/>
            <p:nvPr/>
          </p:nvSpPr>
          <p:spPr>
            <a:xfrm>
              <a:off x="3319042" y="2786569"/>
              <a:ext cx="37445" cy="201938"/>
            </a:xfrm>
            <a:custGeom>
              <a:avLst/>
              <a:gdLst/>
              <a:ahLst/>
              <a:cxnLst/>
              <a:rect l="l" t="t" r="r" b="b"/>
              <a:pathLst>
                <a:path w="906" h="4886" extrusionOk="0">
                  <a:moveTo>
                    <a:pt x="592" y="0"/>
                  </a:moveTo>
                  <a:lnTo>
                    <a:pt x="0" y="4406"/>
                  </a:lnTo>
                  <a:lnTo>
                    <a:pt x="314" y="4886"/>
                  </a:lnTo>
                  <a:lnTo>
                    <a:pt x="905" y="474"/>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1" name="Google Shape;111;p15">
              <a:extLst>
                <a:ext uri="{FF2B5EF4-FFF2-40B4-BE49-F238E27FC236}">
                  <a16:creationId xmlns:a16="http://schemas.microsoft.com/office/drawing/2014/main" id="{F003718F-EC7F-806D-DCD8-83ABE8459456}"/>
                </a:ext>
              </a:extLst>
            </p:cNvPr>
            <p:cNvSpPr/>
            <p:nvPr/>
          </p:nvSpPr>
          <p:spPr>
            <a:xfrm>
              <a:off x="3352023" y="2836412"/>
              <a:ext cx="37445" cy="201980"/>
            </a:xfrm>
            <a:custGeom>
              <a:avLst/>
              <a:gdLst/>
              <a:ahLst/>
              <a:cxnLst/>
              <a:rect l="l" t="t" r="r" b="b"/>
              <a:pathLst>
                <a:path w="906" h="4887" extrusionOk="0">
                  <a:moveTo>
                    <a:pt x="592" y="1"/>
                  </a:moveTo>
                  <a:lnTo>
                    <a:pt x="1" y="4407"/>
                  </a:lnTo>
                  <a:lnTo>
                    <a:pt x="314" y="4886"/>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2" name="Google Shape;112;p15">
              <a:extLst>
                <a:ext uri="{FF2B5EF4-FFF2-40B4-BE49-F238E27FC236}">
                  <a16:creationId xmlns:a16="http://schemas.microsoft.com/office/drawing/2014/main" id="{76470BCE-C92B-3984-99E3-7ACEB1342016}"/>
                </a:ext>
              </a:extLst>
            </p:cNvPr>
            <p:cNvSpPr/>
            <p:nvPr/>
          </p:nvSpPr>
          <p:spPr>
            <a:xfrm>
              <a:off x="3385044" y="2886296"/>
              <a:ext cx="37404" cy="201938"/>
            </a:xfrm>
            <a:custGeom>
              <a:avLst/>
              <a:gdLst/>
              <a:ahLst/>
              <a:cxnLst/>
              <a:rect l="l" t="t" r="r" b="b"/>
              <a:pathLst>
                <a:path w="905" h="4886" extrusionOk="0">
                  <a:moveTo>
                    <a:pt x="591" y="0"/>
                  </a:moveTo>
                  <a:lnTo>
                    <a:pt x="0" y="4412"/>
                  </a:lnTo>
                  <a:lnTo>
                    <a:pt x="313" y="4886"/>
                  </a:lnTo>
                  <a:lnTo>
                    <a:pt x="905" y="479"/>
                  </a:lnTo>
                  <a:lnTo>
                    <a:pt x="591"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3" name="Google Shape;113;p15">
              <a:extLst>
                <a:ext uri="{FF2B5EF4-FFF2-40B4-BE49-F238E27FC236}">
                  <a16:creationId xmlns:a16="http://schemas.microsoft.com/office/drawing/2014/main" id="{3F71F8E6-E24B-9DA8-BD80-6C54EC26C961}"/>
                </a:ext>
              </a:extLst>
            </p:cNvPr>
            <p:cNvSpPr/>
            <p:nvPr/>
          </p:nvSpPr>
          <p:spPr>
            <a:xfrm>
              <a:off x="3418025" y="2936386"/>
              <a:ext cx="37445" cy="201690"/>
            </a:xfrm>
            <a:custGeom>
              <a:avLst/>
              <a:gdLst/>
              <a:ahLst/>
              <a:cxnLst/>
              <a:rect l="l" t="t" r="r" b="b"/>
              <a:pathLst>
                <a:path w="906" h="4880" extrusionOk="0">
                  <a:moveTo>
                    <a:pt x="592" y="1"/>
                  </a:moveTo>
                  <a:lnTo>
                    <a:pt x="0" y="4407"/>
                  </a:lnTo>
                  <a:lnTo>
                    <a:pt x="314" y="4880"/>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4" name="Google Shape;114;p15">
              <a:extLst>
                <a:ext uri="{FF2B5EF4-FFF2-40B4-BE49-F238E27FC236}">
                  <a16:creationId xmlns:a16="http://schemas.microsoft.com/office/drawing/2014/main" id="{667B1556-0B9B-5AA9-D9E8-4832FF3DECF7}"/>
                </a:ext>
              </a:extLst>
            </p:cNvPr>
            <p:cNvSpPr/>
            <p:nvPr/>
          </p:nvSpPr>
          <p:spPr>
            <a:xfrm>
              <a:off x="3451005" y="2986270"/>
              <a:ext cx="37445" cy="201690"/>
            </a:xfrm>
            <a:custGeom>
              <a:avLst/>
              <a:gdLst/>
              <a:ahLst/>
              <a:cxnLst/>
              <a:rect l="l" t="t" r="r" b="b"/>
              <a:pathLst>
                <a:path w="906" h="4880" extrusionOk="0">
                  <a:moveTo>
                    <a:pt x="592" y="0"/>
                  </a:moveTo>
                  <a:lnTo>
                    <a:pt x="1" y="4406"/>
                  </a:lnTo>
                  <a:lnTo>
                    <a:pt x="314" y="4879"/>
                  </a:lnTo>
                  <a:lnTo>
                    <a:pt x="906"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5" name="Google Shape;115;p15">
              <a:extLst>
                <a:ext uri="{FF2B5EF4-FFF2-40B4-BE49-F238E27FC236}">
                  <a16:creationId xmlns:a16="http://schemas.microsoft.com/office/drawing/2014/main" id="{E0AFD157-CC82-558E-635E-F64497612EAE}"/>
                </a:ext>
              </a:extLst>
            </p:cNvPr>
            <p:cNvSpPr/>
            <p:nvPr/>
          </p:nvSpPr>
          <p:spPr>
            <a:xfrm>
              <a:off x="3484027" y="3036113"/>
              <a:ext cx="37445" cy="201938"/>
            </a:xfrm>
            <a:custGeom>
              <a:avLst/>
              <a:gdLst/>
              <a:ahLst/>
              <a:cxnLst/>
              <a:rect l="l" t="t" r="r" b="b"/>
              <a:pathLst>
                <a:path w="906" h="4886" extrusionOk="0">
                  <a:moveTo>
                    <a:pt x="592" y="1"/>
                  </a:moveTo>
                  <a:lnTo>
                    <a:pt x="0" y="4407"/>
                  </a:lnTo>
                  <a:lnTo>
                    <a:pt x="314" y="4886"/>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6" name="Google Shape;116;p15">
              <a:extLst>
                <a:ext uri="{FF2B5EF4-FFF2-40B4-BE49-F238E27FC236}">
                  <a16:creationId xmlns:a16="http://schemas.microsoft.com/office/drawing/2014/main" id="{0A3B95B1-A4CB-7664-BCBA-86AD9F73943D}"/>
                </a:ext>
              </a:extLst>
            </p:cNvPr>
            <p:cNvSpPr/>
            <p:nvPr/>
          </p:nvSpPr>
          <p:spPr>
            <a:xfrm>
              <a:off x="3517007" y="3085997"/>
              <a:ext cx="37445" cy="201938"/>
            </a:xfrm>
            <a:custGeom>
              <a:avLst/>
              <a:gdLst/>
              <a:ahLst/>
              <a:cxnLst/>
              <a:rect l="l" t="t" r="r" b="b"/>
              <a:pathLst>
                <a:path w="906" h="4886" extrusionOk="0">
                  <a:moveTo>
                    <a:pt x="592" y="0"/>
                  </a:moveTo>
                  <a:lnTo>
                    <a:pt x="1" y="4412"/>
                  </a:lnTo>
                  <a:lnTo>
                    <a:pt x="314" y="4885"/>
                  </a:lnTo>
                  <a:lnTo>
                    <a:pt x="906"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7" name="Google Shape;117;p15">
              <a:extLst>
                <a:ext uri="{FF2B5EF4-FFF2-40B4-BE49-F238E27FC236}">
                  <a16:creationId xmlns:a16="http://schemas.microsoft.com/office/drawing/2014/main" id="{4E10B03A-57AD-4E55-C30F-4E47928D6DC4}"/>
                </a:ext>
              </a:extLst>
            </p:cNvPr>
            <p:cNvSpPr/>
            <p:nvPr/>
          </p:nvSpPr>
          <p:spPr>
            <a:xfrm>
              <a:off x="3550029" y="3135840"/>
              <a:ext cx="37404" cy="201938"/>
            </a:xfrm>
            <a:custGeom>
              <a:avLst/>
              <a:gdLst/>
              <a:ahLst/>
              <a:cxnLst/>
              <a:rect l="l" t="t" r="r" b="b"/>
              <a:pathLst>
                <a:path w="905" h="4886" extrusionOk="0">
                  <a:moveTo>
                    <a:pt x="591" y="1"/>
                  </a:moveTo>
                  <a:lnTo>
                    <a:pt x="0" y="4413"/>
                  </a:lnTo>
                  <a:lnTo>
                    <a:pt x="314" y="4886"/>
                  </a:lnTo>
                  <a:lnTo>
                    <a:pt x="905" y="480"/>
                  </a:lnTo>
                  <a:lnTo>
                    <a:pt x="591"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8" name="Google Shape;118;p15">
              <a:extLst>
                <a:ext uri="{FF2B5EF4-FFF2-40B4-BE49-F238E27FC236}">
                  <a16:creationId xmlns:a16="http://schemas.microsoft.com/office/drawing/2014/main" id="{62B432C6-D661-9E97-9D4A-589B2C31485B}"/>
                </a:ext>
              </a:extLst>
            </p:cNvPr>
            <p:cNvSpPr/>
            <p:nvPr/>
          </p:nvSpPr>
          <p:spPr>
            <a:xfrm>
              <a:off x="3583009" y="3185972"/>
              <a:ext cx="37445" cy="201690"/>
            </a:xfrm>
            <a:custGeom>
              <a:avLst/>
              <a:gdLst/>
              <a:ahLst/>
              <a:cxnLst/>
              <a:rect l="l" t="t" r="r" b="b"/>
              <a:pathLst>
                <a:path w="906" h="4880" extrusionOk="0">
                  <a:moveTo>
                    <a:pt x="592" y="0"/>
                  </a:moveTo>
                  <a:lnTo>
                    <a:pt x="0" y="4406"/>
                  </a:lnTo>
                  <a:lnTo>
                    <a:pt x="314" y="4879"/>
                  </a:lnTo>
                  <a:lnTo>
                    <a:pt x="905"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9" name="Google Shape;119;p15">
              <a:extLst>
                <a:ext uri="{FF2B5EF4-FFF2-40B4-BE49-F238E27FC236}">
                  <a16:creationId xmlns:a16="http://schemas.microsoft.com/office/drawing/2014/main" id="{27858FDA-CDFF-F437-B4CF-C851D8A8BEF8}"/>
                </a:ext>
              </a:extLst>
            </p:cNvPr>
            <p:cNvSpPr/>
            <p:nvPr/>
          </p:nvSpPr>
          <p:spPr>
            <a:xfrm>
              <a:off x="3615990" y="3235815"/>
              <a:ext cx="37197" cy="201690"/>
            </a:xfrm>
            <a:custGeom>
              <a:avLst/>
              <a:gdLst/>
              <a:ahLst/>
              <a:cxnLst/>
              <a:rect l="l" t="t" r="r" b="b"/>
              <a:pathLst>
                <a:path w="900" h="4880" extrusionOk="0">
                  <a:moveTo>
                    <a:pt x="592" y="1"/>
                  </a:moveTo>
                  <a:lnTo>
                    <a:pt x="1" y="4407"/>
                  </a:lnTo>
                  <a:lnTo>
                    <a:pt x="314" y="4880"/>
                  </a:lnTo>
                  <a:lnTo>
                    <a:pt x="900"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0" name="Google Shape;120;p15">
              <a:extLst>
                <a:ext uri="{FF2B5EF4-FFF2-40B4-BE49-F238E27FC236}">
                  <a16:creationId xmlns:a16="http://schemas.microsoft.com/office/drawing/2014/main" id="{6B2C6276-264D-7402-03E1-7A1223200E8A}"/>
                </a:ext>
              </a:extLst>
            </p:cNvPr>
            <p:cNvSpPr/>
            <p:nvPr/>
          </p:nvSpPr>
          <p:spPr>
            <a:xfrm>
              <a:off x="3649011" y="3285699"/>
              <a:ext cx="37197" cy="201938"/>
            </a:xfrm>
            <a:custGeom>
              <a:avLst/>
              <a:gdLst/>
              <a:ahLst/>
              <a:cxnLst/>
              <a:rect l="l" t="t" r="r" b="b"/>
              <a:pathLst>
                <a:path w="900" h="4886" extrusionOk="0">
                  <a:moveTo>
                    <a:pt x="586" y="0"/>
                  </a:moveTo>
                  <a:lnTo>
                    <a:pt x="0" y="4412"/>
                  </a:lnTo>
                  <a:lnTo>
                    <a:pt x="314" y="4885"/>
                  </a:lnTo>
                  <a:lnTo>
                    <a:pt x="899" y="473"/>
                  </a:lnTo>
                  <a:lnTo>
                    <a:pt x="586"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1" name="Google Shape;121;p15">
              <a:extLst>
                <a:ext uri="{FF2B5EF4-FFF2-40B4-BE49-F238E27FC236}">
                  <a16:creationId xmlns:a16="http://schemas.microsoft.com/office/drawing/2014/main" id="{3D1760EE-E142-2B07-C4FF-3D681B4E805C}"/>
                </a:ext>
              </a:extLst>
            </p:cNvPr>
            <p:cNvSpPr/>
            <p:nvPr/>
          </p:nvSpPr>
          <p:spPr>
            <a:xfrm>
              <a:off x="3681992" y="3335542"/>
              <a:ext cx="37197" cy="201938"/>
            </a:xfrm>
            <a:custGeom>
              <a:avLst/>
              <a:gdLst/>
              <a:ahLst/>
              <a:cxnLst/>
              <a:rect l="l" t="t" r="r" b="b"/>
              <a:pathLst>
                <a:path w="900" h="4886" extrusionOk="0">
                  <a:moveTo>
                    <a:pt x="586" y="1"/>
                  </a:moveTo>
                  <a:lnTo>
                    <a:pt x="1" y="4413"/>
                  </a:lnTo>
                  <a:lnTo>
                    <a:pt x="314" y="4886"/>
                  </a:lnTo>
                  <a:lnTo>
                    <a:pt x="900" y="480"/>
                  </a:lnTo>
                  <a:lnTo>
                    <a:pt x="586"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2" name="Google Shape;122;p15">
              <a:extLst>
                <a:ext uri="{FF2B5EF4-FFF2-40B4-BE49-F238E27FC236}">
                  <a16:creationId xmlns:a16="http://schemas.microsoft.com/office/drawing/2014/main" id="{4939C353-0C1C-4264-336A-FA77ACEAFE0F}"/>
                </a:ext>
              </a:extLst>
            </p:cNvPr>
            <p:cNvSpPr/>
            <p:nvPr/>
          </p:nvSpPr>
          <p:spPr>
            <a:xfrm>
              <a:off x="3715964" y="3385674"/>
              <a:ext cx="36246" cy="174082"/>
            </a:xfrm>
            <a:custGeom>
              <a:avLst/>
              <a:gdLst/>
              <a:ahLst/>
              <a:cxnLst/>
              <a:rect l="l" t="t" r="r" b="b"/>
              <a:pathLst>
                <a:path w="877" h="4212" extrusionOk="0">
                  <a:moveTo>
                    <a:pt x="563" y="0"/>
                  </a:moveTo>
                  <a:lnTo>
                    <a:pt x="1" y="4199"/>
                  </a:lnTo>
                  <a:cubicBezTo>
                    <a:pt x="34" y="4208"/>
                    <a:pt x="67" y="4212"/>
                    <a:pt x="101" y="4212"/>
                  </a:cubicBezTo>
                  <a:cubicBezTo>
                    <a:pt x="206" y="4212"/>
                    <a:pt x="310" y="4172"/>
                    <a:pt x="391" y="4104"/>
                  </a:cubicBezTo>
                  <a:lnTo>
                    <a:pt x="876" y="473"/>
                  </a:lnTo>
                  <a:lnTo>
                    <a:pt x="563"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3" name="Google Shape;123;p15">
              <a:extLst>
                <a:ext uri="{FF2B5EF4-FFF2-40B4-BE49-F238E27FC236}">
                  <a16:creationId xmlns:a16="http://schemas.microsoft.com/office/drawing/2014/main" id="{270282AD-CF4F-17BB-1AD1-7D7F1E55C63F}"/>
                </a:ext>
              </a:extLst>
            </p:cNvPr>
            <p:cNvSpPr/>
            <p:nvPr/>
          </p:nvSpPr>
          <p:spPr>
            <a:xfrm>
              <a:off x="3759235" y="3435517"/>
              <a:ext cx="25955" cy="97332"/>
            </a:xfrm>
            <a:custGeom>
              <a:avLst/>
              <a:gdLst/>
              <a:ahLst/>
              <a:cxnLst/>
              <a:rect l="l" t="t" r="r" b="b"/>
              <a:pathLst>
                <a:path w="628" h="2355" extrusionOk="0">
                  <a:moveTo>
                    <a:pt x="314" y="1"/>
                  </a:moveTo>
                  <a:lnTo>
                    <a:pt x="1" y="2354"/>
                  </a:lnTo>
                  <a:lnTo>
                    <a:pt x="1" y="2354"/>
                  </a:lnTo>
                  <a:lnTo>
                    <a:pt x="426" y="2005"/>
                  </a:lnTo>
                  <a:lnTo>
                    <a:pt x="627" y="474"/>
                  </a:lnTo>
                  <a:lnTo>
                    <a:pt x="314"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4" name="Google Shape;124;p15">
              <a:extLst>
                <a:ext uri="{FF2B5EF4-FFF2-40B4-BE49-F238E27FC236}">
                  <a16:creationId xmlns:a16="http://schemas.microsoft.com/office/drawing/2014/main" id="{77619257-2D1E-E247-7162-89543AA698D6}"/>
                </a:ext>
              </a:extLst>
            </p:cNvPr>
            <p:cNvSpPr/>
            <p:nvPr/>
          </p:nvSpPr>
          <p:spPr>
            <a:xfrm>
              <a:off x="2923815" y="2270576"/>
              <a:ext cx="358124" cy="515798"/>
            </a:xfrm>
            <a:custGeom>
              <a:avLst/>
              <a:gdLst/>
              <a:ahLst/>
              <a:cxnLst/>
              <a:rect l="l" t="t" r="r" b="b"/>
              <a:pathLst>
                <a:path w="8665" h="12480" extrusionOk="0">
                  <a:moveTo>
                    <a:pt x="923" y="1"/>
                  </a:moveTo>
                  <a:lnTo>
                    <a:pt x="0" y="764"/>
                  </a:lnTo>
                  <a:lnTo>
                    <a:pt x="7742" y="12480"/>
                  </a:lnTo>
                  <a:lnTo>
                    <a:pt x="8664" y="11717"/>
                  </a:lnTo>
                  <a:lnTo>
                    <a:pt x="923" y="1"/>
                  </a:ln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5" name="Google Shape;125;p15">
              <a:extLst>
                <a:ext uri="{FF2B5EF4-FFF2-40B4-BE49-F238E27FC236}">
                  <a16:creationId xmlns:a16="http://schemas.microsoft.com/office/drawing/2014/main" id="{EB332E11-709B-9C54-6CA7-2C6911C24601}"/>
                </a:ext>
              </a:extLst>
            </p:cNvPr>
            <p:cNvSpPr/>
            <p:nvPr/>
          </p:nvSpPr>
          <p:spPr>
            <a:xfrm>
              <a:off x="2923815" y="2286240"/>
              <a:ext cx="339030" cy="500134"/>
            </a:xfrm>
            <a:custGeom>
              <a:avLst/>
              <a:gdLst/>
              <a:ahLst/>
              <a:cxnLst/>
              <a:rect l="l" t="t" r="r" b="b"/>
              <a:pathLst>
                <a:path w="8203" h="12101" extrusionOk="0">
                  <a:moveTo>
                    <a:pt x="461" y="0"/>
                  </a:moveTo>
                  <a:lnTo>
                    <a:pt x="0" y="385"/>
                  </a:lnTo>
                  <a:lnTo>
                    <a:pt x="7742" y="12101"/>
                  </a:lnTo>
                  <a:lnTo>
                    <a:pt x="8203" y="11722"/>
                  </a:lnTo>
                  <a:lnTo>
                    <a:pt x="461" y="0"/>
                  </a:lnTo>
                  <a:close/>
                </a:path>
              </a:pathLst>
            </a:custGeom>
            <a:solidFill>
              <a:srgbClr val="AAAA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6" name="Google Shape;126;p15">
              <a:extLst>
                <a:ext uri="{FF2B5EF4-FFF2-40B4-BE49-F238E27FC236}">
                  <a16:creationId xmlns:a16="http://schemas.microsoft.com/office/drawing/2014/main" id="{9D8F45CD-B1FB-FF2B-38A0-A20F0AD8B99B}"/>
                </a:ext>
              </a:extLst>
            </p:cNvPr>
            <p:cNvSpPr/>
            <p:nvPr/>
          </p:nvSpPr>
          <p:spPr>
            <a:xfrm>
              <a:off x="2766890" y="2019544"/>
              <a:ext cx="322209" cy="360604"/>
            </a:xfrm>
            <a:custGeom>
              <a:avLst/>
              <a:gdLst/>
              <a:ahLst/>
              <a:cxnLst/>
              <a:rect l="l" t="t" r="r" b="b"/>
              <a:pathLst>
                <a:path w="7796" h="8725" extrusionOk="0">
                  <a:moveTo>
                    <a:pt x="3898" y="1"/>
                  </a:moveTo>
                  <a:cubicBezTo>
                    <a:pt x="1745" y="1"/>
                    <a:pt x="0" y="1953"/>
                    <a:pt x="0" y="4366"/>
                  </a:cubicBezTo>
                  <a:cubicBezTo>
                    <a:pt x="0" y="6773"/>
                    <a:pt x="1745" y="8724"/>
                    <a:pt x="3898" y="8724"/>
                  </a:cubicBezTo>
                  <a:cubicBezTo>
                    <a:pt x="6050" y="8724"/>
                    <a:pt x="7795" y="6773"/>
                    <a:pt x="7795" y="4366"/>
                  </a:cubicBezTo>
                  <a:cubicBezTo>
                    <a:pt x="7795" y="1953"/>
                    <a:pt x="6050" y="1"/>
                    <a:pt x="3898" y="1"/>
                  </a:cubicBez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7" name="Google Shape;127;p15">
              <a:extLst>
                <a:ext uri="{FF2B5EF4-FFF2-40B4-BE49-F238E27FC236}">
                  <a16:creationId xmlns:a16="http://schemas.microsoft.com/office/drawing/2014/main" id="{A68A005A-7CED-11BC-CE1F-0439A0B9FA97}"/>
                </a:ext>
              </a:extLst>
            </p:cNvPr>
            <p:cNvSpPr/>
            <p:nvPr/>
          </p:nvSpPr>
          <p:spPr>
            <a:xfrm>
              <a:off x="2795242" y="2068560"/>
              <a:ext cx="265463" cy="262693"/>
            </a:xfrm>
            <a:custGeom>
              <a:avLst/>
              <a:gdLst/>
              <a:ahLst/>
              <a:cxnLst/>
              <a:rect l="l" t="t" r="r" b="b"/>
              <a:pathLst>
                <a:path w="6423" h="6356" extrusionOk="0">
                  <a:moveTo>
                    <a:pt x="3206" y="0"/>
                  </a:moveTo>
                  <a:cubicBezTo>
                    <a:pt x="2619" y="0"/>
                    <a:pt x="2028" y="203"/>
                    <a:pt x="1520" y="625"/>
                  </a:cubicBezTo>
                  <a:cubicBezTo>
                    <a:pt x="266" y="1665"/>
                    <a:pt x="0" y="3659"/>
                    <a:pt x="929" y="5066"/>
                  </a:cubicBezTo>
                  <a:cubicBezTo>
                    <a:pt x="1483" y="5910"/>
                    <a:pt x="2344" y="6356"/>
                    <a:pt x="3216" y="6356"/>
                  </a:cubicBezTo>
                  <a:cubicBezTo>
                    <a:pt x="3803" y="6356"/>
                    <a:pt x="4396" y="6154"/>
                    <a:pt x="4903" y="5734"/>
                  </a:cubicBezTo>
                  <a:cubicBezTo>
                    <a:pt x="6163" y="4688"/>
                    <a:pt x="6423" y="2695"/>
                    <a:pt x="5494" y="1287"/>
                  </a:cubicBezTo>
                  <a:cubicBezTo>
                    <a:pt x="4936" y="446"/>
                    <a:pt x="4077" y="0"/>
                    <a:pt x="32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8" name="Google Shape;128;p15">
              <a:extLst>
                <a:ext uri="{FF2B5EF4-FFF2-40B4-BE49-F238E27FC236}">
                  <a16:creationId xmlns:a16="http://schemas.microsoft.com/office/drawing/2014/main" id="{B72A1571-F376-9DF0-6784-92095BF77B1D}"/>
                </a:ext>
              </a:extLst>
            </p:cNvPr>
            <p:cNvSpPr/>
            <p:nvPr/>
          </p:nvSpPr>
          <p:spPr>
            <a:xfrm>
              <a:off x="3663187" y="2602985"/>
              <a:ext cx="50381" cy="102002"/>
            </a:xfrm>
            <a:custGeom>
              <a:avLst/>
              <a:gdLst/>
              <a:ahLst/>
              <a:cxnLst/>
              <a:rect l="l" t="t" r="r" b="b"/>
              <a:pathLst>
                <a:path w="1219" h="2468" extrusionOk="0">
                  <a:moveTo>
                    <a:pt x="533" y="1"/>
                  </a:moveTo>
                  <a:cubicBezTo>
                    <a:pt x="532" y="1"/>
                    <a:pt x="0" y="297"/>
                    <a:pt x="65" y="1302"/>
                  </a:cubicBezTo>
                  <a:cubicBezTo>
                    <a:pt x="130" y="2313"/>
                    <a:pt x="456" y="2467"/>
                    <a:pt x="456" y="2467"/>
                  </a:cubicBezTo>
                  <a:cubicBezTo>
                    <a:pt x="456" y="2467"/>
                    <a:pt x="1219" y="362"/>
                    <a:pt x="533"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9" name="Google Shape;129;p15">
              <a:extLst>
                <a:ext uri="{FF2B5EF4-FFF2-40B4-BE49-F238E27FC236}">
                  <a16:creationId xmlns:a16="http://schemas.microsoft.com/office/drawing/2014/main" id="{92EDD230-B73E-B4AF-DFC4-9866F5AA68A3}"/>
                </a:ext>
              </a:extLst>
            </p:cNvPr>
            <p:cNvSpPr/>
            <p:nvPr/>
          </p:nvSpPr>
          <p:spPr>
            <a:xfrm>
              <a:off x="3751672" y="2800827"/>
              <a:ext cx="84355" cy="101011"/>
            </a:xfrm>
            <a:custGeom>
              <a:avLst/>
              <a:gdLst/>
              <a:ahLst/>
              <a:cxnLst/>
              <a:rect l="l" t="t" r="r" b="b"/>
              <a:pathLst>
                <a:path w="2041" h="2444" extrusionOk="0">
                  <a:moveTo>
                    <a:pt x="1330" y="1"/>
                  </a:moveTo>
                  <a:cubicBezTo>
                    <a:pt x="1046" y="1"/>
                    <a:pt x="739" y="41"/>
                    <a:pt x="509" y="81"/>
                  </a:cubicBezTo>
                  <a:cubicBezTo>
                    <a:pt x="284" y="117"/>
                    <a:pt x="124" y="152"/>
                    <a:pt x="124" y="152"/>
                  </a:cubicBezTo>
                  <a:lnTo>
                    <a:pt x="42" y="1430"/>
                  </a:lnTo>
                  <a:lnTo>
                    <a:pt x="0" y="2199"/>
                  </a:lnTo>
                  <a:cubicBezTo>
                    <a:pt x="167" y="2379"/>
                    <a:pt x="380" y="2443"/>
                    <a:pt x="598" y="2443"/>
                  </a:cubicBezTo>
                  <a:cubicBezTo>
                    <a:pt x="1137" y="2443"/>
                    <a:pt x="1709" y="2051"/>
                    <a:pt x="1709" y="2051"/>
                  </a:cubicBezTo>
                  <a:lnTo>
                    <a:pt x="2041" y="182"/>
                  </a:lnTo>
                  <a:cubicBezTo>
                    <a:pt x="1904" y="45"/>
                    <a:pt x="1629" y="1"/>
                    <a:pt x="1330"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0" name="Google Shape;130;p15">
              <a:extLst>
                <a:ext uri="{FF2B5EF4-FFF2-40B4-BE49-F238E27FC236}">
                  <a16:creationId xmlns:a16="http://schemas.microsoft.com/office/drawing/2014/main" id="{359B42DB-886C-6212-8E4D-D7DDB062C42D}"/>
                </a:ext>
              </a:extLst>
            </p:cNvPr>
            <p:cNvSpPr/>
            <p:nvPr/>
          </p:nvSpPr>
          <p:spPr>
            <a:xfrm>
              <a:off x="3753862" y="2803679"/>
              <a:ext cx="63607" cy="55052"/>
            </a:xfrm>
            <a:custGeom>
              <a:avLst/>
              <a:gdLst/>
              <a:ahLst/>
              <a:cxnLst/>
              <a:rect l="l" t="t" r="r" b="b"/>
              <a:pathLst>
                <a:path w="1539" h="1332" extrusionOk="0">
                  <a:moveTo>
                    <a:pt x="456" y="0"/>
                  </a:moveTo>
                  <a:cubicBezTo>
                    <a:pt x="237" y="36"/>
                    <a:pt x="77" y="71"/>
                    <a:pt x="77" y="71"/>
                  </a:cubicBezTo>
                  <a:lnTo>
                    <a:pt x="0" y="1331"/>
                  </a:lnTo>
                  <a:cubicBezTo>
                    <a:pt x="775" y="1242"/>
                    <a:pt x="1538" y="166"/>
                    <a:pt x="1538" y="166"/>
                  </a:cubicBezTo>
                  <a:lnTo>
                    <a:pt x="456" y="0"/>
                  </a:ln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1" name="Google Shape;131;p15">
              <a:extLst>
                <a:ext uri="{FF2B5EF4-FFF2-40B4-BE49-F238E27FC236}">
                  <a16:creationId xmlns:a16="http://schemas.microsoft.com/office/drawing/2014/main" id="{ABF260BE-6A57-07AC-E431-CA366CCF80A9}"/>
                </a:ext>
              </a:extLst>
            </p:cNvPr>
            <p:cNvSpPr/>
            <p:nvPr/>
          </p:nvSpPr>
          <p:spPr>
            <a:xfrm>
              <a:off x="3640208" y="2528386"/>
              <a:ext cx="256453" cy="288855"/>
            </a:xfrm>
            <a:custGeom>
              <a:avLst/>
              <a:gdLst/>
              <a:ahLst/>
              <a:cxnLst/>
              <a:rect l="l" t="t" r="r" b="b"/>
              <a:pathLst>
                <a:path w="6205" h="6989" extrusionOk="0">
                  <a:moveTo>
                    <a:pt x="1212" y="1"/>
                  </a:moveTo>
                  <a:cubicBezTo>
                    <a:pt x="891" y="1"/>
                    <a:pt x="637" y="125"/>
                    <a:pt x="479" y="475"/>
                  </a:cubicBezTo>
                  <a:cubicBezTo>
                    <a:pt x="0" y="1528"/>
                    <a:pt x="1130" y="2320"/>
                    <a:pt x="1130" y="2320"/>
                  </a:cubicBezTo>
                  <a:cubicBezTo>
                    <a:pt x="1177" y="2314"/>
                    <a:pt x="1225" y="2311"/>
                    <a:pt x="1272" y="2311"/>
                  </a:cubicBezTo>
                  <a:cubicBezTo>
                    <a:pt x="2605" y="2311"/>
                    <a:pt x="3874" y="4809"/>
                    <a:pt x="4046" y="5609"/>
                  </a:cubicBezTo>
                  <a:cubicBezTo>
                    <a:pt x="4181" y="6263"/>
                    <a:pt x="4365" y="6988"/>
                    <a:pt x="4725" y="6988"/>
                  </a:cubicBezTo>
                  <a:cubicBezTo>
                    <a:pt x="4821" y="6988"/>
                    <a:pt x="4928" y="6938"/>
                    <a:pt x="5051" y="6821"/>
                  </a:cubicBezTo>
                  <a:cubicBezTo>
                    <a:pt x="5637" y="6259"/>
                    <a:pt x="5814" y="4568"/>
                    <a:pt x="6009" y="3314"/>
                  </a:cubicBezTo>
                  <a:cubicBezTo>
                    <a:pt x="6204" y="2060"/>
                    <a:pt x="5743" y="1108"/>
                    <a:pt x="3679" y="688"/>
                  </a:cubicBezTo>
                  <a:cubicBezTo>
                    <a:pt x="2763" y="503"/>
                    <a:pt x="1855" y="1"/>
                    <a:pt x="1212"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2" name="Google Shape;132;p15">
              <a:extLst>
                <a:ext uri="{FF2B5EF4-FFF2-40B4-BE49-F238E27FC236}">
                  <a16:creationId xmlns:a16="http://schemas.microsoft.com/office/drawing/2014/main" id="{F78C8E49-3896-1B87-061A-07A474FE80CF}"/>
                </a:ext>
              </a:extLst>
            </p:cNvPr>
            <p:cNvSpPr/>
            <p:nvPr/>
          </p:nvSpPr>
          <p:spPr>
            <a:xfrm>
              <a:off x="3674181" y="2590297"/>
              <a:ext cx="198756" cy="247567"/>
            </a:xfrm>
            <a:custGeom>
              <a:avLst/>
              <a:gdLst/>
              <a:ahLst/>
              <a:cxnLst/>
              <a:rect l="l" t="t" r="r" b="b"/>
              <a:pathLst>
                <a:path w="4809" h="5990" extrusionOk="0">
                  <a:moveTo>
                    <a:pt x="2294" y="1"/>
                  </a:moveTo>
                  <a:cubicBezTo>
                    <a:pt x="1419" y="1"/>
                    <a:pt x="608" y="287"/>
                    <a:pt x="338" y="763"/>
                  </a:cubicBezTo>
                  <a:cubicBezTo>
                    <a:pt x="207" y="1000"/>
                    <a:pt x="125" y="1402"/>
                    <a:pt x="77" y="1887"/>
                  </a:cubicBezTo>
                  <a:cubicBezTo>
                    <a:pt x="71" y="1928"/>
                    <a:pt x="71" y="1970"/>
                    <a:pt x="66" y="2017"/>
                  </a:cubicBezTo>
                  <a:cubicBezTo>
                    <a:pt x="0" y="2804"/>
                    <a:pt x="12" y="3768"/>
                    <a:pt x="42" y="4560"/>
                  </a:cubicBezTo>
                  <a:cubicBezTo>
                    <a:pt x="76" y="5364"/>
                    <a:pt x="668" y="5989"/>
                    <a:pt x="1372" y="5989"/>
                  </a:cubicBezTo>
                  <a:cubicBezTo>
                    <a:pt x="1404" y="5989"/>
                    <a:pt x="1435" y="5988"/>
                    <a:pt x="1467" y="5986"/>
                  </a:cubicBezTo>
                  <a:cubicBezTo>
                    <a:pt x="2372" y="5909"/>
                    <a:pt x="3490" y="5761"/>
                    <a:pt x="4028" y="5465"/>
                  </a:cubicBezTo>
                  <a:cubicBezTo>
                    <a:pt x="4188" y="5376"/>
                    <a:pt x="4294" y="5276"/>
                    <a:pt x="4330" y="5158"/>
                  </a:cubicBezTo>
                  <a:cubicBezTo>
                    <a:pt x="4418" y="4803"/>
                    <a:pt x="4489" y="4442"/>
                    <a:pt x="4531" y="4081"/>
                  </a:cubicBezTo>
                  <a:cubicBezTo>
                    <a:pt x="4714" y="2816"/>
                    <a:pt x="4809" y="1219"/>
                    <a:pt x="4809" y="1219"/>
                  </a:cubicBezTo>
                  <a:cubicBezTo>
                    <a:pt x="4339" y="362"/>
                    <a:pt x="3276" y="1"/>
                    <a:pt x="2294"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3" name="Google Shape;133;p15">
              <a:extLst>
                <a:ext uri="{FF2B5EF4-FFF2-40B4-BE49-F238E27FC236}">
                  <a16:creationId xmlns:a16="http://schemas.microsoft.com/office/drawing/2014/main" id="{1621E894-3181-BDBA-408D-B978E4D28F67}"/>
                </a:ext>
              </a:extLst>
            </p:cNvPr>
            <p:cNvSpPr/>
            <p:nvPr/>
          </p:nvSpPr>
          <p:spPr>
            <a:xfrm>
              <a:off x="3657938" y="2571038"/>
              <a:ext cx="233101" cy="146143"/>
            </a:xfrm>
            <a:custGeom>
              <a:avLst/>
              <a:gdLst/>
              <a:ahLst/>
              <a:cxnLst/>
              <a:rect l="l" t="t" r="r" b="b"/>
              <a:pathLst>
                <a:path w="5640" h="3536" extrusionOk="0">
                  <a:moveTo>
                    <a:pt x="2952" y="0"/>
                  </a:moveTo>
                  <a:cubicBezTo>
                    <a:pt x="1549" y="0"/>
                    <a:pt x="1" y="886"/>
                    <a:pt x="701" y="1294"/>
                  </a:cubicBezTo>
                  <a:cubicBezTo>
                    <a:pt x="1083" y="1520"/>
                    <a:pt x="1546" y="1587"/>
                    <a:pt x="1964" y="1587"/>
                  </a:cubicBezTo>
                  <a:cubicBezTo>
                    <a:pt x="2590" y="1587"/>
                    <a:pt x="3114" y="1436"/>
                    <a:pt x="3114" y="1436"/>
                  </a:cubicBezTo>
                  <a:cubicBezTo>
                    <a:pt x="3155" y="1904"/>
                    <a:pt x="3741" y="1980"/>
                    <a:pt x="3847" y="2383"/>
                  </a:cubicBezTo>
                  <a:cubicBezTo>
                    <a:pt x="3954" y="2785"/>
                    <a:pt x="3859" y="3489"/>
                    <a:pt x="3859" y="3489"/>
                  </a:cubicBezTo>
                  <a:lnTo>
                    <a:pt x="4167" y="3536"/>
                  </a:lnTo>
                  <a:cubicBezTo>
                    <a:pt x="4356" y="3309"/>
                    <a:pt x="4539" y="3241"/>
                    <a:pt x="4690" y="3241"/>
                  </a:cubicBezTo>
                  <a:cubicBezTo>
                    <a:pt x="4912" y="3241"/>
                    <a:pt x="5066" y="3388"/>
                    <a:pt x="5066" y="3388"/>
                  </a:cubicBezTo>
                  <a:cubicBezTo>
                    <a:pt x="5426" y="2211"/>
                    <a:pt x="5639" y="1519"/>
                    <a:pt x="4297" y="407"/>
                  </a:cubicBezTo>
                  <a:cubicBezTo>
                    <a:pt x="3942" y="115"/>
                    <a:pt x="3456" y="0"/>
                    <a:pt x="2952"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4" name="Google Shape;134;p15">
              <a:extLst>
                <a:ext uri="{FF2B5EF4-FFF2-40B4-BE49-F238E27FC236}">
                  <a16:creationId xmlns:a16="http://schemas.microsoft.com/office/drawing/2014/main" id="{22427E74-ED2D-BAD5-C69E-C6E9832DD032}"/>
                </a:ext>
              </a:extLst>
            </p:cNvPr>
            <p:cNvSpPr/>
            <p:nvPr/>
          </p:nvSpPr>
          <p:spPr>
            <a:xfrm>
              <a:off x="3823295" y="2758961"/>
              <a:ext cx="38148" cy="57242"/>
            </a:xfrm>
            <a:custGeom>
              <a:avLst/>
              <a:gdLst/>
              <a:ahLst/>
              <a:cxnLst/>
              <a:rect l="l" t="t" r="r" b="b"/>
              <a:pathLst>
                <a:path w="923" h="1385" extrusionOk="0">
                  <a:moveTo>
                    <a:pt x="923" y="0"/>
                  </a:moveTo>
                  <a:lnTo>
                    <a:pt x="83" y="485"/>
                  </a:lnTo>
                  <a:cubicBezTo>
                    <a:pt x="83" y="485"/>
                    <a:pt x="0" y="1106"/>
                    <a:pt x="420" y="1384"/>
                  </a:cubicBezTo>
                  <a:cubicBezTo>
                    <a:pt x="580" y="1295"/>
                    <a:pt x="686" y="1195"/>
                    <a:pt x="722" y="1077"/>
                  </a:cubicBezTo>
                  <a:cubicBezTo>
                    <a:pt x="810" y="722"/>
                    <a:pt x="881" y="361"/>
                    <a:pt x="923"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5" name="Google Shape;135;p15">
              <a:extLst>
                <a:ext uri="{FF2B5EF4-FFF2-40B4-BE49-F238E27FC236}">
                  <a16:creationId xmlns:a16="http://schemas.microsoft.com/office/drawing/2014/main" id="{E5116444-B5E9-DB03-6224-F6A54D60BD09}"/>
                </a:ext>
              </a:extLst>
            </p:cNvPr>
            <p:cNvSpPr/>
            <p:nvPr/>
          </p:nvSpPr>
          <p:spPr>
            <a:xfrm>
              <a:off x="3826684" y="2704531"/>
              <a:ext cx="55672" cy="75262"/>
            </a:xfrm>
            <a:custGeom>
              <a:avLst/>
              <a:gdLst/>
              <a:ahLst/>
              <a:cxnLst/>
              <a:rect l="l" t="t" r="r" b="b"/>
              <a:pathLst>
                <a:path w="1347" h="1821" extrusionOk="0">
                  <a:moveTo>
                    <a:pt x="667" y="1"/>
                  </a:moveTo>
                  <a:cubicBezTo>
                    <a:pt x="373" y="1"/>
                    <a:pt x="84" y="306"/>
                    <a:pt x="84" y="306"/>
                  </a:cubicBezTo>
                  <a:lnTo>
                    <a:pt x="1" y="1808"/>
                  </a:lnTo>
                  <a:cubicBezTo>
                    <a:pt x="48" y="1816"/>
                    <a:pt x="94" y="1820"/>
                    <a:pt x="139" y="1820"/>
                  </a:cubicBezTo>
                  <a:cubicBezTo>
                    <a:pt x="927" y="1820"/>
                    <a:pt x="1346" y="600"/>
                    <a:pt x="983" y="158"/>
                  </a:cubicBezTo>
                  <a:cubicBezTo>
                    <a:pt x="887" y="43"/>
                    <a:pt x="777" y="1"/>
                    <a:pt x="667"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6" name="Google Shape;136;p15">
              <a:extLst>
                <a:ext uri="{FF2B5EF4-FFF2-40B4-BE49-F238E27FC236}">
                  <a16:creationId xmlns:a16="http://schemas.microsoft.com/office/drawing/2014/main" id="{2193537F-F3B4-53C4-6697-BC68F3759931}"/>
                </a:ext>
              </a:extLst>
            </p:cNvPr>
            <p:cNvSpPr/>
            <p:nvPr/>
          </p:nvSpPr>
          <p:spPr>
            <a:xfrm>
              <a:off x="3666617" y="2722054"/>
              <a:ext cx="133000" cy="114484"/>
            </a:xfrm>
            <a:custGeom>
              <a:avLst/>
              <a:gdLst/>
              <a:ahLst/>
              <a:cxnLst/>
              <a:rect l="l" t="t" r="r" b="b"/>
              <a:pathLst>
                <a:path w="3218" h="2770" extrusionOk="0">
                  <a:moveTo>
                    <a:pt x="160" y="0"/>
                  </a:moveTo>
                  <a:lnTo>
                    <a:pt x="101" y="337"/>
                  </a:lnTo>
                  <a:cubicBezTo>
                    <a:pt x="0" y="917"/>
                    <a:pt x="30" y="1561"/>
                    <a:pt x="237" y="2100"/>
                  </a:cubicBezTo>
                  <a:cubicBezTo>
                    <a:pt x="308" y="2301"/>
                    <a:pt x="319" y="2366"/>
                    <a:pt x="438" y="2484"/>
                  </a:cubicBezTo>
                  <a:lnTo>
                    <a:pt x="444" y="2496"/>
                  </a:lnTo>
                  <a:cubicBezTo>
                    <a:pt x="823" y="2702"/>
                    <a:pt x="1249" y="2769"/>
                    <a:pt x="1641" y="2769"/>
                  </a:cubicBezTo>
                  <a:cubicBezTo>
                    <a:pt x="2351" y="2769"/>
                    <a:pt x="2952" y="2551"/>
                    <a:pt x="2975" y="2543"/>
                  </a:cubicBezTo>
                  <a:cubicBezTo>
                    <a:pt x="2898" y="1662"/>
                    <a:pt x="3217" y="213"/>
                    <a:pt x="3217" y="213"/>
                  </a:cubicBezTo>
                  <a:lnTo>
                    <a:pt x="3217" y="213"/>
                  </a:lnTo>
                  <a:cubicBezTo>
                    <a:pt x="2809" y="448"/>
                    <a:pt x="2386" y="534"/>
                    <a:pt x="1987" y="534"/>
                  </a:cubicBezTo>
                  <a:cubicBezTo>
                    <a:pt x="1514" y="534"/>
                    <a:pt x="1074" y="413"/>
                    <a:pt x="733" y="278"/>
                  </a:cubicBezTo>
                  <a:cubicBezTo>
                    <a:pt x="532" y="201"/>
                    <a:pt x="343" y="107"/>
                    <a:pt x="160" y="0"/>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7" name="Google Shape;137;p15">
              <a:extLst>
                <a:ext uri="{FF2B5EF4-FFF2-40B4-BE49-F238E27FC236}">
                  <a16:creationId xmlns:a16="http://schemas.microsoft.com/office/drawing/2014/main" id="{2F1BE98F-4B81-AF55-D9E7-4257FEAB1193}"/>
                </a:ext>
              </a:extLst>
            </p:cNvPr>
            <p:cNvSpPr/>
            <p:nvPr/>
          </p:nvSpPr>
          <p:spPr>
            <a:xfrm>
              <a:off x="3789281" y="2709160"/>
              <a:ext cx="97828" cy="46166"/>
            </a:xfrm>
            <a:custGeom>
              <a:avLst/>
              <a:gdLst/>
              <a:ahLst/>
              <a:cxnLst/>
              <a:rect l="l" t="t" r="r" b="b"/>
              <a:pathLst>
                <a:path w="2367" h="1117" extrusionOk="0">
                  <a:moveTo>
                    <a:pt x="2278" y="1"/>
                  </a:moveTo>
                  <a:cubicBezTo>
                    <a:pt x="2258" y="1"/>
                    <a:pt x="2237" y="10"/>
                    <a:pt x="2225" y="28"/>
                  </a:cubicBezTo>
                  <a:cubicBezTo>
                    <a:pt x="1539" y="874"/>
                    <a:pt x="96" y="939"/>
                    <a:pt x="78" y="939"/>
                  </a:cubicBezTo>
                  <a:cubicBezTo>
                    <a:pt x="36" y="945"/>
                    <a:pt x="1" y="986"/>
                    <a:pt x="7" y="1028"/>
                  </a:cubicBezTo>
                  <a:cubicBezTo>
                    <a:pt x="1" y="1075"/>
                    <a:pt x="36" y="1111"/>
                    <a:pt x="84" y="1116"/>
                  </a:cubicBezTo>
                  <a:cubicBezTo>
                    <a:pt x="143" y="1111"/>
                    <a:pt x="1610" y="1045"/>
                    <a:pt x="2337" y="147"/>
                  </a:cubicBezTo>
                  <a:cubicBezTo>
                    <a:pt x="2367" y="111"/>
                    <a:pt x="2367" y="58"/>
                    <a:pt x="2331" y="22"/>
                  </a:cubicBezTo>
                  <a:cubicBezTo>
                    <a:pt x="2317" y="8"/>
                    <a:pt x="2298" y="1"/>
                    <a:pt x="22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8" name="Google Shape;138;p15">
              <a:extLst>
                <a:ext uri="{FF2B5EF4-FFF2-40B4-BE49-F238E27FC236}">
                  <a16:creationId xmlns:a16="http://schemas.microsoft.com/office/drawing/2014/main" id="{4195DCE9-BC43-29A8-BDC6-DC086724DAD7}"/>
                </a:ext>
              </a:extLst>
            </p:cNvPr>
            <p:cNvSpPr/>
            <p:nvPr/>
          </p:nvSpPr>
          <p:spPr>
            <a:xfrm>
              <a:off x="3781966" y="2778055"/>
              <a:ext cx="90223" cy="39842"/>
            </a:xfrm>
            <a:custGeom>
              <a:avLst/>
              <a:gdLst/>
              <a:ahLst/>
              <a:cxnLst/>
              <a:rect l="l" t="t" r="r" b="b"/>
              <a:pathLst>
                <a:path w="2183" h="964" extrusionOk="0">
                  <a:moveTo>
                    <a:pt x="2094" y="0"/>
                  </a:moveTo>
                  <a:cubicBezTo>
                    <a:pt x="2077" y="0"/>
                    <a:pt x="2061" y="6"/>
                    <a:pt x="2047" y="17"/>
                  </a:cubicBezTo>
                  <a:cubicBezTo>
                    <a:pt x="1503" y="479"/>
                    <a:pt x="823" y="751"/>
                    <a:pt x="107" y="792"/>
                  </a:cubicBezTo>
                  <a:cubicBezTo>
                    <a:pt x="1" y="798"/>
                    <a:pt x="1" y="952"/>
                    <a:pt x="107" y="963"/>
                  </a:cubicBezTo>
                  <a:cubicBezTo>
                    <a:pt x="858" y="928"/>
                    <a:pt x="1574" y="644"/>
                    <a:pt x="2147" y="153"/>
                  </a:cubicBezTo>
                  <a:cubicBezTo>
                    <a:pt x="2177" y="124"/>
                    <a:pt x="2183" y="70"/>
                    <a:pt x="2159" y="35"/>
                  </a:cubicBezTo>
                  <a:cubicBezTo>
                    <a:pt x="2145" y="13"/>
                    <a:pt x="2119" y="0"/>
                    <a:pt x="20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9" name="Google Shape;139;p15">
              <a:extLst>
                <a:ext uri="{FF2B5EF4-FFF2-40B4-BE49-F238E27FC236}">
                  <a16:creationId xmlns:a16="http://schemas.microsoft.com/office/drawing/2014/main" id="{98F6386B-6228-0AAA-DDAE-E83890AF3E42}"/>
                </a:ext>
              </a:extLst>
            </p:cNvPr>
            <p:cNvSpPr/>
            <p:nvPr/>
          </p:nvSpPr>
          <p:spPr>
            <a:xfrm>
              <a:off x="3569825" y="2921508"/>
              <a:ext cx="409952" cy="292368"/>
            </a:xfrm>
            <a:custGeom>
              <a:avLst/>
              <a:gdLst/>
              <a:ahLst/>
              <a:cxnLst/>
              <a:rect l="l" t="t" r="r" b="b"/>
              <a:pathLst>
                <a:path w="9919" h="7074" extrusionOk="0">
                  <a:moveTo>
                    <a:pt x="8954" y="0"/>
                  </a:moveTo>
                  <a:cubicBezTo>
                    <a:pt x="7647" y="1029"/>
                    <a:pt x="4992" y="4720"/>
                    <a:pt x="4992" y="4720"/>
                  </a:cubicBezTo>
                  <a:cubicBezTo>
                    <a:pt x="4922" y="4710"/>
                    <a:pt x="4847" y="4706"/>
                    <a:pt x="4769" y="4706"/>
                  </a:cubicBezTo>
                  <a:cubicBezTo>
                    <a:pt x="3920" y="4706"/>
                    <a:pt x="2636" y="5221"/>
                    <a:pt x="2100" y="5341"/>
                  </a:cubicBezTo>
                  <a:cubicBezTo>
                    <a:pt x="1514" y="5471"/>
                    <a:pt x="0" y="5861"/>
                    <a:pt x="0" y="5861"/>
                  </a:cubicBezTo>
                  <a:lnTo>
                    <a:pt x="160" y="7073"/>
                  </a:lnTo>
                  <a:lnTo>
                    <a:pt x="5542" y="6316"/>
                  </a:lnTo>
                  <a:cubicBezTo>
                    <a:pt x="5542" y="6316"/>
                    <a:pt x="8712" y="4323"/>
                    <a:pt x="9315" y="2857"/>
                  </a:cubicBezTo>
                  <a:cubicBezTo>
                    <a:pt x="9918" y="1384"/>
                    <a:pt x="8954" y="0"/>
                    <a:pt x="8954" y="0"/>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0" name="Google Shape;140;p15">
              <a:extLst>
                <a:ext uri="{FF2B5EF4-FFF2-40B4-BE49-F238E27FC236}">
                  <a16:creationId xmlns:a16="http://schemas.microsoft.com/office/drawing/2014/main" id="{0A908D8F-0E00-6482-19CC-5232DD2692EC}"/>
                </a:ext>
              </a:extLst>
            </p:cNvPr>
            <p:cNvSpPr/>
            <p:nvPr/>
          </p:nvSpPr>
          <p:spPr>
            <a:xfrm>
              <a:off x="3470347" y="3155554"/>
              <a:ext cx="106094" cy="80635"/>
            </a:xfrm>
            <a:custGeom>
              <a:avLst/>
              <a:gdLst/>
              <a:ahLst/>
              <a:cxnLst/>
              <a:rect l="l" t="t" r="r" b="b"/>
              <a:pathLst>
                <a:path w="2567" h="1951" extrusionOk="0">
                  <a:moveTo>
                    <a:pt x="1198" y="0"/>
                  </a:moveTo>
                  <a:cubicBezTo>
                    <a:pt x="997" y="0"/>
                    <a:pt x="851" y="31"/>
                    <a:pt x="864" y="109"/>
                  </a:cubicBezTo>
                  <a:cubicBezTo>
                    <a:pt x="893" y="245"/>
                    <a:pt x="1106" y="216"/>
                    <a:pt x="1218" y="340"/>
                  </a:cubicBezTo>
                  <a:cubicBezTo>
                    <a:pt x="1354" y="476"/>
                    <a:pt x="775" y="576"/>
                    <a:pt x="491" y="695"/>
                  </a:cubicBezTo>
                  <a:cubicBezTo>
                    <a:pt x="0" y="902"/>
                    <a:pt x="384" y="1671"/>
                    <a:pt x="929" y="1860"/>
                  </a:cubicBezTo>
                  <a:cubicBezTo>
                    <a:pt x="1094" y="1919"/>
                    <a:pt x="1281" y="1951"/>
                    <a:pt x="1471" y="1951"/>
                  </a:cubicBezTo>
                  <a:cubicBezTo>
                    <a:pt x="1906" y="1951"/>
                    <a:pt x="2353" y="1785"/>
                    <a:pt x="2567" y="1410"/>
                  </a:cubicBezTo>
                  <a:lnTo>
                    <a:pt x="2407" y="198"/>
                  </a:lnTo>
                  <a:cubicBezTo>
                    <a:pt x="2277" y="180"/>
                    <a:pt x="2147" y="157"/>
                    <a:pt x="2017" y="121"/>
                  </a:cubicBezTo>
                  <a:cubicBezTo>
                    <a:pt x="1801" y="51"/>
                    <a:pt x="1455" y="0"/>
                    <a:pt x="1198"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1" name="Google Shape;141;p15">
              <a:extLst>
                <a:ext uri="{FF2B5EF4-FFF2-40B4-BE49-F238E27FC236}">
                  <a16:creationId xmlns:a16="http://schemas.microsoft.com/office/drawing/2014/main" id="{C85FE320-7894-8265-310D-5AAFE954568E}"/>
                </a:ext>
              </a:extLst>
            </p:cNvPr>
            <p:cNvSpPr/>
            <p:nvPr/>
          </p:nvSpPr>
          <p:spPr>
            <a:xfrm>
              <a:off x="1396386" y="2865755"/>
              <a:ext cx="347627" cy="165775"/>
            </a:xfrm>
            <a:custGeom>
              <a:avLst/>
              <a:gdLst/>
              <a:ahLst/>
              <a:cxnLst/>
              <a:rect l="l" t="t" r="r" b="b"/>
              <a:pathLst>
                <a:path w="8411" h="4011" extrusionOk="0">
                  <a:moveTo>
                    <a:pt x="8411" y="1"/>
                  </a:moveTo>
                  <a:lnTo>
                    <a:pt x="8411" y="1"/>
                  </a:lnTo>
                  <a:cubicBezTo>
                    <a:pt x="8410" y="1"/>
                    <a:pt x="5767" y="1467"/>
                    <a:pt x="4501" y="1923"/>
                  </a:cubicBezTo>
                  <a:cubicBezTo>
                    <a:pt x="3807" y="2171"/>
                    <a:pt x="2575" y="2228"/>
                    <a:pt x="1599" y="2228"/>
                  </a:cubicBezTo>
                  <a:cubicBezTo>
                    <a:pt x="788" y="2228"/>
                    <a:pt x="154" y="2189"/>
                    <a:pt x="154" y="2189"/>
                  </a:cubicBezTo>
                  <a:cubicBezTo>
                    <a:pt x="1" y="2970"/>
                    <a:pt x="101" y="4010"/>
                    <a:pt x="101" y="4010"/>
                  </a:cubicBezTo>
                  <a:cubicBezTo>
                    <a:pt x="101" y="4010"/>
                    <a:pt x="2467" y="3999"/>
                    <a:pt x="4005" y="3857"/>
                  </a:cubicBezTo>
                  <a:cubicBezTo>
                    <a:pt x="5548" y="3709"/>
                    <a:pt x="8050" y="1958"/>
                    <a:pt x="8050" y="1958"/>
                  </a:cubicBezTo>
                  <a:lnTo>
                    <a:pt x="8411" y="1"/>
                  </a:ln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2" name="Google Shape;142;p15">
              <a:extLst>
                <a:ext uri="{FF2B5EF4-FFF2-40B4-BE49-F238E27FC236}">
                  <a16:creationId xmlns:a16="http://schemas.microsoft.com/office/drawing/2014/main" id="{A79B2B9C-BB97-4201-EE32-E2FAA4DFDD6F}"/>
                </a:ext>
              </a:extLst>
            </p:cNvPr>
            <p:cNvSpPr/>
            <p:nvPr/>
          </p:nvSpPr>
          <p:spPr>
            <a:xfrm>
              <a:off x="887753" y="4454277"/>
              <a:ext cx="800562" cy="109566"/>
            </a:xfrm>
            <a:custGeom>
              <a:avLst/>
              <a:gdLst/>
              <a:ahLst/>
              <a:cxnLst/>
              <a:rect l="l" t="t" r="r" b="b"/>
              <a:pathLst>
                <a:path w="19370" h="2651" extrusionOk="0">
                  <a:moveTo>
                    <a:pt x="9682" y="1"/>
                  </a:moveTo>
                  <a:cubicBezTo>
                    <a:pt x="4335" y="1"/>
                    <a:pt x="0" y="592"/>
                    <a:pt x="0" y="1325"/>
                  </a:cubicBezTo>
                  <a:cubicBezTo>
                    <a:pt x="0" y="2059"/>
                    <a:pt x="4335" y="2650"/>
                    <a:pt x="9682" y="2650"/>
                  </a:cubicBezTo>
                  <a:cubicBezTo>
                    <a:pt x="15028" y="2650"/>
                    <a:pt x="19369" y="2059"/>
                    <a:pt x="19369" y="1325"/>
                  </a:cubicBezTo>
                  <a:cubicBezTo>
                    <a:pt x="19369" y="592"/>
                    <a:pt x="15028" y="1"/>
                    <a:pt x="968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3" name="Google Shape;143;p15">
              <a:extLst>
                <a:ext uri="{FF2B5EF4-FFF2-40B4-BE49-F238E27FC236}">
                  <a16:creationId xmlns:a16="http://schemas.microsoft.com/office/drawing/2014/main" id="{FA686BB2-2FC2-6608-4ACD-59BE64D45C9F}"/>
                </a:ext>
              </a:extLst>
            </p:cNvPr>
            <p:cNvSpPr/>
            <p:nvPr/>
          </p:nvSpPr>
          <p:spPr>
            <a:xfrm>
              <a:off x="1242643" y="3498585"/>
              <a:ext cx="194623" cy="955260"/>
            </a:xfrm>
            <a:custGeom>
              <a:avLst/>
              <a:gdLst/>
              <a:ahLst/>
              <a:cxnLst/>
              <a:rect l="l" t="t" r="r" b="b"/>
              <a:pathLst>
                <a:path w="4709" h="23113" extrusionOk="0">
                  <a:moveTo>
                    <a:pt x="1" y="0"/>
                  </a:moveTo>
                  <a:lnTo>
                    <a:pt x="2230" y="12390"/>
                  </a:lnTo>
                  <a:cubicBezTo>
                    <a:pt x="1603" y="15259"/>
                    <a:pt x="2130" y="18920"/>
                    <a:pt x="2455" y="23113"/>
                  </a:cubicBezTo>
                  <a:lnTo>
                    <a:pt x="3833" y="23113"/>
                  </a:lnTo>
                  <a:lnTo>
                    <a:pt x="4708" y="11261"/>
                  </a:lnTo>
                  <a:lnTo>
                    <a:pt x="3721" y="391"/>
                  </a:lnTo>
                  <a:lnTo>
                    <a:pt x="1"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4" name="Google Shape;144;p15">
              <a:extLst>
                <a:ext uri="{FF2B5EF4-FFF2-40B4-BE49-F238E27FC236}">
                  <a16:creationId xmlns:a16="http://schemas.microsoft.com/office/drawing/2014/main" id="{F407ECED-B916-E308-BB47-F606E4A42683}"/>
                </a:ext>
              </a:extLst>
            </p:cNvPr>
            <p:cNvSpPr/>
            <p:nvPr/>
          </p:nvSpPr>
          <p:spPr>
            <a:xfrm>
              <a:off x="1338691" y="4446465"/>
              <a:ext cx="168461" cy="69228"/>
            </a:xfrm>
            <a:custGeom>
              <a:avLst/>
              <a:gdLst/>
              <a:ahLst/>
              <a:cxnLst/>
              <a:rect l="l" t="t" r="r" b="b"/>
              <a:pathLst>
                <a:path w="4076" h="1675" extrusionOk="0">
                  <a:moveTo>
                    <a:pt x="1521" y="0"/>
                  </a:moveTo>
                  <a:cubicBezTo>
                    <a:pt x="1521" y="0"/>
                    <a:pt x="1399" y="126"/>
                    <a:pt x="766" y="126"/>
                  </a:cubicBezTo>
                  <a:cubicBezTo>
                    <a:pt x="586" y="126"/>
                    <a:pt x="363" y="115"/>
                    <a:pt x="90" y="89"/>
                  </a:cubicBezTo>
                  <a:cubicBezTo>
                    <a:pt x="31" y="207"/>
                    <a:pt x="1" y="349"/>
                    <a:pt x="7" y="485"/>
                  </a:cubicBezTo>
                  <a:cubicBezTo>
                    <a:pt x="7" y="752"/>
                    <a:pt x="31" y="1674"/>
                    <a:pt x="31" y="1674"/>
                  </a:cubicBezTo>
                  <a:lnTo>
                    <a:pt x="4064" y="1674"/>
                  </a:lnTo>
                  <a:cubicBezTo>
                    <a:pt x="4064" y="1674"/>
                    <a:pt x="4076" y="976"/>
                    <a:pt x="3567" y="598"/>
                  </a:cubicBezTo>
                  <a:cubicBezTo>
                    <a:pt x="3053" y="225"/>
                    <a:pt x="2272" y="592"/>
                    <a:pt x="152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5" name="Google Shape;145;p15">
              <a:extLst>
                <a:ext uri="{FF2B5EF4-FFF2-40B4-BE49-F238E27FC236}">
                  <a16:creationId xmlns:a16="http://schemas.microsoft.com/office/drawing/2014/main" id="{206ABAAB-6732-ECEC-7161-08604266ED56}"/>
                </a:ext>
              </a:extLst>
            </p:cNvPr>
            <p:cNvSpPr/>
            <p:nvPr/>
          </p:nvSpPr>
          <p:spPr>
            <a:xfrm>
              <a:off x="1067161" y="3491476"/>
              <a:ext cx="246409" cy="962865"/>
            </a:xfrm>
            <a:custGeom>
              <a:avLst/>
              <a:gdLst/>
              <a:ahLst/>
              <a:cxnLst/>
              <a:rect l="l" t="t" r="r" b="b"/>
              <a:pathLst>
                <a:path w="5962" h="23297" extrusionOk="0">
                  <a:moveTo>
                    <a:pt x="2325" y="1"/>
                  </a:moveTo>
                  <a:lnTo>
                    <a:pt x="2319" y="12125"/>
                  </a:lnTo>
                  <a:cubicBezTo>
                    <a:pt x="1520" y="13521"/>
                    <a:pt x="267" y="19985"/>
                    <a:pt x="0" y="23196"/>
                  </a:cubicBezTo>
                  <a:cubicBezTo>
                    <a:pt x="235" y="23255"/>
                    <a:pt x="467" y="23296"/>
                    <a:pt x="691" y="23296"/>
                  </a:cubicBezTo>
                  <a:cubicBezTo>
                    <a:pt x="940" y="23296"/>
                    <a:pt x="1178" y="23245"/>
                    <a:pt x="1396" y="23107"/>
                  </a:cubicBezTo>
                  <a:lnTo>
                    <a:pt x="4874" y="12149"/>
                  </a:lnTo>
                  <a:lnTo>
                    <a:pt x="5962" y="965"/>
                  </a:lnTo>
                  <a:lnTo>
                    <a:pt x="2325"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6" name="Google Shape;146;p15">
              <a:extLst>
                <a:ext uri="{FF2B5EF4-FFF2-40B4-BE49-F238E27FC236}">
                  <a16:creationId xmlns:a16="http://schemas.microsoft.com/office/drawing/2014/main" id="{E8E3CFB4-4847-39E5-6764-BE95F39D6662}"/>
                </a:ext>
              </a:extLst>
            </p:cNvPr>
            <p:cNvSpPr/>
            <p:nvPr/>
          </p:nvSpPr>
          <p:spPr>
            <a:xfrm>
              <a:off x="1062987" y="4446465"/>
              <a:ext cx="167510" cy="69476"/>
            </a:xfrm>
            <a:custGeom>
              <a:avLst/>
              <a:gdLst/>
              <a:ahLst/>
              <a:cxnLst/>
              <a:rect l="l" t="t" r="r" b="b"/>
              <a:pathLst>
                <a:path w="4053" h="1681" extrusionOk="0">
                  <a:moveTo>
                    <a:pt x="1497" y="0"/>
                  </a:moveTo>
                  <a:cubicBezTo>
                    <a:pt x="1497" y="0"/>
                    <a:pt x="1398" y="128"/>
                    <a:pt x="782" y="128"/>
                  </a:cubicBezTo>
                  <a:cubicBezTo>
                    <a:pt x="603" y="128"/>
                    <a:pt x="379" y="117"/>
                    <a:pt x="101" y="89"/>
                  </a:cubicBezTo>
                  <a:cubicBezTo>
                    <a:pt x="36" y="213"/>
                    <a:pt x="1" y="355"/>
                    <a:pt x="13" y="497"/>
                  </a:cubicBezTo>
                  <a:lnTo>
                    <a:pt x="13" y="1680"/>
                  </a:lnTo>
                  <a:lnTo>
                    <a:pt x="4040" y="1680"/>
                  </a:lnTo>
                  <a:cubicBezTo>
                    <a:pt x="4040" y="1680"/>
                    <a:pt x="4052" y="976"/>
                    <a:pt x="3543" y="598"/>
                  </a:cubicBezTo>
                  <a:cubicBezTo>
                    <a:pt x="3029" y="225"/>
                    <a:pt x="2248" y="592"/>
                    <a:pt x="149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7" name="Google Shape;147;p15">
              <a:extLst>
                <a:ext uri="{FF2B5EF4-FFF2-40B4-BE49-F238E27FC236}">
                  <a16:creationId xmlns:a16="http://schemas.microsoft.com/office/drawing/2014/main" id="{0960CE8E-2A92-93A0-F5A4-A580AF4228F5}"/>
                </a:ext>
              </a:extLst>
            </p:cNvPr>
            <p:cNvSpPr/>
            <p:nvPr/>
          </p:nvSpPr>
          <p:spPr>
            <a:xfrm>
              <a:off x="1126799" y="2590504"/>
              <a:ext cx="281127" cy="433924"/>
            </a:xfrm>
            <a:custGeom>
              <a:avLst/>
              <a:gdLst/>
              <a:ahLst/>
              <a:cxnLst/>
              <a:rect l="l" t="t" r="r" b="b"/>
              <a:pathLst>
                <a:path w="6802" h="10499" extrusionOk="0">
                  <a:moveTo>
                    <a:pt x="3440" y="1"/>
                  </a:moveTo>
                  <a:cubicBezTo>
                    <a:pt x="3176" y="1"/>
                    <a:pt x="2887" y="36"/>
                    <a:pt x="2573" y="114"/>
                  </a:cubicBezTo>
                  <a:cubicBezTo>
                    <a:pt x="604" y="599"/>
                    <a:pt x="0" y="3006"/>
                    <a:pt x="592" y="5330"/>
                  </a:cubicBezTo>
                  <a:cubicBezTo>
                    <a:pt x="1408" y="8535"/>
                    <a:pt x="1272" y="10499"/>
                    <a:pt x="1272" y="10499"/>
                  </a:cubicBezTo>
                  <a:lnTo>
                    <a:pt x="6311" y="10292"/>
                  </a:lnTo>
                  <a:cubicBezTo>
                    <a:pt x="6311" y="10292"/>
                    <a:pt x="6802" y="7441"/>
                    <a:pt x="6169" y="2834"/>
                  </a:cubicBezTo>
                  <a:cubicBezTo>
                    <a:pt x="6116" y="2426"/>
                    <a:pt x="5832" y="1651"/>
                    <a:pt x="5643" y="1308"/>
                  </a:cubicBezTo>
                  <a:cubicBezTo>
                    <a:pt x="5278" y="651"/>
                    <a:pt x="4582" y="1"/>
                    <a:pt x="3440"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8" name="Google Shape;148;p15">
              <a:extLst>
                <a:ext uri="{FF2B5EF4-FFF2-40B4-BE49-F238E27FC236}">
                  <a16:creationId xmlns:a16="http://schemas.microsoft.com/office/drawing/2014/main" id="{06A2FA2E-0ADE-EF5A-3785-C9CA4FA65C58}"/>
                </a:ext>
              </a:extLst>
            </p:cNvPr>
            <p:cNvSpPr/>
            <p:nvPr/>
          </p:nvSpPr>
          <p:spPr>
            <a:xfrm>
              <a:off x="1120434" y="2935436"/>
              <a:ext cx="328821" cy="824905"/>
            </a:xfrm>
            <a:custGeom>
              <a:avLst/>
              <a:gdLst/>
              <a:ahLst/>
              <a:cxnLst/>
              <a:rect l="l" t="t" r="r" b="b"/>
              <a:pathLst>
                <a:path w="7956" h="19959" extrusionOk="0">
                  <a:moveTo>
                    <a:pt x="3360" y="0"/>
                  </a:moveTo>
                  <a:lnTo>
                    <a:pt x="2053" y="734"/>
                  </a:lnTo>
                  <a:lnTo>
                    <a:pt x="1645" y="970"/>
                  </a:lnTo>
                  <a:lnTo>
                    <a:pt x="1456" y="1077"/>
                  </a:lnTo>
                  <a:lnTo>
                    <a:pt x="515" y="1603"/>
                  </a:lnTo>
                  <a:lnTo>
                    <a:pt x="1899" y="7422"/>
                  </a:lnTo>
                  <a:lnTo>
                    <a:pt x="1" y="19186"/>
                  </a:lnTo>
                  <a:cubicBezTo>
                    <a:pt x="1" y="19186"/>
                    <a:pt x="2072" y="19958"/>
                    <a:pt x="4542" y="19958"/>
                  </a:cubicBezTo>
                  <a:cubicBezTo>
                    <a:pt x="4638" y="19958"/>
                    <a:pt x="4735" y="19957"/>
                    <a:pt x="4833" y="19954"/>
                  </a:cubicBezTo>
                  <a:lnTo>
                    <a:pt x="4992" y="19949"/>
                  </a:lnTo>
                  <a:cubicBezTo>
                    <a:pt x="6009" y="19919"/>
                    <a:pt x="7009" y="19718"/>
                    <a:pt x="7955" y="19351"/>
                  </a:cubicBezTo>
                  <a:lnTo>
                    <a:pt x="6956" y="6435"/>
                  </a:lnTo>
                  <a:lnTo>
                    <a:pt x="6956" y="6287"/>
                  </a:lnTo>
                  <a:lnTo>
                    <a:pt x="6991" y="6246"/>
                  </a:lnTo>
                  <a:cubicBezTo>
                    <a:pt x="7180" y="5956"/>
                    <a:pt x="7281" y="5613"/>
                    <a:pt x="7269" y="5264"/>
                  </a:cubicBezTo>
                  <a:cubicBezTo>
                    <a:pt x="7257" y="4797"/>
                    <a:pt x="7098" y="4270"/>
                    <a:pt x="6902" y="3803"/>
                  </a:cubicBezTo>
                  <a:cubicBezTo>
                    <a:pt x="6796" y="2620"/>
                    <a:pt x="6701" y="1461"/>
                    <a:pt x="6831" y="503"/>
                  </a:cubicBezTo>
                  <a:lnTo>
                    <a:pt x="6554" y="461"/>
                  </a:lnTo>
                  <a:lnTo>
                    <a:pt x="6341" y="432"/>
                  </a:lnTo>
                  <a:lnTo>
                    <a:pt x="5974" y="379"/>
                  </a:lnTo>
                  <a:lnTo>
                    <a:pt x="3360" y="0"/>
                  </a:ln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9" name="Google Shape;149;p15">
              <a:extLst>
                <a:ext uri="{FF2B5EF4-FFF2-40B4-BE49-F238E27FC236}">
                  <a16:creationId xmlns:a16="http://schemas.microsoft.com/office/drawing/2014/main" id="{5EAF08BA-80DA-96FC-D492-88BBAB92D564}"/>
                </a:ext>
              </a:extLst>
            </p:cNvPr>
            <p:cNvSpPr/>
            <p:nvPr/>
          </p:nvSpPr>
          <p:spPr>
            <a:xfrm>
              <a:off x="1281286" y="2941552"/>
              <a:ext cx="79974" cy="818623"/>
            </a:xfrm>
            <a:custGeom>
              <a:avLst/>
              <a:gdLst/>
              <a:ahLst/>
              <a:cxnLst/>
              <a:rect l="l" t="t" r="r" b="b"/>
              <a:pathLst>
                <a:path w="1935" h="19807" extrusionOk="0">
                  <a:moveTo>
                    <a:pt x="87" y="1"/>
                  </a:moveTo>
                  <a:cubicBezTo>
                    <a:pt x="78" y="1"/>
                    <a:pt x="69" y="2"/>
                    <a:pt x="59" y="6"/>
                  </a:cubicBezTo>
                  <a:cubicBezTo>
                    <a:pt x="18" y="24"/>
                    <a:pt x="0" y="77"/>
                    <a:pt x="12" y="118"/>
                  </a:cubicBezTo>
                  <a:cubicBezTo>
                    <a:pt x="24" y="142"/>
                    <a:pt x="680" y="2236"/>
                    <a:pt x="1118" y="5766"/>
                  </a:cubicBezTo>
                  <a:cubicBezTo>
                    <a:pt x="1502" y="8924"/>
                    <a:pt x="1780" y="13892"/>
                    <a:pt x="941" y="19806"/>
                  </a:cubicBezTo>
                  <a:lnTo>
                    <a:pt x="1100" y="19801"/>
                  </a:lnTo>
                  <a:cubicBezTo>
                    <a:pt x="1934" y="13881"/>
                    <a:pt x="1662" y="8913"/>
                    <a:pt x="1272" y="5743"/>
                  </a:cubicBezTo>
                  <a:cubicBezTo>
                    <a:pt x="834" y="2194"/>
                    <a:pt x="166" y="83"/>
                    <a:pt x="160" y="59"/>
                  </a:cubicBezTo>
                  <a:cubicBezTo>
                    <a:pt x="150" y="26"/>
                    <a:pt x="122" y="1"/>
                    <a:pt x="87"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0" name="Google Shape;150;p15">
              <a:extLst>
                <a:ext uri="{FF2B5EF4-FFF2-40B4-BE49-F238E27FC236}">
                  <a16:creationId xmlns:a16="http://schemas.microsoft.com/office/drawing/2014/main" id="{A8D572E3-3C47-D026-AFFD-60CA44B1356E}"/>
                </a:ext>
              </a:extLst>
            </p:cNvPr>
            <p:cNvSpPr/>
            <p:nvPr/>
          </p:nvSpPr>
          <p:spPr>
            <a:xfrm>
              <a:off x="1227517" y="2863234"/>
              <a:ext cx="79230" cy="93943"/>
            </a:xfrm>
            <a:custGeom>
              <a:avLst/>
              <a:gdLst/>
              <a:ahLst/>
              <a:cxnLst/>
              <a:rect l="l" t="t" r="r" b="b"/>
              <a:pathLst>
                <a:path w="1917" h="2273" extrusionOk="0">
                  <a:moveTo>
                    <a:pt x="387" y="0"/>
                  </a:moveTo>
                  <a:cubicBezTo>
                    <a:pt x="225" y="0"/>
                    <a:pt x="86" y="29"/>
                    <a:pt x="0" y="115"/>
                  </a:cubicBezTo>
                  <a:lnTo>
                    <a:pt x="41" y="399"/>
                  </a:lnTo>
                  <a:lnTo>
                    <a:pt x="272" y="1984"/>
                  </a:lnTo>
                  <a:lnTo>
                    <a:pt x="278" y="2025"/>
                  </a:lnTo>
                  <a:cubicBezTo>
                    <a:pt x="515" y="2143"/>
                    <a:pt x="775" y="2226"/>
                    <a:pt x="1041" y="2262"/>
                  </a:cubicBezTo>
                  <a:cubicBezTo>
                    <a:pt x="1098" y="2268"/>
                    <a:pt x="1156" y="2272"/>
                    <a:pt x="1214" y="2272"/>
                  </a:cubicBezTo>
                  <a:cubicBezTo>
                    <a:pt x="1464" y="2272"/>
                    <a:pt x="1720" y="2203"/>
                    <a:pt x="1916" y="2001"/>
                  </a:cubicBezTo>
                  <a:lnTo>
                    <a:pt x="1881" y="1446"/>
                  </a:lnTo>
                  <a:lnTo>
                    <a:pt x="1845" y="807"/>
                  </a:lnTo>
                  <a:lnTo>
                    <a:pt x="1810" y="245"/>
                  </a:lnTo>
                  <a:cubicBezTo>
                    <a:pt x="1810" y="245"/>
                    <a:pt x="1674" y="209"/>
                    <a:pt x="1449" y="174"/>
                  </a:cubicBezTo>
                  <a:cubicBezTo>
                    <a:pt x="1224" y="133"/>
                    <a:pt x="934" y="56"/>
                    <a:pt x="657" y="20"/>
                  </a:cubicBezTo>
                  <a:cubicBezTo>
                    <a:pt x="563" y="8"/>
                    <a:pt x="472" y="0"/>
                    <a:pt x="387"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1" name="Google Shape;151;p15">
              <a:extLst>
                <a:ext uri="{FF2B5EF4-FFF2-40B4-BE49-F238E27FC236}">
                  <a16:creationId xmlns:a16="http://schemas.microsoft.com/office/drawing/2014/main" id="{9BC1BAE7-FE7D-5274-25C4-C0EC67DA01D3}"/>
                </a:ext>
              </a:extLst>
            </p:cNvPr>
            <p:cNvSpPr/>
            <p:nvPr/>
          </p:nvSpPr>
          <p:spPr>
            <a:xfrm>
              <a:off x="1244627" y="2870425"/>
              <a:ext cx="60879" cy="52572"/>
            </a:xfrm>
            <a:custGeom>
              <a:avLst/>
              <a:gdLst/>
              <a:ahLst/>
              <a:cxnLst/>
              <a:rect l="l" t="t" r="r" b="b"/>
              <a:pathLst>
                <a:path w="1473" h="1272" extrusionOk="0">
                  <a:moveTo>
                    <a:pt x="1035" y="0"/>
                  </a:moveTo>
                  <a:lnTo>
                    <a:pt x="0" y="148"/>
                  </a:lnTo>
                  <a:cubicBezTo>
                    <a:pt x="0" y="148"/>
                    <a:pt x="727" y="1183"/>
                    <a:pt x="1473" y="1272"/>
                  </a:cubicBezTo>
                  <a:lnTo>
                    <a:pt x="1396" y="71"/>
                  </a:lnTo>
                  <a:cubicBezTo>
                    <a:pt x="1396" y="71"/>
                    <a:pt x="1248" y="35"/>
                    <a:pt x="1035" y="0"/>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2" name="Google Shape;152;p15">
              <a:extLst>
                <a:ext uri="{FF2B5EF4-FFF2-40B4-BE49-F238E27FC236}">
                  <a16:creationId xmlns:a16="http://schemas.microsoft.com/office/drawing/2014/main" id="{4E15917A-C74B-14C2-7F8C-2163233425C1}"/>
                </a:ext>
              </a:extLst>
            </p:cNvPr>
            <p:cNvSpPr/>
            <p:nvPr/>
          </p:nvSpPr>
          <p:spPr>
            <a:xfrm>
              <a:off x="1189619" y="2662168"/>
              <a:ext cx="201938" cy="234465"/>
            </a:xfrm>
            <a:custGeom>
              <a:avLst/>
              <a:gdLst/>
              <a:ahLst/>
              <a:cxnLst/>
              <a:rect l="l" t="t" r="r" b="b"/>
              <a:pathLst>
                <a:path w="4886" h="5673" extrusionOk="0">
                  <a:moveTo>
                    <a:pt x="4128" y="0"/>
                  </a:moveTo>
                  <a:lnTo>
                    <a:pt x="1083" y="804"/>
                  </a:lnTo>
                  <a:lnTo>
                    <a:pt x="438" y="976"/>
                  </a:lnTo>
                  <a:cubicBezTo>
                    <a:pt x="89" y="1284"/>
                    <a:pt x="0" y="1940"/>
                    <a:pt x="30" y="2638"/>
                  </a:cubicBezTo>
                  <a:cubicBezTo>
                    <a:pt x="60" y="3182"/>
                    <a:pt x="130" y="3732"/>
                    <a:pt x="243" y="4270"/>
                  </a:cubicBezTo>
                  <a:cubicBezTo>
                    <a:pt x="332" y="4690"/>
                    <a:pt x="414" y="4974"/>
                    <a:pt x="414" y="4974"/>
                  </a:cubicBezTo>
                  <a:cubicBezTo>
                    <a:pt x="414" y="4974"/>
                    <a:pt x="479" y="5021"/>
                    <a:pt x="574" y="5069"/>
                  </a:cubicBezTo>
                  <a:cubicBezTo>
                    <a:pt x="663" y="5122"/>
                    <a:pt x="799" y="5193"/>
                    <a:pt x="958" y="5264"/>
                  </a:cubicBezTo>
                  <a:cubicBezTo>
                    <a:pt x="1183" y="5370"/>
                    <a:pt x="1420" y="5453"/>
                    <a:pt x="1662" y="5524"/>
                  </a:cubicBezTo>
                  <a:cubicBezTo>
                    <a:pt x="1997" y="5625"/>
                    <a:pt x="2348" y="5672"/>
                    <a:pt x="2695" y="5672"/>
                  </a:cubicBezTo>
                  <a:cubicBezTo>
                    <a:pt x="2716" y="5672"/>
                    <a:pt x="2736" y="5672"/>
                    <a:pt x="2756" y="5672"/>
                  </a:cubicBezTo>
                  <a:cubicBezTo>
                    <a:pt x="3182" y="5666"/>
                    <a:pt x="3590" y="5536"/>
                    <a:pt x="3939" y="5305"/>
                  </a:cubicBezTo>
                  <a:cubicBezTo>
                    <a:pt x="4885" y="4666"/>
                    <a:pt x="4702" y="2679"/>
                    <a:pt x="4442" y="1325"/>
                  </a:cubicBezTo>
                  <a:cubicBezTo>
                    <a:pt x="4436" y="1289"/>
                    <a:pt x="4430" y="1248"/>
                    <a:pt x="4424" y="1213"/>
                  </a:cubicBezTo>
                  <a:cubicBezTo>
                    <a:pt x="4324" y="734"/>
                    <a:pt x="4223" y="337"/>
                    <a:pt x="4170" y="142"/>
                  </a:cubicBezTo>
                  <a:cubicBezTo>
                    <a:pt x="4146" y="47"/>
                    <a:pt x="4128" y="0"/>
                    <a:pt x="4128"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3" name="Google Shape;153;p15">
              <a:extLst>
                <a:ext uri="{FF2B5EF4-FFF2-40B4-BE49-F238E27FC236}">
                  <a16:creationId xmlns:a16="http://schemas.microsoft.com/office/drawing/2014/main" id="{CFEB4037-C75F-17A8-62FB-E7CA1AF661D0}"/>
                </a:ext>
              </a:extLst>
            </p:cNvPr>
            <p:cNvSpPr/>
            <p:nvPr/>
          </p:nvSpPr>
          <p:spPr>
            <a:xfrm>
              <a:off x="1199868" y="2838643"/>
              <a:ext cx="37445" cy="54308"/>
            </a:xfrm>
            <a:custGeom>
              <a:avLst/>
              <a:gdLst/>
              <a:ahLst/>
              <a:cxnLst/>
              <a:rect l="l" t="t" r="r" b="b"/>
              <a:pathLst>
                <a:path w="906" h="1314" extrusionOk="0">
                  <a:moveTo>
                    <a:pt x="1" y="0"/>
                  </a:moveTo>
                  <a:cubicBezTo>
                    <a:pt x="89" y="426"/>
                    <a:pt x="166" y="710"/>
                    <a:pt x="166" y="710"/>
                  </a:cubicBezTo>
                  <a:cubicBezTo>
                    <a:pt x="166" y="710"/>
                    <a:pt x="563" y="1254"/>
                    <a:pt x="669" y="1313"/>
                  </a:cubicBezTo>
                  <a:cubicBezTo>
                    <a:pt x="906" y="988"/>
                    <a:pt x="314" y="95"/>
                    <a:pt x="314" y="95"/>
                  </a:cubicBezTo>
                  <a:lnTo>
                    <a:pt x="1" y="0"/>
                  </a:ln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4" name="Google Shape;154;p15">
              <a:extLst>
                <a:ext uri="{FF2B5EF4-FFF2-40B4-BE49-F238E27FC236}">
                  <a16:creationId xmlns:a16="http://schemas.microsoft.com/office/drawing/2014/main" id="{3AD8B447-EA41-398E-F103-C2567D5EAB0A}"/>
                </a:ext>
              </a:extLst>
            </p:cNvPr>
            <p:cNvSpPr/>
            <p:nvPr/>
          </p:nvSpPr>
          <p:spPr>
            <a:xfrm>
              <a:off x="1165524" y="2770533"/>
              <a:ext cx="59557" cy="80015"/>
            </a:xfrm>
            <a:custGeom>
              <a:avLst/>
              <a:gdLst/>
              <a:ahLst/>
              <a:cxnLst/>
              <a:rect l="l" t="t" r="r" b="b"/>
              <a:pathLst>
                <a:path w="1441" h="1936" extrusionOk="0">
                  <a:moveTo>
                    <a:pt x="681" y="1"/>
                  </a:moveTo>
                  <a:cubicBezTo>
                    <a:pt x="566" y="1"/>
                    <a:pt x="448" y="52"/>
                    <a:pt x="347" y="199"/>
                  </a:cubicBezTo>
                  <a:cubicBezTo>
                    <a:pt x="0" y="703"/>
                    <a:pt x="422" y="1935"/>
                    <a:pt x="1213" y="1935"/>
                  </a:cubicBezTo>
                  <a:cubicBezTo>
                    <a:pt x="1286" y="1935"/>
                    <a:pt x="1362" y="1925"/>
                    <a:pt x="1441" y="1902"/>
                  </a:cubicBezTo>
                  <a:lnTo>
                    <a:pt x="1216" y="294"/>
                  </a:lnTo>
                  <a:cubicBezTo>
                    <a:pt x="1216" y="294"/>
                    <a:pt x="955" y="1"/>
                    <a:pt x="681"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5" name="Google Shape;155;p15">
              <a:extLst>
                <a:ext uri="{FF2B5EF4-FFF2-40B4-BE49-F238E27FC236}">
                  <a16:creationId xmlns:a16="http://schemas.microsoft.com/office/drawing/2014/main" id="{0C4012C1-D00D-CBE8-DA46-BF82398E1EF3}"/>
                </a:ext>
              </a:extLst>
            </p:cNvPr>
            <p:cNvSpPr/>
            <p:nvPr/>
          </p:nvSpPr>
          <p:spPr>
            <a:xfrm>
              <a:off x="1189867" y="2662416"/>
              <a:ext cx="175776" cy="134199"/>
            </a:xfrm>
            <a:custGeom>
              <a:avLst/>
              <a:gdLst/>
              <a:ahLst/>
              <a:cxnLst/>
              <a:rect l="l" t="t" r="r" b="b"/>
              <a:pathLst>
                <a:path w="4253" h="3247" extrusionOk="0">
                  <a:moveTo>
                    <a:pt x="4134" y="0"/>
                  </a:moveTo>
                  <a:lnTo>
                    <a:pt x="438" y="976"/>
                  </a:lnTo>
                  <a:cubicBezTo>
                    <a:pt x="89" y="1283"/>
                    <a:pt x="0" y="1940"/>
                    <a:pt x="30" y="2632"/>
                  </a:cubicBezTo>
                  <a:cubicBezTo>
                    <a:pt x="60" y="2626"/>
                    <a:pt x="89" y="2623"/>
                    <a:pt x="117" y="2623"/>
                  </a:cubicBezTo>
                  <a:cubicBezTo>
                    <a:pt x="544" y="2623"/>
                    <a:pt x="801" y="3247"/>
                    <a:pt x="917" y="3247"/>
                  </a:cubicBezTo>
                  <a:cubicBezTo>
                    <a:pt x="1437" y="3229"/>
                    <a:pt x="1154" y="1928"/>
                    <a:pt x="1154" y="1928"/>
                  </a:cubicBezTo>
                  <a:cubicBezTo>
                    <a:pt x="3661" y="1212"/>
                    <a:pt x="4253" y="586"/>
                    <a:pt x="4170" y="142"/>
                  </a:cubicBezTo>
                  <a:cubicBezTo>
                    <a:pt x="4140" y="47"/>
                    <a:pt x="4134" y="0"/>
                    <a:pt x="4134"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6" name="Google Shape;156;p15">
              <a:extLst>
                <a:ext uri="{FF2B5EF4-FFF2-40B4-BE49-F238E27FC236}">
                  <a16:creationId xmlns:a16="http://schemas.microsoft.com/office/drawing/2014/main" id="{B632E3FD-A0E5-064E-8E6E-614973EAB936}"/>
                </a:ext>
              </a:extLst>
            </p:cNvPr>
            <p:cNvSpPr/>
            <p:nvPr/>
          </p:nvSpPr>
          <p:spPr>
            <a:xfrm>
              <a:off x="1189867" y="2695397"/>
              <a:ext cx="72121" cy="249840"/>
            </a:xfrm>
            <a:custGeom>
              <a:avLst/>
              <a:gdLst/>
              <a:ahLst/>
              <a:cxnLst/>
              <a:rect l="l" t="t" r="r" b="b"/>
              <a:pathLst>
                <a:path w="1745" h="6045" extrusionOk="0">
                  <a:moveTo>
                    <a:pt x="1077" y="0"/>
                  </a:moveTo>
                  <a:lnTo>
                    <a:pt x="432" y="172"/>
                  </a:lnTo>
                  <a:cubicBezTo>
                    <a:pt x="83" y="485"/>
                    <a:pt x="0" y="1142"/>
                    <a:pt x="24" y="1834"/>
                  </a:cubicBezTo>
                  <a:cubicBezTo>
                    <a:pt x="54" y="2384"/>
                    <a:pt x="124" y="2928"/>
                    <a:pt x="243" y="3466"/>
                  </a:cubicBezTo>
                  <a:cubicBezTo>
                    <a:pt x="331" y="3892"/>
                    <a:pt x="408" y="4176"/>
                    <a:pt x="408" y="4176"/>
                  </a:cubicBezTo>
                  <a:cubicBezTo>
                    <a:pt x="408" y="4176"/>
                    <a:pt x="479" y="4217"/>
                    <a:pt x="568" y="4270"/>
                  </a:cubicBezTo>
                  <a:cubicBezTo>
                    <a:pt x="657" y="4318"/>
                    <a:pt x="793" y="4389"/>
                    <a:pt x="952" y="4460"/>
                  </a:cubicBezTo>
                  <a:lnTo>
                    <a:pt x="1183" y="6045"/>
                  </a:lnTo>
                  <a:cubicBezTo>
                    <a:pt x="1585" y="5820"/>
                    <a:pt x="1745" y="5311"/>
                    <a:pt x="1656" y="4720"/>
                  </a:cubicBezTo>
                  <a:cubicBezTo>
                    <a:pt x="1627" y="4513"/>
                    <a:pt x="1597" y="4294"/>
                    <a:pt x="1568" y="4081"/>
                  </a:cubicBezTo>
                  <a:cubicBezTo>
                    <a:pt x="1319" y="2153"/>
                    <a:pt x="1189" y="131"/>
                    <a:pt x="1189" y="131"/>
                  </a:cubicBezTo>
                  <a:cubicBezTo>
                    <a:pt x="1165" y="77"/>
                    <a:pt x="1124" y="30"/>
                    <a:pt x="1077"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7" name="Google Shape;157;p15">
              <a:extLst>
                <a:ext uri="{FF2B5EF4-FFF2-40B4-BE49-F238E27FC236}">
                  <a16:creationId xmlns:a16="http://schemas.microsoft.com/office/drawing/2014/main" id="{AE085844-E778-4F18-C675-EE87E694788E}"/>
                </a:ext>
              </a:extLst>
            </p:cNvPr>
            <p:cNvSpPr/>
            <p:nvPr/>
          </p:nvSpPr>
          <p:spPr>
            <a:xfrm>
              <a:off x="1254133" y="2778758"/>
              <a:ext cx="133496" cy="115641"/>
            </a:xfrm>
            <a:custGeom>
              <a:avLst/>
              <a:gdLst/>
              <a:ahLst/>
              <a:cxnLst/>
              <a:rect l="l" t="t" r="r" b="b"/>
              <a:pathLst>
                <a:path w="3230" h="2798" extrusionOk="0">
                  <a:moveTo>
                    <a:pt x="3052" y="0"/>
                  </a:moveTo>
                  <a:cubicBezTo>
                    <a:pt x="2875" y="113"/>
                    <a:pt x="2686" y="207"/>
                    <a:pt x="2491" y="290"/>
                  </a:cubicBezTo>
                  <a:cubicBezTo>
                    <a:pt x="2139" y="436"/>
                    <a:pt x="1683" y="569"/>
                    <a:pt x="1192" y="569"/>
                  </a:cubicBezTo>
                  <a:cubicBezTo>
                    <a:pt x="806" y="569"/>
                    <a:pt x="398" y="487"/>
                    <a:pt x="1" y="266"/>
                  </a:cubicBezTo>
                  <a:lnTo>
                    <a:pt x="1" y="266"/>
                  </a:lnTo>
                  <a:cubicBezTo>
                    <a:pt x="1" y="266"/>
                    <a:pt x="344" y="1715"/>
                    <a:pt x="279" y="2597"/>
                  </a:cubicBezTo>
                  <a:cubicBezTo>
                    <a:pt x="301" y="2604"/>
                    <a:pt x="870" y="2797"/>
                    <a:pt x="1549" y="2797"/>
                  </a:cubicBezTo>
                  <a:cubicBezTo>
                    <a:pt x="1959" y="2797"/>
                    <a:pt x="2410" y="2727"/>
                    <a:pt x="2804" y="2502"/>
                  </a:cubicBezTo>
                  <a:cubicBezTo>
                    <a:pt x="2810" y="2502"/>
                    <a:pt x="2816" y="2496"/>
                    <a:pt x="2816" y="2490"/>
                  </a:cubicBezTo>
                  <a:cubicBezTo>
                    <a:pt x="2928" y="2372"/>
                    <a:pt x="2940" y="2301"/>
                    <a:pt x="3011" y="2106"/>
                  </a:cubicBezTo>
                  <a:cubicBezTo>
                    <a:pt x="3212" y="1562"/>
                    <a:pt x="3230" y="911"/>
                    <a:pt x="3123" y="337"/>
                  </a:cubicBezTo>
                  <a:lnTo>
                    <a:pt x="3052" y="0"/>
                  </a:ln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8" name="Google Shape;158;p15">
              <a:extLst>
                <a:ext uri="{FF2B5EF4-FFF2-40B4-BE49-F238E27FC236}">
                  <a16:creationId xmlns:a16="http://schemas.microsoft.com/office/drawing/2014/main" id="{45EE1633-C555-AECA-C88A-761DF111633F}"/>
                </a:ext>
              </a:extLst>
            </p:cNvPr>
            <p:cNvSpPr/>
            <p:nvPr/>
          </p:nvSpPr>
          <p:spPr>
            <a:xfrm>
              <a:off x="1138784" y="2770244"/>
              <a:ext cx="126139" cy="44223"/>
            </a:xfrm>
            <a:custGeom>
              <a:avLst/>
              <a:gdLst/>
              <a:ahLst/>
              <a:cxnLst/>
              <a:rect l="l" t="t" r="r" b="b"/>
              <a:pathLst>
                <a:path w="3052" h="1070" extrusionOk="0">
                  <a:moveTo>
                    <a:pt x="88" y="0"/>
                  </a:moveTo>
                  <a:cubicBezTo>
                    <a:pt x="60" y="0"/>
                    <a:pt x="30" y="18"/>
                    <a:pt x="18" y="47"/>
                  </a:cubicBezTo>
                  <a:cubicBezTo>
                    <a:pt x="0" y="88"/>
                    <a:pt x="12" y="135"/>
                    <a:pt x="48" y="165"/>
                  </a:cubicBezTo>
                  <a:cubicBezTo>
                    <a:pt x="1331" y="975"/>
                    <a:pt x="2378" y="1070"/>
                    <a:pt x="2786" y="1070"/>
                  </a:cubicBezTo>
                  <a:cubicBezTo>
                    <a:pt x="2851" y="1070"/>
                    <a:pt x="2916" y="1070"/>
                    <a:pt x="2975" y="1064"/>
                  </a:cubicBezTo>
                  <a:cubicBezTo>
                    <a:pt x="3022" y="1052"/>
                    <a:pt x="3052" y="1011"/>
                    <a:pt x="3046" y="969"/>
                  </a:cubicBezTo>
                  <a:cubicBezTo>
                    <a:pt x="3040" y="922"/>
                    <a:pt x="3005" y="886"/>
                    <a:pt x="2957" y="886"/>
                  </a:cubicBezTo>
                  <a:cubicBezTo>
                    <a:pt x="2955" y="888"/>
                    <a:pt x="2897" y="894"/>
                    <a:pt x="2793" y="894"/>
                  </a:cubicBezTo>
                  <a:cubicBezTo>
                    <a:pt x="2406" y="894"/>
                    <a:pt x="1374" y="803"/>
                    <a:pt x="124" y="11"/>
                  </a:cubicBezTo>
                  <a:cubicBezTo>
                    <a:pt x="114" y="4"/>
                    <a:pt x="101" y="0"/>
                    <a:pt x="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9" name="Google Shape;159;p15">
              <a:extLst>
                <a:ext uri="{FF2B5EF4-FFF2-40B4-BE49-F238E27FC236}">
                  <a16:creationId xmlns:a16="http://schemas.microsoft.com/office/drawing/2014/main" id="{964D17DD-2273-6B5F-4B3A-F2ACD139947F}"/>
                </a:ext>
              </a:extLst>
            </p:cNvPr>
            <p:cNvSpPr/>
            <p:nvPr/>
          </p:nvSpPr>
          <p:spPr>
            <a:xfrm>
              <a:off x="1156845" y="2846950"/>
              <a:ext cx="116179" cy="29592"/>
            </a:xfrm>
            <a:custGeom>
              <a:avLst/>
              <a:gdLst/>
              <a:ahLst/>
              <a:cxnLst/>
              <a:rect l="l" t="t" r="r" b="b"/>
              <a:pathLst>
                <a:path w="2811" h="716" extrusionOk="0">
                  <a:moveTo>
                    <a:pt x="88" y="0"/>
                  </a:moveTo>
                  <a:cubicBezTo>
                    <a:pt x="55" y="0"/>
                    <a:pt x="28" y="23"/>
                    <a:pt x="19" y="59"/>
                  </a:cubicBezTo>
                  <a:cubicBezTo>
                    <a:pt x="1" y="101"/>
                    <a:pt x="25" y="148"/>
                    <a:pt x="66" y="166"/>
                  </a:cubicBezTo>
                  <a:cubicBezTo>
                    <a:pt x="1385" y="680"/>
                    <a:pt x="2390" y="716"/>
                    <a:pt x="2650" y="716"/>
                  </a:cubicBezTo>
                  <a:lnTo>
                    <a:pt x="2704" y="716"/>
                  </a:lnTo>
                  <a:cubicBezTo>
                    <a:pt x="2810" y="710"/>
                    <a:pt x="2810" y="556"/>
                    <a:pt x="2704" y="544"/>
                  </a:cubicBezTo>
                  <a:cubicBezTo>
                    <a:pt x="2702" y="544"/>
                    <a:pt x="2688" y="545"/>
                    <a:pt x="2661" y="545"/>
                  </a:cubicBezTo>
                  <a:cubicBezTo>
                    <a:pt x="2444" y="545"/>
                    <a:pt x="1424" y="517"/>
                    <a:pt x="119" y="6"/>
                  </a:cubicBezTo>
                  <a:cubicBezTo>
                    <a:pt x="109" y="2"/>
                    <a:pt x="98" y="0"/>
                    <a:pt x="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0" name="Google Shape;160;p15">
              <a:extLst>
                <a:ext uri="{FF2B5EF4-FFF2-40B4-BE49-F238E27FC236}">
                  <a16:creationId xmlns:a16="http://schemas.microsoft.com/office/drawing/2014/main" id="{299DED09-97E7-6D9D-5B48-F5974A04D0C5}"/>
                </a:ext>
              </a:extLst>
            </p:cNvPr>
            <p:cNvSpPr/>
            <p:nvPr/>
          </p:nvSpPr>
          <p:spPr>
            <a:xfrm>
              <a:off x="1343114" y="2719120"/>
              <a:ext cx="523114" cy="722531"/>
            </a:xfrm>
            <a:custGeom>
              <a:avLst/>
              <a:gdLst/>
              <a:ahLst/>
              <a:cxnLst/>
              <a:rect l="l" t="t" r="r" b="b"/>
              <a:pathLst>
                <a:path w="12657" h="17482" extrusionOk="0">
                  <a:moveTo>
                    <a:pt x="10853" y="0"/>
                  </a:moveTo>
                  <a:lnTo>
                    <a:pt x="379" y="15448"/>
                  </a:lnTo>
                  <a:cubicBezTo>
                    <a:pt x="0" y="16004"/>
                    <a:pt x="101" y="16802"/>
                    <a:pt x="598" y="17222"/>
                  </a:cubicBezTo>
                  <a:cubicBezTo>
                    <a:pt x="802" y="17397"/>
                    <a:pt x="1041" y="17481"/>
                    <a:pt x="1279" y="17481"/>
                  </a:cubicBezTo>
                  <a:cubicBezTo>
                    <a:pt x="1621" y="17481"/>
                    <a:pt x="1960" y="17307"/>
                    <a:pt x="2183" y="16980"/>
                  </a:cubicBezTo>
                  <a:lnTo>
                    <a:pt x="12657" y="1532"/>
                  </a:lnTo>
                  <a:lnTo>
                    <a:pt x="10853"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1" name="Google Shape;161;p15">
              <a:extLst>
                <a:ext uri="{FF2B5EF4-FFF2-40B4-BE49-F238E27FC236}">
                  <a16:creationId xmlns:a16="http://schemas.microsoft.com/office/drawing/2014/main" id="{2C7F63CE-AD4D-15A7-91A0-A48577AE28BA}"/>
                </a:ext>
              </a:extLst>
            </p:cNvPr>
            <p:cNvSpPr/>
            <p:nvPr/>
          </p:nvSpPr>
          <p:spPr>
            <a:xfrm>
              <a:off x="1818519" y="2307235"/>
              <a:ext cx="452481" cy="452233"/>
            </a:xfrm>
            <a:custGeom>
              <a:avLst/>
              <a:gdLst/>
              <a:ahLst/>
              <a:cxnLst/>
              <a:rect l="l" t="t" r="r" b="b"/>
              <a:pathLst>
                <a:path w="10948" h="10942" extrusionOk="0">
                  <a:moveTo>
                    <a:pt x="7127" y="1"/>
                  </a:moveTo>
                  <a:lnTo>
                    <a:pt x="0" y="10516"/>
                  </a:lnTo>
                  <a:lnTo>
                    <a:pt x="503" y="10942"/>
                  </a:lnTo>
                  <a:lnTo>
                    <a:pt x="7091" y="1237"/>
                  </a:lnTo>
                  <a:lnTo>
                    <a:pt x="10947" y="2609"/>
                  </a:lnTo>
                  <a:lnTo>
                    <a:pt x="7127" y="1"/>
                  </a:ln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2" name="Google Shape;162;p15">
              <a:extLst>
                <a:ext uri="{FF2B5EF4-FFF2-40B4-BE49-F238E27FC236}">
                  <a16:creationId xmlns:a16="http://schemas.microsoft.com/office/drawing/2014/main" id="{DA141EFC-371C-4C3E-E732-0738B59F5989}"/>
                </a:ext>
              </a:extLst>
            </p:cNvPr>
            <p:cNvSpPr/>
            <p:nvPr/>
          </p:nvSpPr>
          <p:spPr>
            <a:xfrm>
              <a:off x="1818519" y="2698083"/>
              <a:ext cx="50381" cy="61375"/>
            </a:xfrm>
            <a:custGeom>
              <a:avLst/>
              <a:gdLst/>
              <a:ahLst/>
              <a:cxnLst/>
              <a:rect l="l" t="t" r="r" b="b"/>
              <a:pathLst>
                <a:path w="1219" h="1485" extrusionOk="0">
                  <a:moveTo>
                    <a:pt x="716" y="1"/>
                  </a:moveTo>
                  <a:lnTo>
                    <a:pt x="0" y="1059"/>
                  </a:lnTo>
                  <a:lnTo>
                    <a:pt x="503" y="1485"/>
                  </a:lnTo>
                  <a:lnTo>
                    <a:pt x="1219" y="432"/>
                  </a:lnTo>
                  <a:lnTo>
                    <a:pt x="716" y="1"/>
                  </a:lnTo>
                  <a:close/>
                </a:path>
              </a:pathLst>
            </a:custGeom>
            <a:solidFill>
              <a:srgbClr val="AAAA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3" name="Google Shape;163;p15">
              <a:extLst>
                <a:ext uri="{FF2B5EF4-FFF2-40B4-BE49-F238E27FC236}">
                  <a16:creationId xmlns:a16="http://schemas.microsoft.com/office/drawing/2014/main" id="{FF2D141F-6884-A821-D90C-F522F81F0B65}"/>
                </a:ext>
              </a:extLst>
            </p:cNvPr>
            <p:cNvSpPr/>
            <p:nvPr/>
          </p:nvSpPr>
          <p:spPr>
            <a:xfrm>
              <a:off x="1109275" y="2993668"/>
              <a:ext cx="502986" cy="196731"/>
            </a:xfrm>
            <a:custGeom>
              <a:avLst/>
              <a:gdLst/>
              <a:ahLst/>
              <a:cxnLst/>
              <a:rect l="l" t="t" r="r" b="b"/>
              <a:pathLst>
                <a:path w="12170" h="4760" extrusionOk="0">
                  <a:moveTo>
                    <a:pt x="1236" y="0"/>
                  </a:moveTo>
                  <a:cubicBezTo>
                    <a:pt x="548" y="0"/>
                    <a:pt x="1" y="874"/>
                    <a:pt x="419" y="1637"/>
                  </a:cubicBezTo>
                  <a:cubicBezTo>
                    <a:pt x="436" y="1667"/>
                    <a:pt x="448" y="1678"/>
                    <a:pt x="448" y="1678"/>
                  </a:cubicBezTo>
                  <a:cubicBezTo>
                    <a:pt x="448" y="1678"/>
                    <a:pt x="3376" y="4440"/>
                    <a:pt x="5422" y="4736"/>
                  </a:cubicBezTo>
                  <a:cubicBezTo>
                    <a:pt x="5534" y="4752"/>
                    <a:pt x="5656" y="4760"/>
                    <a:pt x="5785" y="4760"/>
                  </a:cubicBezTo>
                  <a:cubicBezTo>
                    <a:pt x="7933" y="4760"/>
                    <a:pt x="12170" y="2654"/>
                    <a:pt x="12170" y="2654"/>
                  </a:cubicBezTo>
                  <a:lnTo>
                    <a:pt x="11756" y="1513"/>
                  </a:lnTo>
                  <a:cubicBezTo>
                    <a:pt x="11756" y="1513"/>
                    <a:pt x="8911" y="2524"/>
                    <a:pt x="7977" y="2619"/>
                  </a:cubicBezTo>
                  <a:cubicBezTo>
                    <a:pt x="6954" y="2713"/>
                    <a:pt x="5505" y="3045"/>
                    <a:pt x="5505" y="3045"/>
                  </a:cubicBezTo>
                  <a:cubicBezTo>
                    <a:pt x="4813" y="2358"/>
                    <a:pt x="2837" y="821"/>
                    <a:pt x="1696" y="135"/>
                  </a:cubicBezTo>
                  <a:cubicBezTo>
                    <a:pt x="1542" y="42"/>
                    <a:pt x="1385" y="0"/>
                    <a:pt x="1236" y="0"/>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4" name="Google Shape;164;p15">
              <a:extLst>
                <a:ext uri="{FF2B5EF4-FFF2-40B4-BE49-F238E27FC236}">
                  <a16:creationId xmlns:a16="http://schemas.microsoft.com/office/drawing/2014/main" id="{F76CF361-C369-C20C-4C96-CB27AC37DB79}"/>
                </a:ext>
              </a:extLst>
            </p:cNvPr>
            <p:cNvSpPr/>
            <p:nvPr/>
          </p:nvSpPr>
          <p:spPr>
            <a:xfrm>
              <a:off x="1595095" y="3015159"/>
              <a:ext cx="97869" cy="92414"/>
            </a:xfrm>
            <a:custGeom>
              <a:avLst/>
              <a:gdLst/>
              <a:ahLst/>
              <a:cxnLst/>
              <a:rect l="l" t="t" r="r" b="b"/>
              <a:pathLst>
                <a:path w="2368" h="2236" extrusionOk="0">
                  <a:moveTo>
                    <a:pt x="1200" y="1"/>
                  </a:moveTo>
                  <a:cubicBezTo>
                    <a:pt x="1026" y="1"/>
                    <a:pt x="509" y="429"/>
                    <a:pt x="279" y="721"/>
                  </a:cubicBezTo>
                  <a:cubicBezTo>
                    <a:pt x="190" y="815"/>
                    <a:pt x="101" y="910"/>
                    <a:pt x="1" y="993"/>
                  </a:cubicBezTo>
                  <a:lnTo>
                    <a:pt x="415" y="2140"/>
                  </a:lnTo>
                  <a:cubicBezTo>
                    <a:pt x="535" y="2206"/>
                    <a:pt x="668" y="2235"/>
                    <a:pt x="805" y="2235"/>
                  </a:cubicBezTo>
                  <a:cubicBezTo>
                    <a:pt x="1246" y="2235"/>
                    <a:pt x="1733" y="1931"/>
                    <a:pt x="2018" y="1561"/>
                  </a:cubicBezTo>
                  <a:cubicBezTo>
                    <a:pt x="2367" y="1106"/>
                    <a:pt x="2363" y="302"/>
                    <a:pt x="1936" y="302"/>
                  </a:cubicBezTo>
                  <a:cubicBezTo>
                    <a:pt x="1908" y="302"/>
                    <a:pt x="1878" y="305"/>
                    <a:pt x="1846" y="313"/>
                  </a:cubicBezTo>
                  <a:cubicBezTo>
                    <a:pt x="1631" y="360"/>
                    <a:pt x="1286" y="507"/>
                    <a:pt x="1133" y="507"/>
                  </a:cubicBezTo>
                  <a:cubicBezTo>
                    <a:pt x="1075" y="507"/>
                    <a:pt x="1045" y="486"/>
                    <a:pt x="1060" y="431"/>
                  </a:cubicBezTo>
                  <a:cubicBezTo>
                    <a:pt x="1101" y="259"/>
                    <a:pt x="1296" y="165"/>
                    <a:pt x="1255" y="35"/>
                  </a:cubicBezTo>
                  <a:cubicBezTo>
                    <a:pt x="1247" y="11"/>
                    <a:pt x="1228" y="1"/>
                    <a:pt x="1200"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grpSp>
      <p:pic>
        <p:nvPicPr>
          <p:cNvPr id="4" name="Picture 3" descr="Icon&#10;&#10;Description automatically generated">
            <a:extLst>
              <a:ext uri="{FF2B5EF4-FFF2-40B4-BE49-F238E27FC236}">
                <a16:creationId xmlns:a16="http://schemas.microsoft.com/office/drawing/2014/main" id="{4AE96D17-2152-3310-8CE5-B4CF0EB820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738" t="-594" r="-1061" b="594"/>
          <a:stretch/>
        </p:blipFill>
        <p:spPr>
          <a:xfrm>
            <a:off x="0" y="818378"/>
            <a:ext cx="2347083" cy="4472707"/>
          </a:xfrm>
          <a:prstGeom prst="rect">
            <a:avLst/>
          </a:prstGeom>
        </p:spPr>
      </p:pic>
    </p:spTree>
    <p:extLst>
      <p:ext uri="{BB962C8B-B14F-4D97-AF65-F5344CB8AC3E}">
        <p14:creationId xmlns:p14="http://schemas.microsoft.com/office/powerpoint/2010/main" val="2160186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pSp>
        <p:nvGrpSpPr>
          <p:cNvPr id="264" name="Google Shape;264;p19"/>
          <p:cNvGrpSpPr/>
          <p:nvPr/>
        </p:nvGrpSpPr>
        <p:grpSpPr>
          <a:xfrm>
            <a:off x="676071" y="2768534"/>
            <a:ext cx="10899071" cy="2552832"/>
            <a:chOff x="1247650" y="2075423"/>
            <a:chExt cx="6648477" cy="1557238"/>
          </a:xfrm>
        </p:grpSpPr>
        <p:sp>
          <p:nvSpPr>
            <p:cNvPr id="265" name="Google Shape;265;p19"/>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9"/>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9"/>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9"/>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9"/>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9"/>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38100" cap="flat" cmpd="sng">
              <a:solidFill>
                <a:schemeClr val="accent3"/>
              </a:solidFill>
              <a:prstDash val="solid"/>
              <a:miter lim="13007"/>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19"/>
          <p:cNvSpPr txBox="1"/>
          <p:nvPr/>
        </p:nvSpPr>
        <p:spPr>
          <a:xfrm>
            <a:off x="4999407" y="1303716"/>
            <a:ext cx="2252400" cy="1464818"/>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15000"/>
              </a:lnSpc>
              <a:spcBef>
                <a:spcPts val="0"/>
              </a:spcBef>
              <a:spcAft>
                <a:spcPts val="2133"/>
              </a:spcAft>
              <a:buClr>
                <a:srgbClr val="000000"/>
              </a:buClr>
              <a:buSzTx/>
              <a:buFontTx/>
              <a:buNone/>
              <a:tabLst/>
              <a:defRPr/>
            </a:pPr>
            <a:r>
              <a:rPr kumimoji="0" lang="en" sz="2100" b="1" i="0" u="none" strike="noStrike" kern="0" cap="none" spc="0" normalizeH="0" baseline="0" noProof="0">
                <a:ln>
                  <a:noFill/>
                </a:ln>
                <a:solidFill>
                  <a:srgbClr val="002060"/>
                </a:solidFill>
                <a:effectLst/>
                <a:uLnTx/>
                <a:uFillTx/>
                <a:latin typeface="Arial"/>
                <a:ea typeface="Fira Sans Extra Condensed SemiBold"/>
                <a:cs typeface="Fira Sans Extra Condensed SemiBold"/>
              </a:rPr>
              <a:t>Group Session &amp; 121 session delivery </a:t>
            </a:r>
          </a:p>
        </p:txBody>
      </p:sp>
      <p:grpSp>
        <p:nvGrpSpPr>
          <p:cNvPr id="285" name="Google Shape;285;p19"/>
          <p:cNvGrpSpPr/>
          <p:nvPr/>
        </p:nvGrpSpPr>
        <p:grpSpPr>
          <a:xfrm>
            <a:off x="3747925" y="4195269"/>
            <a:ext cx="639200" cy="881349"/>
            <a:chOff x="2607050" y="4030850"/>
            <a:chExt cx="284950" cy="392875"/>
          </a:xfrm>
        </p:grpSpPr>
        <p:sp>
          <p:nvSpPr>
            <p:cNvPr id="286" name="Google Shape;286;p19"/>
            <p:cNvSpPr/>
            <p:nvPr/>
          </p:nvSpPr>
          <p:spPr>
            <a:xfrm>
              <a:off x="2779300" y="4273325"/>
              <a:ext cx="112700" cy="150400"/>
            </a:xfrm>
            <a:custGeom>
              <a:avLst/>
              <a:gdLst/>
              <a:ahLst/>
              <a:cxnLst/>
              <a:rect l="l" t="t" r="r" b="b"/>
              <a:pathLst>
                <a:path w="4508" h="6016" extrusionOk="0">
                  <a:moveTo>
                    <a:pt x="3318" y="1"/>
                  </a:moveTo>
                  <a:lnTo>
                    <a:pt x="1" y="6016"/>
                  </a:lnTo>
                  <a:lnTo>
                    <a:pt x="4507" y="6016"/>
                  </a:lnTo>
                  <a:lnTo>
                    <a:pt x="4507" y="2343"/>
                  </a:lnTo>
                  <a:cubicBezTo>
                    <a:pt x="4501" y="1414"/>
                    <a:pt x="4064" y="545"/>
                    <a:pt x="33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9"/>
            <p:cNvSpPr/>
            <p:nvPr/>
          </p:nvSpPr>
          <p:spPr>
            <a:xfrm>
              <a:off x="2607050" y="4273325"/>
              <a:ext cx="112700" cy="150250"/>
            </a:xfrm>
            <a:custGeom>
              <a:avLst/>
              <a:gdLst/>
              <a:ahLst/>
              <a:cxnLst/>
              <a:rect l="l" t="t" r="r" b="b"/>
              <a:pathLst>
                <a:path w="4508" h="6010" extrusionOk="0">
                  <a:moveTo>
                    <a:pt x="1189" y="1"/>
                  </a:moveTo>
                  <a:cubicBezTo>
                    <a:pt x="444" y="545"/>
                    <a:pt x="1" y="1414"/>
                    <a:pt x="1" y="2343"/>
                  </a:cubicBezTo>
                  <a:lnTo>
                    <a:pt x="1" y="6010"/>
                  </a:lnTo>
                  <a:lnTo>
                    <a:pt x="4507" y="6010"/>
                  </a:lnTo>
                  <a:lnTo>
                    <a:pt x="118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9"/>
            <p:cNvSpPr/>
            <p:nvPr/>
          </p:nvSpPr>
          <p:spPr>
            <a:xfrm>
              <a:off x="2666050" y="4030850"/>
              <a:ext cx="166950" cy="61100"/>
            </a:xfrm>
            <a:custGeom>
              <a:avLst/>
              <a:gdLst/>
              <a:ahLst/>
              <a:cxnLst/>
              <a:rect l="l" t="t" r="r" b="b"/>
              <a:pathLst>
                <a:path w="6678" h="2444" extrusionOk="0">
                  <a:moveTo>
                    <a:pt x="3336" y="1"/>
                  </a:moveTo>
                  <a:cubicBezTo>
                    <a:pt x="1124" y="1"/>
                    <a:pt x="231" y="752"/>
                    <a:pt x="0" y="2443"/>
                  </a:cubicBezTo>
                  <a:lnTo>
                    <a:pt x="2053" y="2443"/>
                  </a:lnTo>
                  <a:cubicBezTo>
                    <a:pt x="2135" y="1793"/>
                    <a:pt x="2685" y="1314"/>
                    <a:pt x="3336" y="1308"/>
                  </a:cubicBezTo>
                  <a:cubicBezTo>
                    <a:pt x="3992" y="1308"/>
                    <a:pt x="4542" y="1793"/>
                    <a:pt x="4625" y="2443"/>
                  </a:cubicBezTo>
                  <a:lnTo>
                    <a:pt x="6677" y="2443"/>
                  </a:lnTo>
                  <a:cubicBezTo>
                    <a:pt x="6447" y="752"/>
                    <a:pt x="5554" y="1"/>
                    <a:pt x="333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9"/>
            <p:cNvSpPr/>
            <p:nvPr/>
          </p:nvSpPr>
          <p:spPr>
            <a:xfrm>
              <a:off x="2712475" y="4068125"/>
              <a:ext cx="64775" cy="55475"/>
            </a:xfrm>
            <a:custGeom>
              <a:avLst/>
              <a:gdLst/>
              <a:ahLst/>
              <a:cxnLst/>
              <a:rect l="l" t="t" r="r" b="b"/>
              <a:pathLst>
                <a:path w="2591" h="2219" extrusionOk="0">
                  <a:moveTo>
                    <a:pt x="1475" y="724"/>
                  </a:moveTo>
                  <a:cubicBezTo>
                    <a:pt x="1672" y="724"/>
                    <a:pt x="1863" y="877"/>
                    <a:pt x="1863" y="1106"/>
                  </a:cubicBezTo>
                  <a:cubicBezTo>
                    <a:pt x="1863" y="1319"/>
                    <a:pt x="1692" y="1490"/>
                    <a:pt x="1479" y="1490"/>
                  </a:cubicBezTo>
                  <a:cubicBezTo>
                    <a:pt x="1142" y="1490"/>
                    <a:pt x="970" y="1076"/>
                    <a:pt x="1213" y="834"/>
                  </a:cubicBezTo>
                  <a:cubicBezTo>
                    <a:pt x="1289" y="758"/>
                    <a:pt x="1383" y="724"/>
                    <a:pt x="1475" y="724"/>
                  </a:cubicBezTo>
                  <a:close/>
                  <a:moveTo>
                    <a:pt x="1479" y="0"/>
                  </a:moveTo>
                  <a:cubicBezTo>
                    <a:pt x="491" y="0"/>
                    <a:pt x="0" y="1195"/>
                    <a:pt x="698" y="1893"/>
                  </a:cubicBezTo>
                  <a:cubicBezTo>
                    <a:pt x="924" y="2118"/>
                    <a:pt x="1201" y="2219"/>
                    <a:pt x="1472" y="2219"/>
                  </a:cubicBezTo>
                  <a:cubicBezTo>
                    <a:pt x="2043" y="2219"/>
                    <a:pt x="2591" y="1775"/>
                    <a:pt x="2591" y="1106"/>
                  </a:cubicBezTo>
                  <a:cubicBezTo>
                    <a:pt x="2591" y="497"/>
                    <a:pt x="2094" y="0"/>
                    <a:pt x="147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9"/>
            <p:cNvSpPr/>
            <p:nvPr/>
          </p:nvSpPr>
          <p:spPr>
            <a:xfrm>
              <a:off x="2655850" y="4100200"/>
              <a:ext cx="187200" cy="129400"/>
            </a:xfrm>
            <a:custGeom>
              <a:avLst/>
              <a:gdLst/>
              <a:ahLst/>
              <a:cxnLst/>
              <a:rect l="l" t="t" r="r" b="b"/>
              <a:pathLst>
                <a:path w="7488" h="5176" extrusionOk="0">
                  <a:moveTo>
                    <a:pt x="373" y="0"/>
                  </a:moveTo>
                  <a:cubicBezTo>
                    <a:pt x="349" y="231"/>
                    <a:pt x="343" y="479"/>
                    <a:pt x="343" y="740"/>
                  </a:cubicBezTo>
                  <a:cubicBezTo>
                    <a:pt x="343" y="846"/>
                    <a:pt x="349" y="953"/>
                    <a:pt x="355" y="1053"/>
                  </a:cubicBezTo>
                  <a:cubicBezTo>
                    <a:pt x="337" y="1047"/>
                    <a:pt x="320" y="1044"/>
                    <a:pt x="302" y="1044"/>
                  </a:cubicBezTo>
                  <a:cubicBezTo>
                    <a:pt x="284" y="1044"/>
                    <a:pt x="266" y="1047"/>
                    <a:pt x="249" y="1053"/>
                  </a:cubicBezTo>
                  <a:cubicBezTo>
                    <a:pt x="36" y="1118"/>
                    <a:pt x="0" y="1621"/>
                    <a:pt x="172" y="2177"/>
                  </a:cubicBezTo>
                  <a:cubicBezTo>
                    <a:pt x="327" y="2698"/>
                    <a:pt x="602" y="3069"/>
                    <a:pt x="807" y="3069"/>
                  </a:cubicBezTo>
                  <a:cubicBezTo>
                    <a:pt x="820" y="3069"/>
                    <a:pt x="833" y="3067"/>
                    <a:pt x="846" y="3064"/>
                  </a:cubicBezTo>
                  <a:cubicBezTo>
                    <a:pt x="1449" y="4330"/>
                    <a:pt x="2520" y="5175"/>
                    <a:pt x="3744" y="5175"/>
                  </a:cubicBezTo>
                  <a:cubicBezTo>
                    <a:pt x="4968" y="5175"/>
                    <a:pt x="6045" y="4330"/>
                    <a:pt x="6642" y="3064"/>
                  </a:cubicBezTo>
                  <a:cubicBezTo>
                    <a:pt x="6654" y="3067"/>
                    <a:pt x="6666" y="3068"/>
                    <a:pt x="6678" y="3068"/>
                  </a:cubicBezTo>
                  <a:cubicBezTo>
                    <a:pt x="6888" y="3068"/>
                    <a:pt x="7171" y="2691"/>
                    <a:pt x="7322" y="2177"/>
                  </a:cubicBezTo>
                  <a:cubicBezTo>
                    <a:pt x="7488" y="1633"/>
                    <a:pt x="7458" y="1118"/>
                    <a:pt x="7245" y="1053"/>
                  </a:cubicBezTo>
                  <a:cubicBezTo>
                    <a:pt x="7227" y="1047"/>
                    <a:pt x="7210" y="1044"/>
                    <a:pt x="7192" y="1044"/>
                  </a:cubicBezTo>
                  <a:cubicBezTo>
                    <a:pt x="7174" y="1044"/>
                    <a:pt x="7156" y="1047"/>
                    <a:pt x="7139" y="1053"/>
                  </a:cubicBezTo>
                  <a:cubicBezTo>
                    <a:pt x="7145" y="953"/>
                    <a:pt x="7151" y="846"/>
                    <a:pt x="7151" y="740"/>
                  </a:cubicBezTo>
                  <a:cubicBezTo>
                    <a:pt x="7151" y="479"/>
                    <a:pt x="7139" y="231"/>
                    <a:pt x="7121" y="0"/>
                  </a:cubicBezTo>
                  <a:lnTo>
                    <a:pt x="5033" y="0"/>
                  </a:lnTo>
                  <a:cubicBezTo>
                    <a:pt x="4950" y="651"/>
                    <a:pt x="4395" y="1130"/>
                    <a:pt x="3744" y="1130"/>
                  </a:cubicBezTo>
                  <a:cubicBezTo>
                    <a:pt x="3093" y="1130"/>
                    <a:pt x="2543" y="651"/>
                    <a:pt x="24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9"/>
            <p:cNvSpPr/>
            <p:nvPr/>
          </p:nvSpPr>
          <p:spPr>
            <a:xfrm>
              <a:off x="2647725" y="4259300"/>
              <a:ext cx="203450" cy="164425"/>
            </a:xfrm>
            <a:custGeom>
              <a:avLst/>
              <a:gdLst/>
              <a:ahLst/>
              <a:cxnLst/>
              <a:rect l="l" t="t" r="r" b="b"/>
              <a:pathLst>
                <a:path w="8138" h="6577" extrusionOk="0">
                  <a:moveTo>
                    <a:pt x="1278" y="0"/>
                  </a:moveTo>
                  <a:cubicBezTo>
                    <a:pt x="834" y="0"/>
                    <a:pt x="396" y="101"/>
                    <a:pt x="0" y="302"/>
                  </a:cubicBezTo>
                  <a:lnTo>
                    <a:pt x="3460" y="6577"/>
                  </a:lnTo>
                  <a:lnTo>
                    <a:pt x="4678" y="6577"/>
                  </a:lnTo>
                  <a:lnTo>
                    <a:pt x="8138" y="296"/>
                  </a:lnTo>
                  <a:cubicBezTo>
                    <a:pt x="7742" y="101"/>
                    <a:pt x="7304" y="0"/>
                    <a:pt x="6860" y="0"/>
                  </a:cubicBezTo>
                  <a:lnTo>
                    <a:pt x="5920" y="0"/>
                  </a:lnTo>
                  <a:lnTo>
                    <a:pt x="5920" y="2685"/>
                  </a:lnTo>
                  <a:cubicBezTo>
                    <a:pt x="5920" y="2939"/>
                    <a:pt x="5713" y="3146"/>
                    <a:pt x="5459" y="3146"/>
                  </a:cubicBezTo>
                  <a:lnTo>
                    <a:pt x="2679" y="3146"/>
                  </a:lnTo>
                  <a:cubicBezTo>
                    <a:pt x="2431" y="3146"/>
                    <a:pt x="2224" y="2939"/>
                    <a:pt x="2224" y="2685"/>
                  </a:cubicBezTo>
                  <a:lnTo>
                    <a:pt x="222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9"/>
            <p:cNvSpPr/>
            <p:nvPr/>
          </p:nvSpPr>
          <p:spPr>
            <a:xfrm>
              <a:off x="2708475" y="4233425"/>
              <a:ext cx="81950" cy="37575"/>
            </a:xfrm>
            <a:custGeom>
              <a:avLst/>
              <a:gdLst/>
              <a:ahLst/>
              <a:cxnLst/>
              <a:rect l="l" t="t" r="r" b="b"/>
              <a:pathLst>
                <a:path w="3278" h="1503" extrusionOk="0">
                  <a:moveTo>
                    <a:pt x="468" y="0"/>
                  </a:moveTo>
                  <a:lnTo>
                    <a:pt x="468" y="1035"/>
                  </a:lnTo>
                  <a:lnTo>
                    <a:pt x="1" y="1035"/>
                  </a:lnTo>
                  <a:lnTo>
                    <a:pt x="1" y="1502"/>
                  </a:lnTo>
                  <a:cubicBezTo>
                    <a:pt x="71" y="1459"/>
                    <a:pt x="146" y="1431"/>
                    <a:pt x="227" y="1431"/>
                  </a:cubicBezTo>
                  <a:cubicBezTo>
                    <a:pt x="234" y="1431"/>
                    <a:pt x="242" y="1431"/>
                    <a:pt x="249" y="1431"/>
                  </a:cubicBezTo>
                  <a:lnTo>
                    <a:pt x="3029" y="1431"/>
                  </a:lnTo>
                  <a:cubicBezTo>
                    <a:pt x="3036" y="1431"/>
                    <a:pt x="3044" y="1431"/>
                    <a:pt x="3051" y="1431"/>
                  </a:cubicBezTo>
                  <a:cubicBezTo>
                    <a:pt x="3133" y="1431"/>
                    <a:pt x="3212" y="1459"/>
                    <a:pt x="3277" y="1502"/>
                  </a:cubicBezTo>
                  <a:lnTo>
                    <a:pt x="3277" y="1035"/>
                  </a:lnTo>
                  <a:lnTo>
                    <a:pt x="2816" y="1035"/>
                  </a:lnTo>
                  <a:lnTo>
                    <a:pt x="2816" y="0"/>
                  </a:lnTo>
                  <a:cubicBezTo>
                    <a:pt x="2443" y="180"/>
                    <a:pt x="2041" y="271"/>
                    <a:pt x="1640" y="271"/>
                  </a:cubicBezTo>
                  <a:cubicBezTo>
                    <a:pt x="1238" y="271"/>
                    <a:pt x="838" y="180"/>
                    <a:pt x="46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8" name="Google Shape;298;p19"/>
          <p:cNvGrpSpPr/>
          <p:nvPr/>
        </p:nvGrpSpPr>
        <p:grpSpPr>
          <a:xfrm>
            <a:off x="1447959" y="3074171"/>
            <a:ext cx="898140" cy="681592"/>
            <a:chOff x="1118775" y="4048075"/>
            <a:chExt cx="426575" cy="323725"/>
          </a:xfrm>
        </p:grpSpPr>
        <p:sp>
          <p:nvSpPr>
            <p:cNvPr id="299" name="Google Shape;299;p19"/>
            <p:cNvSpPr/>
            <p:nvPr/>
          </p:nvSpPr>
          <p:spPr>
            <a:xfrm>
              <a:off x="1310075" y="4075500"/>
              <a:ext cx="235275" cy="296300"/>
            </a:xfrm>
            <a:custGeom>
              <a:avLst/>
              <a:gdLst/>
              <a:ahLst/>
              <a:cxnLst/>
              <a:rect l="l" t="t" r="r" b="b"/>
              <a:pathLst>
                <a:path w="9411" h="11852" extrusionOk="0">
                  <a:moveTo>
                    <a:pt x="2982" y="1"/>
                  </a:moveTo>
                  <a:cubicBezTo>
                    <a:pt x="2479" y="1"/>
                    <a:pt x="1982" y="155"/>
                    <a:pt x="1480" y="474"/>
                  </a:cubicBezTo>
                  <a:cubicBezTo>
                    <a:pt x="1" y="1408"/>
                    <a:pt x="669" y="3466"/>
                    <a:pt x="1113" y="4827"/>
                  </a:cubicBezTo>
                  <a:cubicBezTo>
                    <a:pt x="1255" y="5252"/>
                    <a:pt x="1385" y="5649"/>
                    <a:pt x="1403" y="5862"/>
                  </a:cubicBezTo>
                  <a:cubicBezTo>
                    <a:pt x="1438" y="6240"/>
                    <a:pt x="1403" y="6725"/>
                    <a:pt x="1355" y="7240"/>
                  </a:cubicBezTo>
                  <a:cubicBezTo>
                    <a:pt x="1296" y="8050"/>
                    <a:pt x="1225" y="8896"/>
                    <a:pt x="1420" y="9605"/>
                  </a:cubicBezTo>
                  <a:cubicBezTo>
                    <a:pt x="1746" y="10806"/>
                    <a:pt x="2792" y="11681"/>
                    <a:pt x="2834" y="11717"/>
                  </a:cubicBezTo>
                  <a:cubicBezTo>
                    <a:pt x="2928" y="11794"/>
                    <a:pt x="3047" y="11841"/>
                    <a:pt x="3171" y="11847"/>
                  </a:cubicBezTo>
                  <a:lnTo>
                    <a:pt x="3201" y="11847"/>
                  </a:lnTo>
                  <a:cubicBezTo>
                    <a:pt x="3520" y="11847"/>
                    <a:pt x="3774" y="11587"/>
                    <a:pt x="3774" y="11273"/>
                  </a:cubicBezTo>
                  <a:cubicBezTo>
                    <a:pt x="3774" y="11220"/>
                    <a:pt x="3768" y="11173"/>
                    <a:pt x="3756" y="11125"/>
                  </a:cubicBezTo>
                  <a:cubicBezTo>
                    <a:pt x="3709" y="10835"/>
                    <a:pt x="3461" y="9215"/>
                    <a:pt x="3827" y="8174"/>
                  </a:cubicBezTo>
                  <a:cubicBezTo>
                    <a:pt x="4111" y="7405"/>
                    <a:pt x="4525" y="6991"/>
                    <a:pt x="4703" y="6891"/>
                  </a:cubicBezTo>
                  <a:cubicBezTo>
                    <a:pt x="4880" y="6997"/>
                    <a:pt x="5294" y="7405"/>
                    <a:pt x="5572" y="8174"/>
                  </a:cubicBezTo>
                  <a:cubicBezTo>
                    <a:pt x="5980" y="9310"/>
                    <a:pt x="5643" y="11149"/>
                    <a:pt x="5643" y="11167"/>
                  </a:cubicBezTo>
                  <a:cubicBezTo>
                    <a:pt x="5570" y="11554"/>
                    <a:pt x="5876" y="11851"/>
                    <a:pt x="6208" y="11851"/>
                  </a:cubicBezTo>
                  <a:cubicBezTo>
                    <a:pt x="6332" y="11851"/>
                    <a:pt x="6459" y="11810"/>
                    <a:pt x="6572" y="11717"/>
                  </a:cubicBezTo>
                  <a:cubicBezTo>
                    <a:pt x="6613" y="11681"/>
                    <a:pt x="7660" y="10806"/>
                    <a:pt x="7985" y="9605"/>
                  </a:cubicBezTo>
                  <a:cubicBezTo>
                    <a:pt x="8180" y="8896"/>
                    <a:pt x="8109" y="8050"/>
                    <a:pt x="8044" y="7240"/>
                  </a:cubicBezTo>
                  <a:cubicBezTo>
                    <a:pt x="8009" y="6725"/>
                    <a:pt x="7967" y="6246"/>
                    <a:pt x="8003" y="5868"/>
                  </a:cubicBezTo>
                  <a:cubicBezTo>
                    <a:pt x="8026" y="5649"/>
                    <a:pt x="8157" y="5252"/>
                    <a:pt x="8293" y="4827"/>
                  </a:cubicBezTo>
                  <a:cubicBezTo>
                    <a:pt x="8736" y="3466"/>
                    <a:pt x="9410" y="1408"/>
                    <a:pt x="7932" y="474"/>
                  </a:cubicBezTo>
                  <a:cubicBezTo>
                    <a:pt x="7423" y="155"/>
                    <a:pt x="6932" y="1"/>
                    <a:pt x="6424" y="1"/>
                  </a:cubicBezTo>
                  <a:cubicBezTo>
                    <a:pt x="5880" y="1"/>
                    <a:pt x="5436" y="184"/>
                    <a:pt x="5111" y="326"/>
                  </a:cubicBezTo>
                  <a:cubicBezTo>
                    <a:pt x="4963" y="385"/>
                    <a:pt x="4780" y="468"/>
                    <a:pt x="4703" y="468"/>
                  </a:cubicBezTo>
                  <a:cubicBezTo>
                    <a:pt x="4632" y="468"/>
                    <a:pt x="4443" y="385"/>
                    <a:pt x="4295" y="326"/>
                  </a:cubicBezTo>
                  <a:cubicBezTo>
                    <a:pt x="3969" y="184"/>
                    <a:pt x="3526" y="1"/>
                    <a:pt x="298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9"/>
            <p:cNvSpPr/>
            <p:nvPr/>
          </p:nvSpPr>
          <p:spPr>
            <a:xfrm>
              <a:off x="1444350" y="4092575"/>
              <a:ext cx="78225" cy="83500"/>
            </a:xfrm>
            <a:custGeom>
              <a:avLst/>
              <a:gdLst/>
              <a:ahLst/>
              <a:cxnLst/>
              <a:rect l="l" t="t" r="r" b="b"/>
              <a:pathLst>
                <a:path w="3129" h="3340" extrusionOk="0">
                  <a:moveTo>
                    <a:pt x="1425" y="1"/>
                  </a:moveTo>
                  <a:cubicBezTo>
                    <a:pt x="1364" y="1"/>
                    <a:pt x="1301" y="9"/>
                    <a:pt x="1236" y="27"/>
                  </a:cubicBezTo>
                  <a:cubicBezTo>
                    <a:pt x="0" y="370"/>
                    <a:pt x="1981" y="1311"/>
                    <a:pt x="2377" y="3339"/>
                  </a:cubicBezTo>
                  <a:cubicBezTo>
                    <a:pt x="3129" y="2874"/>
                    <a:pt x="2546" y="1"/>
                    <a:pt x="142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9"/>
            <p:cNvSpPr/>
            <p:nvPr/>
          </p:nvSpPr>
          <p:spPr>
            <a:xfrm>
              <a:off x="1118775" y="4048075"/>
              <a:ext cx="307550" cy="297550"/>
            </a:xfrm>
            <a:custGeom>
              <a:avLst/>
              <a:gdLst/>
              <a:ahLst/>
              <a:cxnLst/>
              <a:rect l="l" t="t" r="r" b="b"/>
              <a:pathLst>
                <a:path w="12302" h="11902" extrusionOk="0">
                  <a:moveTo>
                    <a:pt x="7550" y="1"/>
                  </a:moveTo>
                  <a:cubicBezTo>
                    <a:pt x="6003" y="1"/>
                    <a:pt x="4551" y="814"/>
                    <a:pt x="3750" y="2168"/>
                  </a:cubicBezTo>
                  <a:cubicBezTo>
                    <a:pt x="2874" y="3641"/>
                    <a:pt x="2928" y="5486"/>
                    <a:pt x="3886" y="6905"/>
                  </a:cubicBezTo>
                  <a:lnTo>
                    <a:pt x="325" y="10472"/>
                  </a:lnTo>
                  <a:cubicBezTo>
                    <a:pt x="0" y="10803"/>
                    <a:pt x="0" y="11329"/>
                    <a:pt x="325" y="11654"/>
                  </a:cubicBezTo>
                  <a:cubicBezTo>
                    <a:pt x="490" y="11819"/>
                    <a:pt x="706" y="11901"/>
                    <a:pt x="923" y="11901"/>
                  </a:cubicBezTo>
                  <a:cubicBezTo>
                    <a:pt x="1135" y="11901"/>
                    <a:pt x="1347" y="11822"/>
                    <a:pt x="1508" y="11660"/>
                  </a:cubicBezTo>
                  <a:lnTo>
                    <a:pt x="5074" y="8100"/>
                  </a:lnTo>
                  <a:cubicBezTo>
                    <a:pt x="5830" y="8607"/>
                    <a:pt x="6694" y="8856"/>
                    <a:pt x="7553" y="8856"/>
                  </a:cubicBezTo>
                  <a:cubicBezTo>
                    <a:pt x="8697" y="8856"/>
                    <a:pt x="9832" y="8414"/>
                    <a:pt x="10687" y="7556"/>
                  </a:cubicBezTo>
                  <a:cubicBezTo>
                    <a:pt x="11899" y="6344"/>
                    <a:pt x="12301" y="4540"/>
                    <a:pt x="11722" y="2931"/>
                  </a:cubicBezTo>
                  <a:cubicBezTo>
                    <a:pt x="11142" y="1317"/>
                    <a:pt x="9687" y="181"/>
                    <a:pt x="7978" y="21"/>
                  </a:cubicBezTo>
                  <a:cubicBezTo>
                    <a:pt x="7835" y="7"/>
                    <a:pt x="7692" y="1"/>
                    <a:pt x="755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9"/>
            <p:cNvSpPr/>
            <p:nvPr/>
          </p:nvSpPr>
          <p:spPr>
            <a:xfrm>
              <a:off x="1225675" y="4076625"/>
              <a:ext cx="172125" cy="164225"/>
            </a:xfrm>
            <a:custGeom>
              <a:avLst/>
              <a:gdLst/>
              <a:ahLst/>
              <a:cxnLst/>
              <a:rect l="l" t="t" r="r" b="b"/>
              <a:pathLst>
                <a:path w="6885" h="6569" extrusionOk="0">
                  <a:moveTo>
                    <a:pt x="3284" y="0"/>
                  </a:moveTo>
                  <a:cubicBezTo>
                    <a:pt x="2860" y="0"/>
                    <a:pt x="2431" y="83"/>
                    <a:pt x="2023" y="251"/>
                  </a:cubicBezTo>
                  <a:cubicBezTo>
                    <a:pt x="798" y="760"/>
                    <a:pt x="0" y="1955"/>
                    <a:pt x="0" y="3285"/>
                  </a:cubicBezTo>
                  <a:cubicBezTo>
                    <a:pt x="0" y="4610"/>
                    <a:pt x="798" y="5811"/>
                    <a:pt x="2023" y="6319"/>
                  </a:cubicBezTo>
                  <a:cubicBezTo>
                    <a:pt x="2429" y="6487"/>
                    <a:pt x="2855" y="6569"/>
                    <a:pt x="3278" y="6569"/>
                  </a:cubicBezTo>
                  <a:cubicBezTo>
                    <a:pt x="4134" y="6569"/>
                    <a:pt x="4975" y="6234"/>
                    <a:pt x="5601" y="5604"/>
                  </a:cubicBezTo>
                  <a:cubicBezTo>
                    <a:pt x="6884" y="4320"/>
                    <a:pt x="6884" y="2245"/>
                    <a:pt x="5601" y="961"/>
                  </a:cubicBezTo>
                  <a:cubicBezTo>
                    <a:pt x="4977" y="333"/>
                    <a:pt x="4139" y="0"/>
                    <a:pt x="32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3" name="Google Shape;303;p19"/>
          <p:cNvGrpSpPr/>
          <p:nvPr/>
        </p:nvGrpSpPr>
        <p:grpSpPr>
          <a:xfrm>
            <a:off x="5875837" y="2828863"/>
            <a:ext cx="417257" cy="1097407"/>
            <a:chOff x="1965525" y="4518925"/>
            <a:chExt cx="196375" cy="516475"/>
          </a:xfrm>
        </p:grpSpPr>
        <p:sp>
          <p:nvSpPr>
            <p:cNvPr id="304" name="Google Shape;304;p19"/>
            <p:cNvSpPr/>
            <p:nvPr/>
          </p:nvSpPr>
          <p:spPr>
            <a:xfrm>
              <a:off x="2083075" y="4812850"/>
              <a:ext cx="64625" cy="222550"/>
            </a:xfrm>
            <a:custGeom>
              <a:avLst/>
              <a:gdLst/>
              <a:ahLst/>
              <a:cxnLst/>
              <a:rect l="l" t="t" r="r" b="b"/>
              <a:pathLst>
                <a:path w="2585" h="8902" extrusionOk="0">
                  <a:moveTo>
                    <a:pt x="148" y="1"/>
                  </a:moveTo>
                  <a:cubicBezTo>
                    <a:pt x="65" y="1"/>
                    <a:pt x="0" y="66"/>
                    <a:pt x="0" y="148"/>
                  </a:cubicBezTo>
                  <a:lnTo>
                    <a:pt x="0" y="8754"/>
                  </a:lnTo>
                  <a:cubicBezTo>
                    <a:pt x="0" y="8836"/>
                    <a:pt x="65" y="8901"/>
                    <a:pt x="148" y="8901"/>
                  </a:cubicBezTo>
                  <a:lnTo>
                    <a:pt x="2443" y="8901"/>
                  </a:lnTo>
                  <a:cubicBezTo>
                    <a:pt x="2525" y="8901"/>
                    <a:pt x="2585" y="8836"/>
                    <a:pt x="2585" y="8754"/>
                  </a:cubicBezTo>
                  <a:lnTo>
                    <a:pt x="2585" y="148"/>
                  </a:lnTo>
                  <a:cubicBezTo>
                    <a:pt x="2585" y="66"/>
                    <a:pt x="2525" y="1"/>
                    <a:pt x="24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9"/>
            <p:cNvSpPr/>
            <p:nvPr/>
          </p:nvSpPr>
          <p:spPr>
            <a:xfrm>
              <a:off x="2083500" y="4778850"/>
              <a:ext cx="63900" cy="27525"/>
            </a:xfrm>
            <a:custGeom>
              <a:avLst/>
              <a:gdLst/>
              <a:ahLst/>
              <a:cxnLst/>
              <a:rect l="l" t="t" r="r" b="b"/>
              <a:pathLst>
                <a:path w="2556" h="1101" extrusionOk="0">
                  <a:moveTo>
                    <a:pt x="143" y="0"/>
                  </a:moveTo>
                  <a:cubicBezTo>
                    <a:pt x="66" y="0"/>
                    <a:pt x="1" y="65"/>
                    <a:pt x="1" y="148"/>
                  </a:cubicBezTo>
                  <a:lnTo>
                    <a:pt x="1" y="958"/>
                  </a:lnTo>
                  <a:cubicBezTo>
                    <a:pt x="1" y="1041"/>
                    <a:pt x="66" y="1100"/>
                    <a:pt x="143" y="1100"/>
                  </a:cubicBezTo>
                  <a:lnTo>
                    <a:pt x="2408" y="1100"/>
                  </a:lnTo>
                  <a:cubicBezTo>
                    <a:pt x="2491" y="1100"/>
                    <a:pt x="2556" y="1041"/>
                    <a:pt x="2556" y="958"/>
                  </a:cubicBezTo>
                  <a:lnTo>
                    <a:pt x="2556" y="148"/>
                  </a:lnTo>
                  <a:cubicBezTo>
                    <a:pt x="2556" y="65"/>
                    <a:pt x="2491" y="0"/>
                    <a:pt x="2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9"/>
            <p:cNvSpPr/>
            <p:nvPr/>
          </p:nvSpPr>
          <p:spPr>
            <a:xfrm>
              <a:off x="2083500" y="4745275"/>
              <a:ext cx="63900" cy="27675"/>
            </a:xfrm>
            <a:custGeom>
              <a:avLst/>
              <a:gdLst/>
              <a:ahLst/>
              <a:cxnLst/>
              <a:rect l="l" t="t" r="r" b="b"/>
              <a:pathLst>
                <a:path w="2556" h="1107" extrusionOk="0">
                  <a:moveTo>
                    <a:pt x="143" y="1"/>
                  </a:moveTo>
                  <a:cubicBezTo>
                    <a:pt x="66" y="1"/>
                    <a:pt x="1" y="66"/>
                    <a:pt x="1" y="149"/>
                  </a:cubicBezTo>
                  <a:lnTo>
                    <a:pt x="1" y="959"/>
                  </a:lnTo>
                  <a:cubicBezTo>
                    <a:pt x="1" y="1042"/>
                    <a:pt x="66" y="1107"/>
                    <a:pt x="143" y="1107"/>
                  </a:cubicBezTo>
                  <a:lnTo>
                    <a:pt x="2408" y="1107"/>
                  </a:lnTo>
                  <a:cubicBezTo>
                    <a:pt x="2491" y="1107"/>
                    <a:pt x="2556" y="1042"/>
                    <a:pt x="2556" y="959"/>
                  </a:cubicBezTo>
                  <a:lnTo>
                    <a:pt x="2556" y="149"/>
                  </a:lnTo>
                  <a:cubicBezTo>
                    <a:pt x="2556" y="66"/>
                    <a:pt x="2491" y="1"/>
                    <a:pt x="240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9"/>
            <p:cNvSpPr/>
            <p:nvPr/>
          </p:nvSpPr>
          <p:spPr>
            <a:xfrm>
              <a:off x="2069450" y="4518925"/>
              <a:ext cx="92450" cy="217950"/>
            </a:xfrm>
            <a:custGeom>
              <a:avLst/>
              <a:gdLst/>
              <a:ahLst/>
              <a:cxnLst/>
              <a:rect l="l" t="t" r="r" b="b"/>
              <a:pathLst>
                <a:path w="3698" h="8718" extrusionOk="0">
                  <a:moveTo>
                    <a:pt x="1846" y="0"/>
                  </a:moveTo>
                  <a:cubicBezTo>
                    <a:pt x="947" y="0"/>
                    <a:pt x="190" y="686"/>
                    <a:pt x="96" y="1579"/>
                  </a:cubicBezTo>
                  <a:cubicBezTo>
                    <a:pt x="1" y="2478"/>
                    <a:pt x="598" y="3300"/>
                    <a:pt x="1485" y="3490"/>
                  </a:cubicBezTo>
                  <a:lnTo>
                    <a:pt x="1474" y="3490"/>
                  </a:lnTo>
                  <a:lnTo>
                    <a:pt x="1474" y="8570"/>
                  </a:lnTo>
                  <a:cubicBezTo>
                    <a:pt x="1474" y="8653"/>
                    <a:pt x="1539" y="8718"/>
                    <a:pt x="1621" y="8718"/>
                  </a:cubicBezTo>
                  <a:lnTo>
                    <a:pt x="2065" y="8718"/>
                  </a:lnTo>
                  <a:cubicBezTo>
                    <a:pt x="2148" y="8718"/>
                    <a:pt x="2213" y="8653"/>
                    <a:pt x="2213" y="8570"/>
                  </a:cubicBezTo>
                  <a:lnTo>
                    <a:pt x="2213" y="3490"/>
                  </a:lnTo>
                  <a:cubicBezTo>
                    <a:pt x="3094" y="3300"/>
                    <a:pt x="3697" y="2478"/>
                    <a:pt x="3603" y="1579"/>
                  </a:cubicBezTo>
                  <a:cubicBezTo>
                    <a:pt x="3508" y="686"/>
                    <a:pt x="2751" y="0"/>
                    <a:pt x="18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9"/>
            <p:cNvSpPr/>
            <p:nvPr/>
          </p:nvSpPr>
          <p:spPr>
            <a:xfrm>
              <a:off x="1965525" y="4812850"/>
              <a:ext cx="64625" cy="222550"/>
            </a:xfrm>
            <a:custGeom>
              <a:avLst/>
              <a:gdLst/>
              <a:ahLst/>
              <a:cxnLst/>
              <a:rect l="l" t="t" r="r" b="b"/>
              <a:pathLst>
                <a:path w="2585" h="8902" extrusionOk="0">
                  <a:moveTo>
                    <a:pt x="148" y="1"/>
                  </a:moveTo>
                  <a:cubicBezTo>
                    <a:pt x="65" y="1"/>
                    <a:pt x="0" y="66"/>
                    <a:pt x="0" y="148"/>
                  </a:cubicBezTo>
                  <a:lnTo>
                    <a:pt x="0" y="8754"/>
                  </a:lnTo>
                  <a:cubicBezTo>
                    <a:pt x="0" y="8836"/>
                    <a:pt x="65" y="8901"/>
                    <a:pt x="148" y="8901"/>
                  </a:cubicBezTo>
                  <a:lnTo>
                    <a:pt x="2443" y="8901"/>
                  </a:lnTo>
                  <a:cubicBezTo>
                    <a:pt x="2520" y="8901"/>
                    <a:pt x="2585" y="8836"/>
                    <a:pt x="2585" y="8754"/>
                  </a:cubicBezTo>
                  <a:lnTo>
                    <a:pt x="2585" y="148"/>
                  </a:lnTo>
                  <a:cubicBezTo>
                    <a:pt x="2585" y="66"/>
                    <a:pt x="2520" y="1"/>
                    <a:pt x="24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9"/>
            <p:cNvSpPr/>
            <p:nvPr/>
          </p:nvSpPr>
          <p:spPr>
            <a:xfrm>
              <a:off x="1965975" y="4778850"/>
              <a:ext cx="63875" cy="27525"/>
            </a:xfrm>
            <a:custGeom>
              <a:avLst/>
              <a:gdLst/>
              <a:ahLst/>
              <a:cxnLst/>
              <a:rect l="l" t="t" r="r" b="b"/>
              <a:pathLst>
                <a:path w="2555" h="1101" extrusionOk="0">
                  <a:moveTo>
                    <a:pt x="142" y="0"/>
                  </a:moveTo>
                  <a:cubicBezTo>
                    <a:pt x="59" y="0"/>
                    <a:pt x="0" y="65"/>
                    <a:pt x="0" y="148"/>
                  </a:cubicBezTo>
                  <a:lnTo>
                    <a:pt x="0" y="958"/>
                  </a:lnTo>
                  <a:cubicBezTo>
                    <a:pt x="0" y="1041"/>
                    <a:pt x="59" y="1100"/>
                    <a:pt x="142" y="1100"/>
                  </a:cubicBezTo>
                  <a:lnTo>
                    <a:pt x="2407" y="1100"/>
                  </a:lnTo>
                  <a:cubicBezTo>
                    <a:pt x="2490" y="1100"/>
                    <a:pt x="2555" y="1041"/>
                    <a:pt x="2555" y="958"/>
                  </a:cubicBezTo>
                  <a:lnTo>
                    <a:pt x="2555" y="148"/>
                  </a:lnTo>
                  <a:cubicBezTo>
                    <a:pt x="2555" y="65"/>
                    <a:pt x="2490" y="0"/>
                    <a:pt x="240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9"/>
            <p:cNvSpPr/>
            <p:nvPr/>
          </p:nvSpPr>
          <p:spPr>
            <a:xfrm>
              <a:off x="1965975" y="4745275"/>
              <a:ext cx="63875" cy="27675"/>
            </a:xfrm>
            <a:custGeom>
              <a:avLst/>
              <a:gdLst/>
              <a:ahLst/>
              <a:cxnLst/>
              <a:rect l="l" t="t" r="r" b="b"/>
              <a:pathLst>
                <a:path w="2555" h="1107" extrusionOk="0">
                  <a:moveTo>
                    <a:pt x="142" y="1"/>
                  </a:moveTo>
                  <a:cubicBezTo>
                    <a:pt x="59" y="1"/>
                    <a:pt x="0" y="66"/>
                    <a:pt x="0" y="149"/>
                  </a:cubicBezTo>
                  <a:lnTo>
                    <a:pt x="0" y="959"/>
                  </a:lnTo>
                  <a:cubicBezTo>
                    <a:pt x="0" y="1042"/>
                    <a:pt x="59" y="1107"/>
                    <a:pt x="142" y="1107"/>
                  </a:cubicBezTo>
                  <a:lnTo>
                    <a:pt x="2407" y="1107"/>
                  </a:lnTo>
                  <a:cubicBezTo>
                    <a:pt x="2490" y="1107"/>
                    <a:pt x="2555" y="1042"/>
                    <a:pt x="2555" y="959"/>
                  </a:cubicBezTo>
                  <a:lnTo>
                    <a:pt x="2555" y="149"/>
                  </a:lnTo>
                  <a:cubicBezTo>
                    <a:pt x="2555" y="66"/>
                    <a:pt x="2490" y="1"/>
                    <a:pt x="240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9"/>
            <p:cNvSpPr/>
            <p:nvPr/>
          </p:nvSpPr>
          <p:spPr>
            <a:xfrm>
              <a:off x="1977650" y="4527875"/>
              <a:ext cx="57375" cy="213000"/>
            </a:xfrm>
            <a:custGeom>
              <a:avLst/>
              <a:gdLst/>
              <a:ahLst/>
              <a:cxnLst/>
              <a:rect l="l" t="t" r="r" b="b"/>
              <a:pathLst>
                <a:path w="2295" h="8520" extrusionOk="0">
                  <a:moveTo>
                    <a:pt x="512" y="0"/>
                  </a:moveTo>
                  <a:cubicBezTo>
                    <a:pt x="475" y="0"/>
                    <a:pt x="438" y="15"/>
                    <a:pt x="408" y="44"/>
                  </a:cubicBezTo>
                  <a:lnTo>
                    <a:pt x="53" y="399"/>
                  </a:lnTo>
                  <a:cubicBezTo>
                    <a:pt x="0" y="458"/>
                    <a:pt x="0" y="547"/>
                    <a:pt x="53" y="606"/>
                  </a:cubicBezTo>
                  <a:lnTo>
                    <a:pt x="1213" y="1765"/>
                  </a:lnTo>
                  <a:lnTo>
                    <a:pt x="467" y="2511"/>
                  </a:lnTo>
                  <a:cubicBezTo>
                    <a:pt x="438" y="2534"/>
                    <a:pt x="426" y="2570"/>
                    <a:pt x="426" y="2611"/>
                  </a:cubicBezTo>
                  <a:lnTo>
                    <a:pt x="426" y="8372"/>
                  </a:lnTo>
                  <a:cubicBezTo>
                    <a:pt x="426" y="8448"/>
                    <a:pt x="491" y="8519"/>
                    <a:pt x="574" y="8519"/>
                  </a:cubicBezTo>
                  <a:lnTo>
                    <a:pt x="1077" y="8519"/>
                  </a:lnTo>
                  <a:cubicBezTo>
                    <a:pt x="1159" y="8519"/>
                    <a:pt x="1224" y="8448"/>
                    <a:pt x="1224" y="8372"/>
                  </a:cubicBezTo>
                  <a:lnTo>
                    <a:pt x="1224" y="2877"/>
                  </a:lnTo>
                  <a:lnTo>
                    <a:pt x="2242" y="1866"/>
                  </a:lnTo>
                  <a:cubicBezTo>
                    <a:pt x="2295" y="1807"/>
                    <a:pt x="2295" y="1718"/>
                    <a:pt x="2242" y="1659"/>
                  </a:cubicBezTo>
                  <a:lnTo>
                    <a:pt x="615" y="44"/>
                  </a:lnTo>
                  <a:cubicBezTo>
                    <a:pt x="586" y="15"/>
                    <a:pt x="549" y="0"/>
                    <a:pt x="51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19"/>
            <p:cNvSpPr/>
            <p:nvPr/>
          </p:nvSpPr>
          <p:spPr>
            <a:xfrm>
              <a:off x="2075375" y="4533125"/>
              <a:ext cx="69950" cy="59950"/>
            </a:xfrm>
            <a:custGeom>
              <a:avLst/>
              <a:gdLst/>
              <a:ahLst/>
              <a:cxnLst/>
              <a:rect l="l" t="t" r="r" b="b"/>
              <a:pathLst>
                <a:path w="2798" h="2398" extrusionOk="0">
                  <a:moveTo>
                    <a:pt x="1603" y="0"/>
                  </a:moveTo>
                  <a:cubicBezTo>
                    <a:pt x="539" y="0"/>
                    <a:pt x="1" y="1289"/>
                    <a:pt x="758" y="2046"/>
                  </a:cubicBezTo>
                  <a:cubicBezTo>
                    <a:pt x="1000" y="2289"/>
                    <a:pt x="1299" y="2398"/>
                    <a:pt x="1593" y="2398"/>
                  </a:cubicBezTo>
                  <a:cubicBezTo>
                    <a:pt x="2207" y="2398"/>
                    <a:pt x="2798" y="1921"/>
                    <a:pt x="2798" y="1201"/>
                  </a:cubicBezTo>
                  <a:cubicBezTo>
                    <a:pt x="2798" y="538"/>
                    <a:pt x="2266" y="0"/>
                    <a:pt x="160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 name="Google Shape;272;p19">
            <a:extLst>
              <a:ext uri="{FF2B5EF4-FFF2-40B4-BE49-F238E27FC236}">
                <a16:creationId xmlns:a16="http://schemas.microsoft.com/office/drawing/2014/main" id="{67007E62-8C45-BFA0-E0BB-FFA14BA1ED86}"/>
              </a:ext>
            </a:extLst>
          </p:cNvPr>
          <p:cNvSpPr txBox="1"/>
          <p:nvPr/>
        </p:nvSpPr>
        <p:spPr>
          <a:xfrm>
            <a:off x="2813633" y="5332852"/>
            <a:ext cx="2495356" cy="1453775"/>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15000"/>
              </a:lnSpc>
              <a:spcBef>
                <a:spcPts val="0"/>
              </a:spcBef>
              <a:spcAft>
                <a:spcPts val="2133"/>
              </a:spcAft>
              <a:buClr>
                <a:srgbClr val="000000"/>
              </a:buClr>
              <a:buSzTx/>
              <a:buFontTx/>
              <a:buNone/>
              <a:tabLst/>
              <a:defRPr/>
            </a:pPr>
            <a:r>
              <a:rPr kumimoji="0" lang="en" sz="2100" b="1" i="0" u="none" strike="noStrike" kern="0" cap="none" spc="0" normalizeH="0" baseline="0" noProof="0">
                <a:ln>
                  <a:noFill/>
                </a:ln>
                <a:solidFill>
                  <a:srgbClr val="002060"/>
                </a:solidFill>
                <a:effectLst/>
                <a:uLnTx/>
                <a:uFillTx/>
                <a:latin typeface="Arial"/>
                <a:ea typeface="Fira Sans Extra Condensed SemiBold"/>
                <a:cs typeface="Fira Sans Extra Condensed SemiBold"/>
                <a:sym typeface="Fira Sans Extra Condensed SemiBold"/>
              </a:rPr>
              <a:t>Enrolment, Induction &amp; Learner Journey </a:t>
            </a:r>
            <a:endParaRPr kumimoji="0" lang="en" sz="2100" b="1" i="0" u="none" strike="noStrike" kern="0" cap="none" spc="0" normalizeH="0" baseline="0" noProof="0">
              <a:ln>
                <a:noFill/>
              </a:ln>
              <a:solidFill>
                <a:srgbClr val="002060"/>
              </a:solidFill>
              <a:effectLst/>
              <a:uLnTx/>
              <a:uFillTx/>
              <a:latin typeface="Arial"/>
              <a:ea typeface="Fira Sans Extra Condensed SemiBold"/>
              <a:cs typeface="Fira Sans Extra Condensed SemiBold"/>
            </a:endParaRPr>
          </a:p>
        </p:txBody>
      </p:sp>
      <p:sp>
        <p:nvSpPr>
          <p:cNvPr id="53" name="Google Shape;272;p19">
            <a:extLst>
              <a:ext uri="{FF2B5EF4-FFF2-40B4-BE49-F238E27FC236}">
                <a16:creationId xmlns:a16="http://schemas.microsoft.com/office/drawing/2014/main" id="{2A371A7D-0A22-B57D-0CA3-247DD3C6712B}"/>
              </a:ext>
            </a:extLst>
          </p:cNvPr>
          <p:cNvSpPr txBox="1"/>
          <p:nvPr/>
        </p:nvSpPr>
        <p:spPr>
          <a:xfrm>
            <a:off x="845012" y="1101683"/>
            <a:ext cx="2570703" cy="1464818"/>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14999"/>
              </a:lnSpc>
              <a:spcBef>
                <a:spcPts val="0"/>
              </a:spcBef>
              <a:spcAft>
                <a:spcPts val="2133"/>
              </a:spcAft>
              <a:buClrTx/>
              <a:buSzTx/>
              <a:buFontTx/>
              <a:buNone/>
              <a:tabLst/>
              <a:defRPr/>
            </a:pPr>
            <a:r>
              <a:rPr kumimoji="0" lang="en" sz="2100" b="1" i="0" u="none" strike="noStrike" kern="0" cap="none" spc="0" normalizeH="0" baseline="0" noProof="0">
                <a:ln>
                  <a:noFill/>
                </a:ln>
                <a:solidFill>
                  <a:srgbClr val="002060"/>
                </a:solidFill>
                <a:effectLst/>
                <a:uLnTx/>
                <a:uFillTx/>
                <a:latin typeface="Arial"/>
                <a:ea typeface="+mn-ea"/>
                <a:cs typeface="+mn-cs"/>
                <a:sym typeface="Fira Sans Extra Condensed SemiBold"/>
              </a:rPr>
              <a:t>Partnership Meetings/Launch Plans and Initial Screening</a:t>
            </a:r>
            <a:endParaRPr kumimoji="0" lang="en" sz="2100" b="1" i="0" u="none" strike="noStrike" kern="0" cap="none" spc="0" normalizeH="0" baseline="0" noProof="0">
              <a:ln>
                <a:noFill/>
              </a:ln>
              <a:solidFill>
                <a:srgbClr val="002060"/>
              </a:solidFill>
              <a:effectLst/>
              <a:uLnTx/>
              <a:uFillTx/>
              <a:latin typeface="Arial"/>
              <a:ea typeface="+mn-ea"/>
              <a:cs typeface="Arial"/>
            </a:endParaRPr>
          </a:p>
        </p:txBody>
      </p:sp>
      <p:grpSp>
        <p:nvGrpSpPr>
          <p:cNvPr id="56" name="Google Shape;703;p25">
            <a:extLst>
              <a:ext uri="{FF2B5EF4-FFF2-40B4-BE49-F238E27FC236}">
                <a16:creationId xmlns:a16="http://schemas.microsoft.com/office/drawing/2014/main" id="{24243FCF-F21E-BCE3-CD7E-629C2C9FA34A}"/>
              </a:ext>
            </a:extLst>
          </p:cNvPr>
          <p:cNvGrpSpPr/>
          <p:nvPr/>
        </p:nvGrpSpPr>
        <p:grpSpPr>
          <a:xfrm>
            <a:off x="7930383" y="4245961"/>
            <a:ext cx="630002" cy="734371"/>
            <a:chOff x="7400575" y="1540411"/>
            <a:chExt cx="630002" cy="734371"/>
          </a:xfrm>
        </p:grpSpPr>
        <p:sp>
          <p:nvSpPr>
            <p:cNvPr id="57" name="Google Shape;704;p25">
              <a:extLst>
                <a:ext uri="{FF2B5EF4-FFF2-40B4-BE49-F238E27FC236}">
                  <a16:creationId xmlns:a16="http://schemas.microsoft.com/office/drawing/2014/main" id="{050BF57B-DD02-147C-105B-EC8E855C5632}"/>
                </a:ext>
              </a:extLst>
            </p:cNvPr>
            <p:cNvSpPr/>
            <p:nvPr/>
          </p:nvSpPr>
          <p:spPr>
            <a:xfrm>
              <a:off x="7400575" y="1654667"/>
              <a:ext cx="492852" cy="620115"/>
            </a:xfrm>
            <a:custGeom>
              <a:avLst/>
              <a:gdLst/>
              <a:ahLst/>
              <a:cxnLst/>
              <a:rect l="l" t="t" r="r" b="b"/>
              <a:pathLst>
                <a:path w="13113" h="16499" extrusionOk="0">
                  <a:moveTo>
                    <a:pt x="4158" y="0"/>
                  </a:moveTo>
                  <a:cubicBezTo>
                    <a:pt x="3455" y="0"/>
                    <a:pt x="2769" y="213"/>
                    <a:pt x="2065" y="663"/>
                  </a:cubicBezTo>
                  <a:cubicBezTo>
                    <a:pt x="1" y="1964"/>
                    <a:pt x="935" y="4832"/>
                    <a:pt x="1556" y="6731"/>
                  </a:cubicBezTo>
                  <a:cubicBezTo>
                    <a:pt x="1751" y="7316"/>
                    <a:pt x="1929" y="7866"/>
                    <a:pt x="1958" y="8168"/>
                  </a:cubicBezTo>
                  <a:cubicBezTo>
                    <a:pt x="2006" y="8694"/>
                    <a:pt x="1952" y="9368"/>
                    <a:pt x="1899" y="10084"/>
                  </a:cubicBezTo>
                  <a:cubicBezTo>
                    <a:pt x="1805" y="11214"/>
                    <a:pt x="1716" y="12391"/>
                    <a:pt x="1982" y="13378"/>
                  </a:cubicBezTo>
                  <a:cubicBezTo>
                    <a:pt x="2437" y="15052"/>
                    <a:pt x="3892" y="16264"/>
                    <a:pt x="3957" y="16318"/>
                  </a:cubicBezTo>
                  <a:cubicBezTo>
                    <a:pt x="4087" y="16424"/>
                    <a:pt x="4247" y="16489"/>
                    <a:pt x="4419" y="16495"/>
                  </a:cubicBezTo>
                  <a:lnTo>
                    <a:pt x="4466" y="16495"/>
                  </a:lnTo>
                  <a:cubicBezTo>
                    <a:pt x="4904" y="16495"/>
                    <a:pt x="5264" y="16140"/>
                    <a:pt x="5264" y="15697"/>
                  </a:cubicBezTo>
                  <a:cubicBezTo>
                    <a:pt x="5264" y="15632"/>
                    <a:pt x="5252" y="15561"/>
                    <a:pt x="5235" y="15490"/>
                  </a:cubicBezTo>
                  <a:cubicBezTo>
                    <a:pt x="5170" y="15087"/>
                    <a:pt x="4821" y="12828"/>
                    <a:pt x="5341" y="11385"/>
                  </a:cubicBezTo>
                  <a:cubicBezTo>
                    <a:pt x="5732" y="10309"/>
                    <a:pt x="6311" y="9741"/>
                    <a:pt x="6554" y="9593"/>
                  </a:cubicBezTo>
                  <a:cubicBezTo>
                    <a:pt x="6802" y="9741"/>
                    <a:pt x="7376" y="10309"/>
                    <a:pt x="7766" y="11385"/>
                  </a:cubicBezTo>
                  <a:cubicBezTo>
                    <a:pt x="8340" y="12964"/>
                    <a:pt x="7872" y="15525"/>
                    <a:pt x="7867" y="15549"/>
                  </a:cubicBezTo>
                  <a:cubicBezTo>
                    <a:pt x="7763" y="16083"/>
                    <a:pt x="8191" y="16499"/>
                    <a:pt x="8653" y="16499"/>
                  </a:cubicBezTo>
                  <a:cubicBezTo>
                    <a:pt x="8824" y="16499"/>
                    <a:pt x="9000" y="16441"/>
                    <a:pt x="9156" y="16312"/>
                  </a:cubicBezTo>
                  <a:cubicBezTo>
                    <a:pt x="9221" y="16264"/>
                    <a:pt x="10670" y="15046"/>
                    <a:pt x="11125" y="13372"/>
                  </a:cubicBezTo>
                  <a:cubicBezTo>
                    <a:pt x="11397" y="12385"/>
                    <a:pt x="11303" y="11214"/>
                    <a:pt x="11214" y="10078"/>
                  </a:cubicBezTo>
                  <a:cubicBezTo>
                    <a:pt x="11161" y="9368"/>
                    <a:pt x="11107" y="8694"/>
                    <a:pt x="11155" y="8168"/>
                  </a:cubicBezTo>
                  <a:cubicBezTo>
                    <a:pt x="11178" y="7866"/>
                    <a:pt x="11362" y="7310"/>
                    <a:pt x="11551" y="6725"/>
                  </a:cubicBezTo>
                  <a:cubicBezTo>
                    <a:pt x="12172" y="4826"/>
                    <a:pt x="13112" y="1964"/>
                    <a:pt x="11048" y="663"/>
                  </a:cubicBezTo>
                  <a:cubicBezTo>
                    <a:pt x="10345" y="219"/>
                    <a:pt x="9659" y="0"/>
                    <a:pt x="8955" y="0"/>
                  </a:cubicBezTo>
                  <a:cubicBezTo>
                    <a:pt x="8198" y="0"/>
                    <a:pt x="7577" y="261"/>
                    <a:pt x="7121" y="450"/>
                  </a:cubicBezTo>
                  <a:cubicBezTo>
                    <a:pt x="6914" y="539"/>
                    <a:pt x="6660" y="651"/>
                    <a:pt x="6554" y="651"/>
                  </a:cubicBezTo>
                  <a:cubicBezTo>
                    <a:pt x="6453" y="651"/>
                    <a:pt x="6193" y="539"/>
                    <a:pt x="5986" y="450"/>
                  </a:cubicBezTo>
                  <a:cubicBezTo>
                    <a:pt x="5536" y="261"/>
                    <a:pt x="4915" y="0"/>
                    <a:pt x="4158" y="0"/>
                  </a:cubicBezTo>
                  <a:close/>
                </a:path>
              </a:pathLst>
            </a:custGeom>
            <a:solidFill>
              <a:srgbClr val="FFFFFF"/>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8" name="Google Shape;705;p25">
              <a:extLst>
                <a:ext uri="{FF2B5EF4-FFF2-40B4-BE49-F238E27FC236}">
                  <a16:creationId xmlns:a16="http://schemas.microsoft.com/office/drawing/2014/main" id="{3F405B73-0978-0E1B-9480-89A90969292D}"/>
                </a:ext>
              </a:extLst>
            </p:cNvPr>
            <p:cNvSpPr/>
            <p:nvPr/>
          </p:nvSpPr>
          <p:spPr>
            <a:xfrm>
              <a:off x="7553735" y="1687666"/>
              <a:ext cx="186534" cy="27512"/>
            </a:xfrm>
            <a:custGeom>
              <a:avLst/>
              <a:gdLst/>
              <a:ahLst/>
              <a:cxnLst/>
              <a:rect l="l" t="t" r="r" b="b"/>
              <a:pathLst>
                <a:path w="4963" h="732" extrusionOk="0">
                  <a:moveTo>
                    <a:pt x="636" y="0"/>
                  </a:moveTo>
                  <a:cubicBezTo>
                    <a:pt x="241" y="0"/>
                    <a:pt x="1" y="30"/>
                    <a:pt x="1" y="140"/>
                  </a:cubicBezTo>
                  <a:cubicBezTo>
                    <a:pt x="1" y="370"/>
                    <a:pt x="1107" y="731"/>
                    <a:pt x="2479" y="731"/>
                  </a:cubicBezTo>
                  <a:cubicBezTo>
                    <a:pt x="3851" y="731"/>
                    <a:pt x="4963" y="370"/>
                    <a:pt x="4963" y="140"/>
                  </a:cubicBezTo>
                  <a:cubicBezTo>
                    <a:pt x="4963" y="30"/>
                    <a:pt x="4722" y="0"/>
                    <a:pt x="4327" y="0"/>
                  </a:cubicBezTo>
                  <a:cubicBezTo>
                    <a:pt x="3873" y="0"/>
                    <a:pt x="3215" y="39"/>
                    <a:pt x="2485" y="39"/>
                  </a:cubicBezTo>
                  <a:cubicBezTo>
                    <a:pt x="1751" y="39"/>
                    <a:pt x="1091" y="0"/>
                    <a:pt x="636" y="0"/>
                  </a:cubicBezTo>
                  <a:close/>
                </a:path>
              </a:pathLst>
            </a:custGeom>
            <a:solidFill>
              <a:srgbClr val="ECECE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9" name="Google Shape;706;p25">
              <a:extLst>
                <a:ext uri="{FF2B5EF4-FFF2-40B4-BE49-F238E27FC236}">
                  <a16:creationId xmlns:a16="http://schemas.microsoft.com/office/drawing/2014/main" id="{AA7F8DD1-47E8-DDFD-20E6-CED0EF4DF157}"/>
                </a:ext>
              </a:extLst>
            </p:cNvPr>
            <p:cNvSpPr/>
            <p:nvPr/>
          </p:nvSpPr>
          <p:spPr>
            <a:xfrm>
              <a:off x="7498372" y="1685111"/>
              <a:ext cx="164547" cy="53709"/>
            </a:xfrm>
            <a:custGeom>
              <a:avLst/>
              <a:gdLst/>
              <a:ahLst/>
              <a:cxnLst/>
              <a:rect l="l" t="t" r="r" b="b"/>
              <a:pathLst>
                <a:path w="4378" h="1429" extrusionOk="0">
                  <a:moveTo>
                    <a:pt x="433" y="1"/>
                  </a:moveTo>
                  <a:lnTo>
                    <a:pt x="433" y="1"/>
                  </a:lnTo>
                  <a:cubicBezTo>
                    <a:pt x="1" y="1162"/>
                    <a:pt x="1191" y="1429"/>
                    <a:pt x="2374" y="1429"/>
                  </a:cubicBezTo>
                  <a:cubicBezTo>
                    <a:pt x="3378" y="1429"/>
                    <a:pt x="4377" y="1237"/>
                    <a:pt x="4377" y="1237"/>
                  </a:cubicBezTo>
                  <a:lnTo>
                    <a:pt x="4377" y="1237"/>
                  </a:lnTo>
                  <a:cubicBezTo>
                    <a:pt x="4377" y="1237"/>
                    <a:pt x="4203" y="1249"/>
                    <a:pt x="3926" y="1249"/>
                  </a:cubicBezTo>
                  <a:cubicBezTo>
                    <a:pt x="3027" y="1249"/>
                    <a:pt x="1043" y="1118"/>
                    <a:pt x="433" y="1"/>
                  </a:cubicBezTo>
                  <a:close/>
                </a:path>
              </a:pathLst>
            </a:custGeom>
            <a:solidFill>
              <a:srgbClr val="ECECE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0" name="Google Shape;707;p25">
              <a:extLst>
                <a:ext uri="{FF2B5EF4-FFF2-40B4-BE49-F238E27FC236}">
                  <a16:creationId xmlns:a16="http://schemas.microsoft.com/office/drawing/2014/main" id="{28723646-4B7F-33B5-EDC8-6BC305E88016}"/>
                </a:ext>
              </a:extLst>
            </p:cNvPr>
            <p:cNvSpPr/>
            <p:nvPr/>
          </p:nvSpPr>
          <p:spPr>
            <a:xfrm>
              <a:off x="7702234" y="1692214"/>
              <a:ext cx="162743" cy="202095"/>
            </a:xfrm>
            <a:custGeom>
              <a:avLst/>
              <a:gdLst/>
              <a:ahLst/>
              <a:cxnLst/>
              <a:rect l="l" t="t" r="r" b="b"/>
              <a:pathLst>
                <a:path w="4330" h="5377" extrusionOk="0">
                  <a:moveTo>
                    <a:pt x="1822" y="1"/>
                  </a:moveTo>
                  <a:cubicBezTo>
                    <a:pt x="1080" y="918"/>
                    <a:pt x="204" y="966"/>
                    <a:pt x="31" y="966"/>
                  </a:cubicBezTo>
                  <a:cubicBezTo>
                    <a:pt x="11" y="966"/>
                    <a:pt x="0" y="965"/>
                    <a:pt x="0" y="965"/>
                  </a:cubicBezTo>
                  <a:lnTo>
                    <a:pt x="0" y="965"/>
                  </a:lnTo>
                  <a:cubicBezTo>
                    <a:pt x="810" y="1142"/>
                    <a:pt x="1532" y="1616"/>
                    <a:pt x="2011" y="2290"/>
                  </a:cubicBezTo>
                  <a:cubicBezTo>
                    <a:pt x="2815" y="3419"/>
                    <a:pt x="2815" y="5377"/>
                    <a:pt x="2815" y="5377"/>
                  </a:cubicBezTo>
                  <a:cubicBezTo>
                    <a:pt x="2815" y="5377"/>
                    <a:pt x="4329" y="634"/>
                    <a:pt x="1822" y="1"/>
                  </a:cubicBezTo>
                  <a:close/>
                </a:path>
              </a:pathLst>
            </a:custGeom>
            <a:solidFill>
              <a:srgbClr val="ECECE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3" name="Google Shape;710;p25">
              <a:extLst>
                <a:ext uri="{FF2B5EF4-FFF2-40B4-BE49-F238E27FC236}">
                  <a16:creationId xmlns:a16="http://schemas.microsoft.com/office/drawing/2014/main" id="{4B4642FE-CE98-D332-3C3C-FF40E6B6C20E}"/>
                </a:ext>
              </a:extLst>
            </p:cNvPr>
            <p:cNvSpPr/>
            <p:nvPr/>
          </p:nvSpPr>
          <p:spPr>
            <a:xfrm>
              <a:off x="7918273" y="1540411"/>
              <a:ext cx="112304" cy="11839"/>
            </a:xfrm>
            <a:custGeom>
              <a:avLst/>
              <a:gdLst/>
              <a:ahLst/>
              <a:cxnLst/>
              <a:rect l="l" t="t" r="r" b="b"/>
              <a:pathLst>
                <a:path w="2988" h="315" extrusionOk="0">
                  <a:moveTo>
                    <a:pt x="1" y="1"/>
                  </a:moveTo>
                  <a:lnTo>
                    <a:pt x="1" y="314"/>
                  </a:lnTo>
                  <a:lnTo>
                    <a:pt x="2987" y="314"/>
                  </a:lnTo>
                  <a:lnTo>
                    <a:pt x="298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4" name="Google Shape;711;p25">
              <a:extLst>
                <a:ext uri="{FF2B5EF4-FFF2-40B4-BE49-F238E27FC236}">
                  <a16:creationId xmlns:a16="http://schemas.microsoft.com/office/drawing/2014/main" id="{07B38B44-4075-6456-8454-F5B34CEE5AF5}"/>
                </a:ext>
              </a:extLst>
            </p:cNvPr>
            <p:cNvSpPr/>
            <p:nvPr/>
          </p:nvSpPr>
          <p:spPr>
            <a:xfrm>
              <a:off x="7882718" y="1540411"/>
              <a:ext cx="21837" cy="11839"/>
            </a:xfrm>
            <a:custGeom>
              <a:avLst/>
              <a:gdLst/>
              <a:ahLst/>
              <a:cxnLst/>
              <a:rect l="l" t="t" r="r" b="b"/>
              <a:pathLst>
                <a:path w="581" h="315" extrusionOk="0">
                  <a:moveTo>
                    <a:pt x="0" y="1"/>
                  </a:moveTo>
                  <a:lnTo>
                    <a:pt x="0" y="314"/>
                  </a:lnTo>
                  <a:lnTo>
                    <a:pt x="580" y="314"/>
                  </a:lnTo>
                  <a:lnTo>
                    <a:pt x="58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67" name="Google Shape;1776;p41">
            <a:extLst>
              <a:ext uri="{FF2B5EF4-FFF2-40B4-BE49-F238E27FC236}">
                <a16:creationId xmlns:a16="http://schemas.microsoft.com/office/drawing/2014/main" id="{04A04A7E-DF3E-3544-EC2B-F955EB9E61D0}"/>
              </a:ext>
            </a:extLst>
          </p:cNvPr>
          <p:cNvGrpSpPr/>
          <p:nvPr/>
        </p:nvGrpSpPr>
        <p:grpSpPr>
          <a:xfrm>
            <a:off x="9864521" y="3079430"/>
            <a:ext cx="845707" cy="720413"/>
            <a:chOff x="3164236" y="1714069"/>
            <a:chExt cx="845707" cy="720413"/>
          </a:xfrm>
        </p:grpSpPr>
        <p:sp>
          <p:nvSpPr>
            <p:cNvPr id="68" name="Google Shape;1777;p41">
              <a:extLst>
                <a:ext uri="{FF2B5EF4-FFF2-40B4-BE49-F238E27FC236}">
                  <a16:creationId xmlns:a16="http://schemas.microsoft.com/office/drawing/2014/main" id="{C1CE833A-3CBA-8A52-544D-BEF96BEF6BAB}"/>
                </a:ext>
              </a:extLst>
            </p:cNvPr>
            <p:cNvSpPr/>
            <p:nvPr/>
          </p:nvSpPr>
          <p:spPr>
            <a:xfrm>
              <a:off x="3534493" y="1714069"/>
              <a:ext cx="475450" cy="330720"/>
            </a:xfrm>
            <a:custGeom>
              <a:avLst/>
              <a:gdLst/>
              <a:ahLst/>
              <a:cxnLst/>
              <a:rect l="l" t="t" r="r" b="b"/>
              <a:pathLst>
                <a:path w="20351" h="14156" extrusionOk="0">
                  <a:moveTo>
                    <a:pt x="2063" y="0"/>
                  </a:moveTo>
                  <a:cubicBezTo>
                    <a:pt x="1062" y="0"/>
                    <a:pt x="59" y="688"/>
                    <a:pt x="31" y="1964"/>
                  </a:cubicBezTo>
                  <a:cubicBezTo>
                    <a:pt x="1" y="3289"/>
                    <a:pt x="1040" y="4038"/>
                    <a:pt x="2076" y="4038"/>
                  </a:cubicBezTo>
                  <a:cubicBezTo>
                    <a:pt x="2887" y="4038"/>
                    <a:pt x="3697" y="3578"/>
                    <a:pt x="3988" y="2575"/>
                  </a:cubicBezTo>
                  <a:lnTo>
                    <a:pt x="8159" y="2575"/>
                  </a:lnTo>
                  <a:lnTo>
                    <a:pt x="8159" y="13279"/>
                  </a:lnTo>
                  <a:lnTo>
                    <a:pt x="9168" y="13279"/>
                  </a:lnTo>
                  <a:lnTo>
                    <a:pt x="9168" y="9454"/>
                  </a:lnTo>
                  <a:lnTo>
                    <a:pt x="13312" y="9454"/>
                  </a:lnTo>
                  <a:lnTo>
                    <a:pt x="13312" y="11075"/>
                  </a:lnTo>
                  <a:lnTo>
                    <a:pt x="14481" y="11075"/>
                  </a:lnTo>
                  <a:lnTo>
                    <a:pt x="14481" y="14156"/>
                  </a:lnTo>
                  <a:lnTo>
                    <a:pt x="14693" y="14156"/>
                  </a:lnTo>
                  <a:lnTo>
                    <a:pt x="14693" y="11075"/>
                  </a:lnTo>
                  <a:lnTo>
                    <a:pt x="16101" y="11075"/>
                  </a:lnTo>
                  <a:lnTo>
                    <a:pt x="16101" y="14156"/>
                  </a:lnTo>
                  <a:lnTo>
                    <a:pt x="16287" y="14156"/>
                  </a:lnTo>
                  <a:lnTo>
                    <a:pt x="16287" y="11075"/>
                  </a:lnTo>
                  <a:lnTo>
                    <a:pt x="17695" y="11075"/>
                  </a:lnTo>
                  <a:lnTo>
                    <a:pt x="17695" y="14156"/>
                  </a:lnTo>
                  <a:lnTo>
                    <a:pt x="17881" y="14156"/>
                  </a:lnTo>
                  <a:lnTo>
                    <a:pt x="17881" y="11075"/>
                  </a:lnTo>
                  <a:lnTo>
                    <a:pt x="19315" y="11075"/>
                  </a:lnTo>
                  <a:lnTo>
                    <a:pt x="19315" y="14156"/>
                  </a:lnTo>
                  <a:lnTo>
                    <a:pt x="19501" y="14156"/>
                  </a:lnTo>
                  <a:lnTo>
                    <a:pt x="19501" y="11075"/>
                  </a:lnTo>
                  <a:lnTo>
                    <a:pt x="20351" y="11075"/>
                  </a:lnTo>
                  <a:lnTo>
                    <a:pt x="20351" y="6957"/>
                  </a:lnTo>
                  <a:lnTo>
                    <a:pt x="13338" y="6957"/>
                  </a:lnTo>
                  <a:lnTo>
                    <a:pt x="13338" y="8578"/>
                  </a:lnTo>
                  <a:lnTo>
                    <a:pt x="9168" y="8578"/>
                  </a:lnTo>
                  <a:lnTo>
                    <a:pt x="9168" y="2070"/>
                  </a:lnTo>
                  <a:cubicBezTo>
                    <a:pt x="9168" y="1804"/>
                    <a:pt x="8929" y="1565"/>
                    <a:pt x="8663" y="1565"/>
                  </a:cubicBezTo>
                  <a:lnTo>
                    <a:pt x="4015" y="1565"/>
                  </a:lnTo>
                  <a:cubicBezTo>
                    <a:pt x="3770" y="501"/>
                    <a:pt x="2918" y="0"/>
                    <a:pt x="2063"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9" name="Google Shape;1778;p41">
              <a:extLst>
                <a:ext uri="{FF2B5EF4-FFF2-40B4-BE49-F238E27FC236}">
                  <a16:creationId xmlns:a16="http://schemas.microsoft.com/office/drawing/2014/main" id="{CF2EAE76-71EB-C999-10A1-15D0807A5CD0}"/>
                </a:ext>
              </a:extLst>
            </p:cNvPr>
            <p:cNvSpPr/>
            <p:nvPr/>
          </p:nvSpPr>
          <p:spPr>
            <a:xfrm>
              <a:off x="3164236" y="1893885"/>
              <a:ext cx="709145" cy="388215"/>
            </a:xfrm>
            <a:custGeom>
              <a:avLst/>
              <a:gdLst/>
              <a:ahLst/>
              <a:cxnLst/>
              <a:rect l="l" t="t" r="r" b="b"/>
              <a:pathLst>
                <a:path w="30354" h="16617" extrusionOk="0">
                  <a:moveTo>
                    <a:pt x="1867" y="0"/>
                  </a:moveTo>
                  <a:cubicBezTo>
                    <a:pt x="866" y="0"/>
                    <a:pt x="0" y="1236"/>
                    <a:pt x="852" y="2209"/>
                  </a:cubicBezTo>
                  <a:lnTo>
                    <a:pt x="11822" y="13790"/>
                  </a:lnTo>
                  <a:lnTo>
                    <a:pt x="19578" y="13790"/>
                  </a:lnTo>
                  <a:lnTo>
                    <a:pt x="28078" y="16553"/>
                  </a:lnTo>
                  <a:cubicBezTo>
                    <a:pt x="28175" y="16591"/>
                    <a:pt x="28272" y="16616"/>
                    <a:pt x="28370" y="16616"/>
                  </a:cubicBezTo>
                  <a:cubicBezTo>
                    <a:pt x="28405" y="16616"/>
                    <a:pt x="28441" y="16613"/>
                    <a:pt x="28476" y="16606"/>
                  </a:cubicBezTo>
                  <a:lnTo>
                    <a:pt x="28503" y="16606"/>
                  </a:lnTo>
                  <a:cubicBezTo>
                    <a:pt x="28512" y="16606"/>
                    <a:pt x="28521" y="16606"/>
                    <a:pt x="28531" y="16606"/>
                  </a:cubicBezTo>
                  <a:cubicBezTo>
                    <a:pt x="30021" y="16606"/>
                    <a:pt x="30353" y="14478"/>
                    <a:pt x="28901" y="14029"/>
                  </a:cubicBezTo>
                  <a:lnTo>
                    <a:pt x="20003" y="11134"/>
                  </a:lnTo>
                  <a:lnTo>
                    <a:pt x="12964" y="11134"/>
                  </a:lnTo>
                  <a:lnTo>
                    <a:pt x="2791" y="403"/>
                  </a:lnTo>
                  <a:cubicBezTo>
                    <a:pt x="2501" y="119"/>
                    <a:pt x="2177" y="0"/>
                    <a:pt x="1867"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0" name="Google Shape;1779;p41">
              <a:extLst>
                <a:ext uri="{FF2B5EF4-FFF2-40B4-BE49-F238E27FC236}">
                  <a16:creationId xmlns:a16="http://schemas.microsoft.com/office/drawing/2014/main" id="{3B5A3AB3-F5F5-56DB-2CC1-C848CCF2E27E}"/>
                </a:ext>
              </a:extLst>
            </p:cNvPr>
            <p:cNvSpPr/>
            <p:nvPr/>
          </p:nvSpPr>
          <p:spPr>
            <a:xfrm>
              <a:off x="3346738" y="1921568"/>
              <a:ext cx="513811" cy="261613"/>
            </a:xfrm>
            <a:custGeom>
              <a:avLst/>
              <a:gdLst/>
              <a:ahLst/>
              <a:cxnLst/>
              <a:rect l="l" t="t" r="r" b="b"/>
              <a:pathLst>
                <a:path w="21993" h="11198" extrusionOk="0">
                  <a:moveTo>
                    <a:pt x="1894" y="0"/>
                  </a:moveTo>
                  <a:cubicBezTo>
                    <a:pt x="897" y="0"/>
                    <a:pt x="0" y="1212"/>
                    <a:pt x="849" y="2219"/>
                  </a:cubicBezTo>
                  <a:lnTo>
                    <a:pt x="5896" y="8143"/>
                  </a:lnTo>
                  <a:lnTo>
                    <a:pt x="13041" y="8143"/>
                  </a:lnTo>
                  <a:lnTo>
                    <a:pt x="19602" y="11091"/>
                  </a:lnTo>
                  <a:cubicBezTo>
                    <a:pt x="19761" y="11171"/>
                    <a:pt x="19947" y="11197"/>
                    <a:pt x="20160" y="11197"/>
                  </a:cubicBezTo>
                  <a:cubicBezTo>
                    <a:pt x="21568" y="11197"/>
                    <a:pt x="21993" y="9232"/>
                    <a:pt x="20691" y="8647"/>
                  </a:cubicBezTo>
                  <a:lnTo>
                    <a:pt x="13625" y="5486"/>
                  </a:lnTo>
                  <a:lnTo>
                    <a:pt x="7118" y="5486"/>
                  </a:lnTo>
                  <a:lnTo>
                    <a:pt x="2894" y="493"/>
                  </a:lnTo>
                  <a:cubicBezTo>
                    <a:pt x="2594" y="145"/>
                    <a:pt x="2238" y="0"/>
                    <a:pt x="1894"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1" name="Google Shape;1780;p41">
              <a:extLst>
                <a:ext uri="{FF2B5EF4-FFF2-40B4-BE49-F238E27FC236}">
                  <a16:creationId xmlns:a16="http://schemas.microsoft.com/office/drawing/2014/main" id="{48C818D8-7B87-136C-4F34-4EAF9FB3BA6F}"/>
                </a:ext>
              </a:extLst>
            </p:cNvPr>
            <p:cNvSpPr/>
            <p:nvPr/>
          </p:nvSpPr>
          <p:spPr>
            <a:xfrm>
              <a:off x="3252253" y="1814777"/>
              <a:ext cx="115434" cy="99010"/>
            </a:xfrm>
            <a:custGeom>
              <a:avLst/>
              <a:gdLst/>
              <a:ahLst/>
              <a:cxnLst/>
              <a:rect l="l" t="t" r="r" b="b"/>
              <a:pathLst>
                <a:path w="4941" h="4238" extrusionOk="0">
                  <a:moveTo>
                    <a:pt x="2816" y="1"/>
                  </a:moveTo>
                  <a:cubicBezTo>
                    <a:pt x="930" y="1"/>
                    <a:pt x="0" y="2285"/>
                    <a:pt x="1328" y="3613"/>
                  </a:cubicBezTo>
                  <a:cubicBezTo>
                    <a:pt x="1759" y="4044"/>
                    <a:pt x="2291" y="4237"/>
                    <a:pt x="2812" y="4237"/>
                  </a:cubicBezTo>
                  <a:cubicBezTo>
                    <a:pt x="3898" y="4237"/>
                    <a:pt x="4941" y="3400"/>
                    <a:pt x="4941" y="2126"/>
                  </a:cubicBezTo>
                  <a:cubicBezTo>
                    <a:pt x="4941" y="957"/>
                    <a:pt x="3984" y="1"/>
                    <a:pt x="2816"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2" name="Google Shape;1781;p41">
              <a:extLst>
                <a:ext uri="{FF2B5EF4-FFF2-40B4-BE49-F238E27FC236}">
                  <a16:creationId xmlns:a16="http://schemas.microsoft.com/office/drawing/2014/main" id="{F660344D-0093-04D0-206D-8B06CB594420}"/>
                </a:ext>
              </a:extLst>
            </p:cNvPr>
            <p:cNvSpPr/>
            <p:nvPr/>
          </p:nvSpPr>
          <p:spPr>
            <a:xfrm>
              <a:off x="3268523" y="2232163"/>
              <a:ext cx="521287" cy="202319"/>
            </a:xfrm>
            <a:custGeom>
              <a:avLst/>
              <a:gdLst/>
              <a:ahLst/>
              <a:cxnLst/>
              <a:rect l="l" t="t" r="r" b="b"/>
              <a:pathLst>
                <a:path w="22313" h="8660" extrusionOk="0">
                  <a:moveTo>
                    <a:pt x="7411" y="1"/>
                  </a:moveTo>
                  <a:lnTo>
                    <a:pt x="7411" y="7916"/>
                  </a:lnTo>
                  <a:lnTo>
                    <a:pt x="0" y="7916"/>
                  </a:lnTo>
                  <a:lnTo>
                    <a:pt x="0" y="8660"/>
                  </a:lnTo>
                  <a:lnTo>
                    <a:pt x="22312" y="8660"/>
                  </a:lnTo>
                  <a:lnTo>
                    <a:pt x="22312" y="7916"/>
                  </a:lnTo>
                  <a:lnTo>
                    <a:pt x="14902" y="7916"/>
                  </a:lnTo>
                  <a:lnTo>
                    <a:pt x="14902"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3" name="Google Shape;1782;p41">
              <a:extLst>
                <a:ext uri="{FF2B5EF4-FFF2-40B4-BE49-F238E27FC236}">
                  <a16:creationId xmlns:a16="http://schemas.microsoft.com/office/drawing/2014/main" id="{76C12074-00DC-77E3-DB75-77F3F5829831}"/>
                </a:ext>
              </a:extLst>
            </p:cNvPr>
            <p:cNvSpPr/>
            <p:nvPr/>
          </p:nvSpPr>
          <p:spPr>
            <a:xfrm>
              <a:off x="3538932" y="1728297"/>
              <a:ext cx="76956" cy="65765"/>
            </a:xfrm>
            <a:custGeom>
              <a:avLst/>
              <a:gdLst/>
              <a:ahLst/>
              <a:cxnLst/>
              <a:rect l="l" t="t" r="r" b="b"/>
              <a:pathLst>
                <a:path w="3294" h="2815" extrusionOk="0">
                  <a:moveTo>
                    <a:pt x="1886" y="0"/>
                  </a:moveTo>
                  <a:cubicBezTo>
                    <a:pt x="611" y="0"/>
                    <a:pt x="0" y="1514"/>
                    <a:pt x="877" y="2391"/>
                  </a:cubicBezTo>
                  <a:cubicBezTo>
                    <a:pt x="1170" y="2684"/>
                    <a:pt x="1528" y="2815"/>
                    <a:pt x="1878" y="2815"/>
                  </a:cubicBezTo>
                  <a:cubicBezTo>
                    <a:pt x="2604" y="2815"/>
                    <a:pt x="3294" y="2251"/>
                    <a:pt x="3294" y="1408"/>
                  </a:cubicBezTo>
                  <a:cubicBezTo>
                    <a:pt x="3294" y="638"/>
                    <a:pt x="2656" y="0"/>
                    <a:pt x="1886"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4" name="Google Shape;1783;p41">
              <a:extLst>
                <a:ext uri="{FF2B5EF4-FFF2-40B4-BE49-F238E27FC236}">
                  <a16:creationId xmlns:a16="http://schemas.microsoft.com/office/drawing/2014/main" id="{530DC727-F8E6-64A2-EFB3-19A3421BE293}"/>
                </a:ext>
              </a:extLst>
            </p:cNvPr>
            <p:cNvSpPr/>
            <p:nvPr/>
          </p:nvSpPr>
          <p:spPr>
            <a:xfrm>
              <a:off x="3869058" y="1908860"/>
              <a:ext cx="13036" cy="44085"/>
            </a:xfrm>
            <a:custGeom>
              <a:avLst/>
              <a:gdLst/>
              <a:ahLst/>
              <a:cxnLst/>
              <a:rect l="l" t="t" r="r" b="b"/>
              <a:pathLst>
                <a:path w="558" h="1887" extrusionOk="0">
                  <a:moveTo>
                    <a:pt x="0" y="1"/>
                  </a:moveTo>
                  <a:lnTo>
                    <a:pt x="0" y="1887"/>
                  </a:lnTo>
                  <a:lnTo>
                    <a:pt x="558" y="1887"/>
                  </a:lnTo>
                  <a:lnTo>
                    <a:pt x="558"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5" name="Google Shape;1784;p41">
              <a:extLst>
                <a:ext uri="{FF2B5EF4-FFF2-40B4-BE49-F238E27FC236}">
                  <a16:creationId xmlns:a16="http://schemas.microsoft.com/office/drawing/2014/main" id="{60B6E6E0-70E9-7260-EEBB-B3259F0AC386}"/>
                </a:ext>
              </a:extLst>
            </p:cNvPr>
            <p:cNvSpPr/>
            <p:nvPr/>
          </p:nvSpPr>
          <p:spPr>
            <a:xfrm>
              <a:off x="3906273" y="1908860"/>
              <a:ext cx="13060" cy="44085"/>
            </a:xfrm>
            <a:custGeom>
              <a:avLst/>
              <a:gdLst/>
              <a:ahLst/>
              <a:cxnLst/>
              <a:rect l="l" t="t" r="r" b="b"/>
              <a:pathLst>
                <a:path w="559" h="1887" extrusionOk="0">
                  <a:moveTo>
                    <a:pt x="1" y="1"/>
                  </a:moveTo>
                  <a:lnTo>
                    <a:pt x="1" y="1887"/>
                  </a:lnTo>
                  <a:lnTo>
                    <a:pt x="559" y="1887"/>
                  </a:lnTo>
                  <a:lnTo>
                    <a:pt x="559"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6" name="Google Shape;1785;p41">
              <a:extLst>
                <a:ext uri="{FF2B5EF4-FFF2-40B4-BE49-F238E27FC236}">
                  <a16:creationId xmlns:a16="http://schemas.microsoft.com/office/drawing/2014/main" id="{6C05A087-E4CA-6A15-1130-59BD2DB49909}"/>
                </a:ext>
              </a:extLst>
            </p:cNvPr>
            <p:cNvSpPr/>
            <p:nvPr/>
          </p:nvSpPr>
          <p:spPr>
            <a:xfrm>
              <a:off x="3944143" y="1908860"/>
              <a:ext cx="13060" cy="44085"/>
            </a:xfrm>
            <a:custGeom>
              <a:avLst/>
              <a:gdLst/>
              <a:ahLst/>
              <a:cxnLst/>
              <a:rect l="l" t="t" r="r" b="b"/>
              <a:pathLst>
                <a:path w="559" h="1887" extrusionOk="0">
                  <a:moveTo>
                    <a:pt x="0" y="1"/>
                  </a:moveTo>
                  <a:lnTo>
                    <a:pt x="0" y="1887"/>
                  </a:lnTo>
                  <a:lnTo>
                    <a:pt x="558" y="1887"/>
                  </a:lnTo>
                  <a:lnTo>
                    <a:pt x="558"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7" name="Google Shape;1786;p41">
              <a:extLst>
                <a:ext uri="{FF2B5EF4-FFF2-40B4-BE49-F238E27FC236}">
                  <a16:creationId xmlns:a16="http://schemas.microsoft.com/office/drawing/2014/main" id="{49B07110-9251-38D5-5774-173CF58F2FA0}"/>
                </a:ext>
              </a:extLst>
            </p:cNvPr>
            <p:cNvSpPr/>
            <p:nvPr/>
          </p:nvSpPr>
          <p:spPr>
            <a:xfrm>
              <a:off x="3981358" y="1908860"/>
              <a:ext cx="13060" cy="44085"/>
            </a:xfrm>
            <a:custGeom>
              <a:avLst/>
              <a:gdLst/>
              <a:ahLst/>
              <a:cxnLst/>
              <a:rect l="l" t="t" r="r" b="b"/>
              <a:pathLst>
                <a:path w="559" h="1887" extrusionOk="0">
                  <a:moveTo>
                    <a:pt x="1" y="1"/>
                  </a:moveTo>
                  <a:lnTo>
                    <a:pt x="1" y="1887"/>
                  </a:lnTo>
                  <a:lnTo>
                    <a:pt x="559" y="1887"/>
                  </a:lnTo>
                  <a:lnTo>
                    <a:pt x="559"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78" name="Google Shape;272;p19">
            <a:extLst>
              <a:ext uri="{FF2B5EF4-FFF2-40B4-BE49-F238E27FC236}">
                <a16:creationId xmlns:a16="http://schemas.microsoft.com/office/drawing/2014/main" id="{B145D8D2-9402-5B0C-9A66-6C69C7F23E00}"/>
              </a:ext>
            </a:extLst>
          </p:cNvPr>
          <p:cNvSpPr txBox="1"/>
          <p:nvPr/>
        </p:nvSpPr>
        <p:spPr>
          <a:xfrm>
            <a:off x="6509065" y="5324555"/>
            <a:ext cx="3019033" cy="1455173"/>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15000"/>
              </a:lnSpc>
              <a:spcBef>
                <a:spcPts val="0"/>
              </a:spcBef>
              <a:spcAft>
                <a:spcPts val="2133"/>
              </a:spcAft>
              <a:buClr>
                <a:srgbClr val="000000"/>
              </a:buClr>
              <a:buSzTx/>
              <a:buFontTx/>
              <a:buNone/>
              <a:tabLst/>
              <a:defRPr/>
            </a:pPr>
            <a:r>
              <a:rPr kumimoji="0" lang="en" sz="2100" b="1" i="0" u="none" strike="noStrike" kern="0" cap="none" spc="0" normalizeH="0" baseline="0" noProof="0">
                <a:ln>
                  <a:noFill/>
                </a:ln>
                <a:solidFill>
                  <a:srgbClr val="002060"/>
                </a:solidFill>
                <a:effectLst/>
                <a:uLnTx/>
                <a:uFillTx/>
                <a:latin typeface="Arial"/>
                <a:ea typeface="Fira Sans Extra Condensed SemiBold"/>
                <a:cs typeface="Fira Sans Extra Condensed SemiBold"/>
              </a:rPr>
              <a:t>Mock assessments &amp; preparation for professional practice </a:t>
            </a:r>
          </a:p>
        </p:txBody>
      </p:sp>
      <p:sp>
        <p:nvSpPr>
          <p:cNvPr id="79" name="Google Shape;272;p19">
            <a:extLst>
              <a:ext uri="{FF2B5EF4-FFF2-40B4-BE49-F238E27FC236}">
                <a16:creationId xmlns:a16="http://schemas.microsoft.com/office/drawing/2014/main" id="{BE7438D1-525D-3AAD-83D8-4D7969AEAE20}"/>
              </a:ext>
            </a:extLst>
          </p:cNvPr>
          <p:cNvSpPr txBox="1"/>
          <p:nvPr/>
        </p:nvSpPr>
        <p:spPr>
          <a:xfrm>
            <a:off x="9151495" y="1343116"/>
            <a:ext cx="2252400" cy="1464818"/>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15000"/>
              </a:lnSpc>
              <a:spcBef>
                <a:spcPts val="0"/>
              </a:spcBef>
              <a:spcAft>
                <a:spcPts val="2133"/>
              </a:spcAft>
              <a:buClr>
                <a:srgbClr val="000000"/>
              </a:buClr>
              <a:buSzTx/>
              <a:buFontTx/>
              <a:buNone/>
              <a:tabLst/>
              <a:defRPr/>
            </a:pPr>
            <a:r>
              <a:rPr kumimoji="0" lang="en" sz="2100" b="1" i="0" u="none" strike="noStrike" kern="0" cap="none" spc="0" normalizeH="0" baseline="0" noProof="0">
                <a:ln>
                  <a:noFill/>
                </a:ln>
                <a:solidFill>
                  <a:srgbClr val="002060"/>
                </a:solidFill>
                <a:effectLst/>
                <a:uLnTx/>
                <a:uFillTx/>
                <a:latin typeface="Arial"/>
                <a:ea typeface="Fira Sans Extra Condensed SemiBold"/>
                <a:cs typeface="Fira Sans Extra Condensed SemiBold"/>
                <a:sym typeface="Fira Sans Extra Condensed SemiBold"/>
              </a:rPr>
              <a:t>End Point Assessment (EPA)</a:t>
            </a:r>
            <a:endParaRPr kumimoji="0" lang="en" sz="2100" b="1" i="0" u="none" strike="noStrike" kern="0" cap="none" spc="0" normalizeH="0" baseline="0" noProof="0">
              <a:ln>
                <a:noFill/>
              </a:ln>
              <a:solidFill>
                <a:srgbClr val="002060"/>
              </a:solidFill>
              <a:effectLst/>
              <a:uLnTx/>
              <a:uFillTx/>
              <a:latin typeface="Arial"/>
              <a:ea typeface="Fira Sans Extra Condensed SemiBold"/>
              <a:cs typeface="Fira Sans Extra Condensed SemiBold"/>
            </a:endParaRPr>
          </a:p>
        </p:txBody>
      </p:sp>
      <p:sp>
        <p:nvSpPr>
          <p:cNvPr id="80" name="Title 1">
            <a:extLst>
              <a:ext uri="{FF2B5EF4-FFF2-40B4-BE49-F238E27FC236}">
                <a16:creationId xmlns:a16="http://schemas.microsoft.com/office/drawing/2014/main" id="{05FE6CF6-8656-59E7-7742-9E250E79B6C1}"/>
              </a:ext>
            </a:extLst>
          </p:cNvPr>
          <p:cNvSpPr txBox="1">
            <a:spLocks/>
          </p:cNvSpPr>
          <p:nvPr/>
        </p:nvSpPr>
        <p:spPr>
          <a:xfrm>
            <a:off x="675901" y="67658"/>
            <a:ext cx="9932215" cy="1353590"/>
          </a:xfrm>
          <a:prstGeom prst="rect">
            <a:avLst/>
          </a:prstGeom>
          <a:noFill/>
          <a:ln>
            <a:noFill/>
          </a:ln>
        </p:spPr>
        <p:txBody>
          <a:bodyPr spcFirstLastPara="1" vert="horz" wrap="square" lIns="91440" tIns="45720" rIns="91440" bIns="45720" rtlCol="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ira Sans Extra Condensed SemiBold"/>
              <a:buNone/>
              <a:defRPr sz="40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000"/>
              <a:buFont typeface="Fira Sans Extra Condensed SemiBold"/>
              <a:buNone/>
              <a:defRPr sz="40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000"/>
              <a:buFont typeface="Fira Sans Extra Condensed SemiBold"/>
              <a:buNone/>
              <a:defRPr sz="40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000"/>
              <a:buFont typeface="Fira Sans Extra Condensed SemiBold"/>
              <a:buNone/>
              <a:defRPr sz="40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000"/>
              <a:buFont typeface="Fira Sans Extra Condensed SemiBold"/>
              <a:buNone/>
              <a:defRPr sz="40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000"/>
              <a:buFont typeface="Fira Sans Extra Condensed SemiBold"/>
              <a:buNone/>
              <a:defRPr sz="40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000"/>
              <a:buFont typeface="Fira Sans Extra Condensed SemiBold"/>
              <a:buNone/>
              <a:defRPr sz="40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000"/>
              <a:buFont typeface="Fira Sans Extra Condensed SemiBold"/>
              <a:buNone/>
              <a:defRPr sz="40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000"/>
              <a:buFont typeface="Fira Sans Extra Condensed SemiBold"/>
              <a:buNone/>
              <a:defRPr sz="40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marL="0" marR="0" lvl="0" indent="0" algn="ctr" defTabSz="914400" rtl="0" eaLnBrk="1" fontAlgn="auto" latinLnBrk="0" hangingPunct="1">
              <a:lnSpc>
                <a:spcPct val="100000"/>
              </a:lnSpc>
              <a:spcBef>
                <a:spcPts val="0"/>
              </a:spcBef>
              <a:spcAft>
                <a:spcPts val="0"/>
              </a:spcAft>
              <a:buClr>
                <a:srgbClr val="000000"/>
              </a:buClr>
              <a:buSzPts val="3000"/>
              <a:buFont typeface="Fira Sans Extra Condensed SemiBold"/>
              <a:buNone/>
              <a:tabLst/>
              <a:defRPr/>
            </a:pPr>
            <a:endParaRPr kumimoji="0" lang="en-US" sz="4700" b="1" i="0" u="none" strike="noStrike" kern="1200" cap="none" spc="0" normalizeH="0" baseline="0" noProof="0">
              <a:ln>
                <a:noFill/>
              </a:ln>
              <a:solidFill>
                <a:srgbClr val="002060"/>
              </a:solidFill>
              <a:effectLst/>
              <a:uLnTx/>
              <a:uFillTx/>
              <a:latin typeface="Arial"/>
              <a:ea typeface="+mj-ea"/>
              <a:cs typeface="Arial"/>
              <a:sym typeface="Fira Sans Extra Condensed SemiBold"/>
            </a:endParaRPr>
          </a:p>
          <a:p>
            <a:pPr marL="0" marR="0" lvl="0" indent="0" algn="ctr" defTabSz="914400" rtl="0" eaLnBrk="1" fontAlgn="auto" latinLnBrk="0" hangingPunct="1">
              <a:lnSpc>
                <a:spcPct val="100000"/>
              </a:lnSpc>
              <a:spcBef>
                <a:spcPts val="0"/>
              </a:spcBef>
              <a:spcAft>
                <a:spcPts val="0"/>
              </a:spcAft>
              <a:buClr>
                <a:srgbClr val="000000"/>
              </a:buClr>
              <a:buSzPts val="3000"/>
              <a:buFont typeface="Fira Sans Extra Condensed SemiBold"/>
              <a:buNone/>
              <a:tabLst/>
              <a:defRPr/>
            </a:pPr>
            <a:r>
              <a:rPr kumimoji="0" lang="en-US" sz="3200" b="1" i="0" u="none" strike="noStrike" kern="1200" cap="none" spc="0" normalizeH="0" baseline="0" noProof="0">
                <a:ln>
                  <a:noFill/>
                </a:ln>
                <a:solidFill>
                  <a:srgbClr val="002060"/>
                </a:solidFill>
                <a:effectLst/>
                <a:uLnTx/>
                <a:uFillTx/>
                <a:latin typeface="Arial"/>
                <a:ea typeface="+mj-ea"/>
                <a:cs typeface="Arial"/>
                <a:sym typeface="Fira Sans Extra Condensed SemiBold"/>
              </a:rPr>
              <a:t>Dental Nurse – Fully Integrated Apprenticeship Stanard - Level 3</a:t>
            </a:r>
            <a:r>
              <a:rPr kumimoji="0" lang="en-US" sz="4700" b="1" i="0" u="none" strike="noStrike" kern="1200" cap="none" spc="0" normalizeH="0" baseline="0" noProof="0">
                <a:ln>
                  <a:noFill/>
                </a:ln>
                <a:solidFill>
                  <a:srgbClr val="002060"/>
                </a:solidFill>
                <a:effectLst/>
                <a:uLnTx/>
                <a:uFillTx/>
                <a:latin typeface="Arial"/>
                <a:ea typeface="+mj-ea"/>
                <a:cs typeface="Arial"/>
                <a:sym typeface="Fira Sans Extra Condensed SemiBold"/>
              </a:rPr>
              <a:t> </a:t>
            </a:r>
            <a:br>
              <a:rPr kumimoji="0" lang="en-US" sz="4700" b="0" i="0" u="none" strike="noStrike" kern="1200" cap="none" spc="0" normalizeH="0" baseline="0" noProof="0">
                <a:ln>
                  <a:noFill/>
                </a:ln>
                <a:solidFill>
                  <a:srgbClr val="000000"/>
                </a:solidFill>
                <a:effectLst/>
                <a:uLnTx/>
                <a:uFillTx/>
                <a:latin typeface="Arial"/>
                <a:ea typeface="+mj-ea"/>
                <a:cs typeface="+mj-cs"/>
                <a:sym typeface="Fira Sans Extra Condensed SemiBold"/>
              </a:rPr>
            </a:br>
            <a:endParaRPr kumimoji="0" lang="en-US" sz="5200" b="0" i="0" u="none" strike="noStrike" kern="1200" cap="none" spc="0" normalizeH="0" baseline="0" noProof="0">
              <a:ln>
                <a:noFill/>
              </a:ln>
              <a:solidFill>
                <a:srgbClr val="000000"/>
              </a:solidFill>
              <a:effectLst/>
              <a:uLnTx/>
              <a:uFillTx/>
              <a:latin typeface="Arial"/>
              <a:ea typeface="+mj-ea"/>
              <a:cs typeface="Arial"/>
              <a:sym typeface="Fira Sans Extra Condensed Semi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9" name="Rectangle 15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358256" y="181652"/>
            <a:ext cx="11740951" cy="1190223"/>
          </a:xfrm>
        </p:spPr>
        <p:txBody>
          <a:bodyPr vert="horz" lIns="91440" tIns="45720" rIns="91440" bIns="45720" rtlCol="0" anchor="ctr">
            <a:noAutofit/>
          </a:bodyPr>
          <a:lstStyle/>
          <a:p>
            <a:r>
              <a:rPr lang="en-US" sz="4700" b="1">
                <a:solidFill>
                  <a:srgbClr val="002060"/>
                </a:solidFill>
                <a:latin typeface="+mj-lt"/>
                <a:cs typeface="+mj-cs"/>
              </a:rPr>
              <a:t>On </a:t>
            </a:r>
            <a:r>
              <a:rPr lang="en-US" sz="4700" b="1" err="1">
                <a:solidFill>
                  <a:srgbClr val="002060"/>
                </a:solidFill>
                <a:latin typeface="+mj-lt"/>
                <a:cs typeface="+mj-cs"/>
              </a:rPr>
              <a:t>Programme</a:t>
            </a:r>
            <a:r>
              <a:rPr lang="en-US" sz="4700" b="1">
                <a:solidFill>
                  <a:srgbClr val="002060"/>
                </a:solidFill>
                <a:latin typeface="+mj-lt"/>
                <a:cs typeface="+mj-cs"/>
              </a:rPr>
              <a:t> Support </a:t>
            </a:r>
            <a:endParaRPr lang="en-US" sz="4700" kern="1200">
              <a:latin typeface="+mj-lt"/>
              <a:cs typeface="+mj-cs"/>
            </a:endParaRPr>
          </a:p>
        </p:txBody>
      </p:sp>
      <p:pic>
        <p:nvPicPr>
          <p:cNvPr id="4" name="Picture 3" descr="Icon&#10;&#10;Description automatically generated">
            <a:extLst>
              <a:ext uri="{FF2B5EF4-FFF2-40B4-BE49-F238E27FC236}">
                <a16:creationId xmlns:a16="http://schemas.microsoft.com/office/drawing/2014/main" id="{74E58678-2F23-2EFD-FFF1-5D633C1E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05"/>
          <a:stretch/>
        </p:blipFill>
        <p:spPr>
          <a:xfrm>
            <a:off x="-1" y="1693470"/>
            <a:ext cx="1653791" cy="3288452"/>
          </a:xfrm>
          <a:prstGeom prst="rect">
            <a:avLst/>
          </a:prstGeom>
        </p:spPr>
      </p:pic>
      <p:sp>
        <p:nvSpPr>
          <p:cNvPr id="3" name="TextBox 2"/>
          <p:cNvSpPr txBox="1"/>
          <p:nvPr/>
        </p:nvSpPr>
        <p:spPr>
          <a:xfrm>
            <a:off x="1766950" y="1030610"/>
            <a:ext cx="9967939" cy="1058751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16-month programme, followed by 3 x months End Point Assessment (EPA)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21 x Group Teaching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14 x 121 Vocational Coach Sessions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4 x planned observations in practice (5 if required)</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3 x simulations (2 remote and 1 face to 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3 x Virtual Reality Training Scenarios delivered as part of observation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2 x Expert Witness Testimonies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Skills Coach support where Functional Skills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Additional Learning Support given where required </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p:txBody>
      </p:sp>
      <p:pic>
        <p:nvPicPr>
          <p:cNvPr id="7" name="Picture 2" descr="LOWRES-Aspiration-Training-Colour.jpg">
            <a:extLst>
              <a:ext uri="{FF2B5EF4-FFF2-40B4-BE49-F238E27FC236}">
                <a16:creationId xmlns:a16="http://schemas.microsoft.com/office/drawing/2014/main" id="{12C18F22-8CFF-1C43-C2C4-B4007A039D93}"/>
              </a:ext>
            </a:extLst>
          </p:cNvPr>
          <p:cNvPicPr>
            <a:picLocks noChangeAspect="1"/>
          </p:cNvPicPr>
          <p:nvPr/>
        </p:nvPicPr>
        <p:blipFill>
          <a:blip r:embed="rId4"/>
          <a:stretch>
            <a:fillRect/>
          </a:stretch>
        </p:blipFill>
        <p:spPr>
          <a:xfrm>
            <a:off x="115316" y="6208755"/>
            <a:ext cx="1569454" cy="536491"/>
          </a:xfrm>
          <a:prstGeom prst="rect">
            <a:avLst/>
          </a:prstGeom>
        </p:spPr>
      </p:pic>
      <p:pic>
        <p:nvPicPr>
          <p:cNvPr id="9" name="Picture 4" descr="A picture containing text, clipart&#10;&#10;Description automatically generated">
            <a:extLst>
              <a:ext uri="{FF2B5EF4-FFF2-40B4-BE49-F238E27FC236}">
                <a16:creationId xmlns:a16="http://schemas.microsoft.com/office/drawing/2014/main" id="{D1C8BA12-42CD-C41B-2B5B-D80714C9A2A0}"/>
              </a:ext>
            </a:extLst>
          </p:cNvPr>
          <p:cNvPicPr>
            <a:picLocks noChangeAspect="1"/>
          </p:cNvPicPr>
          <p:nvPr/>
        </p:nvPicPr>
        <p:blipFill>
          <a:blip r:embed="rId5"/>
          <a:stretch>
            <a:fillRect/>
          </a:stretch>
        </p:blipFill>
        <p:spPr>
          <a:xfrm>
            <a:off x="10786997" y="6037545"/>
            <a:ext cx="1400828" cy="816280"/>
          </a:xfrm>
          <a:prstGeom prst="rect">
            <a:avLst/>
          </a:prstGeom>
        </p:spPr>
      </p:pic>
    </p:spTree>
    <p:extLst>
      <p:ext uri="{BB962C8B-B14F-4D97-AF65-F5344CB8AC3E}">
        <p14:creationId xmlns:p14="http://schemas.microsoft.com/office/powerpoint/2010/main" val="392654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9" name="Rectangle 15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377720" y="318155"/>
            <a:ext cx="10813299" cy="1190223"/>
          </a:xfrm>
        </p:spPr>
        <p:txBody>
          <a:bodyPr vert="horz" lIns="91440" tIns="45720" rIns="91440" bIns="45720" rtlCol="0" anchor="ctr">
            <a:noAutofit/>
          </a:bodyPr>
          <a:lstStyle/>
          <a:p>
            <a:r>
              <a:rPr lang="en-US" sz="4800" b="1">
                <a:solidFill>
                  <a:srgbClr val="002060"/>
                </a:solidFill>
                <a:latin typeface="+mj-lt"/>
                <a:cs typeface="+mj-cs"/>
              </a:rPr>
              <a:t> End Point Assessment </a:t>
            </a:r>
            <a:endParaRPr lang="en-US" sz="4800" kern="1200">
              <a:latin typeface="+mj-lt"/>
              <a:cs typeface="+mj-cs"/>
            </a:endParaRPr>
          </a:p>
        </p:txBody>
      </p:sp>
      <p:pic>
        <p:nvPicPr>
          <p:cNvPr id="4" name="Picture 3" descr="Icon&#10;&#10;Description automatically generated">
            <a:extLst>
              <a:ext uri="{FF2B5EF4-FFF2-40B4-BE49-F238E27FC236}">
                <a16:creationId xmlns:a16="http://schemas.microsoft.com/office/drawing/2014/main" id="{74E58678-2F23-2EFD-FFF1-5D633C1E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05"/>
          <a:stretch/>
        </p:blipFill>
        <p:spPr>
          <a:xfrm>
            <a:off x="-1" y="1693470"/>
            <a:ext cx="1653791" cy="3288452"/>
          </a:xfrm>
          <a:prstGeom prst="rect">
            <a:avLst/>
          </a:prstGeom>
        </p:spPr>
      </p:pic>
      <p:sp>
        <p:nvSpPr>
          <p:cNvPr id="3" name="TextBox 2"/>
          <p:cNvSpPr txBox="1"/>
          <p:nvPr/>
        </p:nvSpPr>
        <p:spPr>
          <a:xfrm>
            <a:off x="1574621" y="1463027"/>
            <a:ext cx="9967939" cy="115108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3 Bespoke revision sessions </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3 Mock 121 EPA sessions </a:t>
            </a: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Gateway meeting with Learner/Manager/Vocational Coach</a:t>
            </a: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Knowledge Test (90 minutes) facilitated by Aspiration Training</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On site observation (60 minutes &amp; 15 x minutes Q&amp;A) undertaken by an independent assessor at City &amp; Guilds</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Interview (45 x minutes) </a:t>
            </a:r>
            <a:r>
              <a:rPr kumimoji="0" lang="en-GB" sz="2000" b="0" i="0" u="none" strike="noStrike" kern="1200" cap="none" spc="0" normalizeH="0" baseline="0" noProof="0">
                <a:ln>
                  <a:noFill/>
                </a:ln>
                <a:solidFill>
                  <a:srgbClr val="32373C"/>
                </a:solidFill>
                <a:effectLst/>
                <a:uLnTx/>
                <a:uFillTx/>
                <a:latin typeface="Arial" panose="020B0604020202020204"/>
                <a:ea typeface="+mn-lt"/>
                <a:cs typeface="Arial" panose="020B0604020202020204"/>
              </a:rPr>
              <a:t>undertaken by an independent assessor at City &amp; Guilds</a:t>
            </a: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Results issued for each component within 7 x working days </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p:txBody>
      </p:sp>
      <p:pic>
        <p:nvPicPr>
          <p:cNvPr id="7" name="Picture 2" descr="LOWRES-Aspiration-Training-Colour.jpg">
            <a:extLst>
              <a:ext uri="{FF2B5EF4-FFF2-40B4-BE49-F238E27FC236}">
                <a16:creationId xmlns:a16="http://schemas.microsoft.com/office/drawing/2014/main" id="{70484276-C4EB-885C-6C71-91398762E926}"/>
              </a:ext>
            </a:extLst>
          </p:cNvPr>
          <p:cNvPicPr>
            <a:picLocks noChangeAspect="1"/>
          </p:cNvPicPr>
          <p:nvPr/>
        </p:nvPicPr>
        <p:blipFill>
          <a:blip r:embed="rId4"/>
          <a:stretch>
            <a:fillRect/>
          </a:stretch>
        </p:blipFill>
        <p:spPr>
          <a:xfrm>
            <a:off x="236585" y="6149162"/>
            <a:ext cx="1569454" cy="536491"/>
          </a:xfrm>
          <a:prstGeom prst="rect">
            <a:avLst/>
          </a:prstGeom>
        </p:spPr>
      </p:pic>
      <p:pic>
        <p:nvPicPr>
          <p:cNvPr id="9" name="Picture 4" descr="A picture containing text, clipart&#10;&#10;Description automatically generated">
            <a:extLst>
              <a:ext uri="{FF2B5EF4-FFF2-40B4-BE49-F238E27FC236}">
                <a16:creationId xmlns:a16="http://schemas.microsoft.com/office/drawing/2014/main" id="{37550C4E-8146-9AC3-646A-D73B4C2F32E7}"/>
              </a:ext>
            </a:extLst>
          </p:cNvPr>
          <p:cNvPicPr>
            <a:picLocks noChangeAspect="1"/>
          </p:cNvPicPr>
          <p:nvPr/>
        </p:nvPicPr>
        <p:blipFill>
          <a:blip r:embed="rId5"/>
          <a:stretch>
            <a:fillRect/>
          </a:stretch>
        </p:blipFill>
        <p:spPr>
          <a:xfrm>
            <a:off x="10786997" y="6037545"/>
            <a:ext cx="1400828" cy="816280"/>
          </a:xfrm>
          <a:prstGeom prst="rect">
            <a:avLst/>
          </a:prstGeom>
        </p:spPr>
      </p:pic>
    </p:spTree>
    <p:extLst>
      <p:ext uri="{BB962C8B-B14F-4D97-AF65-F5344CB8AC3E}">
        <p14:creationId xmlns:p14="http://schemas.microsoft.com/office/powerpoint/2010/main" val="2299934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 name="Rectangle 15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5" name="TextBox 154">
            <a:extLst>
              <a:ext uri="{FF2B5EF4-FFF2-40B4-BE49-F238E27FC236}">
                <a16:creationId xmlns:a16="http://schemas.microsoft.com/office/drawing/2014/main" id="{2B1EE875-E614-99F3-0A93-DD7F81DA6016}"/>
              </a:ext>
            </a:extLst>
          </p:cNvPr>
          <p:cNvSpPr txBox="1"/>
          <p:nvPr/>
        </p:nvSpPr>
        <p:spPr>
          <a:xfrm>
            <a:off x="224612" y="304942"/>
            <a:ext cx="4543982" cy="683264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Arial" panose="020B0604020202020204"/>
                <a:ea typeface="+mn-ea"/>
                <a:cs typeface="Arial"/>
              </a:rPr>
              <a:t>Virtual Reality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white"/>
                </a:solidFill>
                <a:effectLst/>
                <a:uLnTx/>
                <a:uFillTx/>
                <a:latin typeface="Arial" panose="020B0604020202020204"/>
                <a:ea typeface="+mn-ea"/>
                <a:cs typeface="Arial"/>
              </a:rPr>
              <a:t>Treatment Scenarios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1" u="none" strike="noStrike" kern="1200" cap="none" spc="0" normalizeH="0" baseline="0" noProof="0">
              <a:ln>
                <a:noFill/>
              </a:ln>
              <a:solidFill>
                <a:prstClr val="white"/>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panose="020B0604020202020204"/>
                <a:ea typeface="+mn-ea"/>
                <a:cs typeface="Arial" panose="020B0604020202020204"/>
              </a:rPr>
              <a:t>Developed over the past 2 x years we now have the following treatment scenarios built into our delivery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prstClr val="white"/>
                </a:solidFill>
                <a:effectLst/>
                <a:uLnTx/>
                <a:uFillTx/>
                <a:latin typeface="Arial" panose="020B0604020202020204"/>
                <a:ea typeface="+mn-ea"/>
                <a:cs typeface="Arial" panose="020B0604020202020204"/>
              </a:rPr>
              <a:t>Amalgam Restoration</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prstClr val="white"/>
                </a:solidFill>
                <a:effectLst/>
                <a:uLnTx/>
                <a:uFillTx/>
                <a:latin typeface="Arial" panose="020B0604020202020204"/>
                <a:ea typeface="+mn-ea"/>
                <a:cs typeface="Arial" panose="020B0604020202020204"/>
              </a:rPr>
              <a:t>Surgical extraction (including sutures)</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prstClr val="white"/>
                </a:solidFill>
                <a:effectLst/>
                <a:uLnTx/>
                <a:uFillTx/>
                <a:latin typeface="Arial" panose="020B0604020202020204"/>
                <a:ea typeface="+mn-ea"/>
                <a:cs typeface="Arial" panose="020B0604020202020204"/>
              </a:rPr>
              <a:t>Emergency appointment into temporary restoration</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prstClr val="white"/>
                </a:solidFill>
                <a:effectLst/>
                <a:uLnTx/>
                <a:uFillTx/>
                <a:latin typeface="Arial" panose="020B0604020202020204"/>
                <a:ea typeface="+mn-ea"/>
                <a:cs typeface="Arial" panose="020B0604020202020204"/>
              </a:rPr>
              <a:t>A mix of tutorial scenarios </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p:txBody>
      </p:sp>
      <p:grpSp>
        <p:nvGrpSpPr>
          <p:cNvPr id="6" name="Google Shape;1515;p37">
            <a:extLst>
              <a:ext uri="{FF2B5EF4-FFF2-40B4-BE49-F238E27FC236}">
                <a16:creationId xmlns:a16="http://schemas.microsoft.com/office/drawing/2014/main" id="{6EE8B590-34D2-0ADF-FEC6-1DAACD13C83F}"/>
              </a:ext>
            </a:extLst>
          </p:cNvPr>
          <p:cNvGrpSpPr/>
          <p:nvPr/>
        </p:nvGrpSpPr>
        <p:grpSpPr>
          <a:xfrm>
            <a:off x="5535604" y="738206"/>
            <a:ext cx="6236466" cy="5504682"/>
            <a:chOff x="5053326" y="805725"/>
            <a:chExt cx="1719875" cy="1269950"/>
          </a:xfrm>
        </p:grpSpPr>
        <p:sp>
          <p:nvSpPr>
            <p:cNvPr id="7" name="Google Shape;1516;p37">
              <a:extLst>
                <a:ext uri="{FF2B5EF4-FFF2-40B4-BE49-F238E27FC236}">
                  <a16:creationId xmlns:a16="http://schemas.microsoft.com/office/drawing/2014/main" id="{7E02B5D2-6DBD-2A69-B4B3-20AA755472D7}"/>
                </a:ext>
              </a:extLst>
            </p:cNvPr>
            <p:cNvSpPr/>
            <p:nvPr/>
          </p:nvSpPr>
          <p:spPr>
            <a:xfrm>
              <a:off x="5053326" y="2005300"/>
              <a:ext cx="1719875" cy="70375"/>
            </a:xfrm>
            <a:custGeom>
              <a:avLst/>
              <a:gdLst/>
              <a:ahLst/>
              <a:cxnLst/>
              <a:rect l="l" t="t" r="r" b="b"/>
              <a:pathLst>
                <a:path w="68795" h="2815" extrusionOk="0">
                  <a:moveTo>
                    <a:pt x="34398" y="1"/>
                  </a:moveTo>
                  <a:cubicBezTo>
                    <a:pt x="15393" y="1"/>
                    <a:pt x="0" y="632"/>
                    <a:pt x="0" y="1403"/>
                  </a:cubicBezTo>
                  <a:cubicBezTo>
                    <a:pt x="0" y="2183"/>
                    <a:pt x="15393" y="2814"/>
                    <a:pt x="34398" y="2814"/>
                  </a:cubicBezTo>
                  <a:cubicBezTo>
                    <a:pt x="53393" y="2814"/>
                    <a:pt x="68795" y="2183"/>
                    <a:pt x="68795" y="1403"/>
                  </a:cubicBezTo>
                  <a:cubicBezTo>
                    <a:pt x="68795" y="632"/>
                    <a:pt x="53393" y="1"/>
                    <a:pt x="34398" y="1"/>
                  </a:cubicBezTo>
                  <a:close/>
                </a:path>
              </a:pathLst>
            </a:custGeom>
            <a:solidFill>
              <a:srgbClr val="EEEEE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517;p37">
              <a:extLst>
                <a:ext uri="{FF2B5EF4-FFF2-40B4-BE49-F238E27FC236}">
                  <a16:creationId xmlns:a16="http://schemas.microsoft.com/office/drawing/2014/main" id="{2032DB8C-F16D-A3FB-93C6-39B89A72F482}"/>
                </a:ext>
              </a:extLst>
            </p:cNvPr>
            <p:cNvSpPr/>
            <p:nvPr/>
          </p:nvSpPr>
          <p:spPr>
            <a:xfrm>
              <a:off x="5956001" y="1396950"/>
              <a:ext cx="209300" cy="41225"/>
            </a:xfrm>
            <a:custGeom>
              <a:avLst/>
              <a:gdLst/>
              <a:ahLst/>
              <a:cxnLst/>
              <a:rect l="l" t="t" r="r" b="b"/>
              <a:pathLst>
                <a:path w="8372" h="1649" extrusionOk="0">
                  <a:moveTo>
                    <a:pt x="526" y="1"/>
                  </a:moveTo>
                  <a:cubicBezTo>
                    <a:pt x="237" y="1"/>
                    <a:pt x="0" y="228"/>
                    <a:pt x="0" y="518"/>
                  </a:cubicBezTo>
                  <a:lnTo>
                    <a:pt x="0" y="1123"/>
                  </a:lnTo>
                  <a:cubicBezTo>
                    <a:pt x="0" y="1412"/>
                    <a:pt x="237" y="1649"/>
                    <a:pt x="526" y="1649"/>
                  </a:cubicBezTo>
                  <a:lnTo>
                    <a:pt x="7854" y="1649"/>
                  </a:lnTo>
                  <a:cubicBezTo>
                    <a:pt x="8144" y="1649"/>
                    <a:pt x="8371" y="1412"/>
                    <a:pt x="8371" y="1123"/>
                  </a:cubicBezTo>
                  <a:lnTo>
                    <a:pt x="8371" y="518"/>
                  </a:lnTo>
                  <a:cubicBezTo>
                    <a:pt x="8371" y="228"/>
                    <a:pt x="8144" y="1"/>
                    <a:pt x="7854"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518;p37">
              <a:extLst>
                <a:ext uri="{FF2B5EF4-FFF2-40B4-BE49-F238E27FC236}">
                  <a16:creationId xmlns:a16="http://schemas.microsoft.com/office/drawing/2014/main" id="{D4F13059-CBEA-AAD7-5755-9B62FF0C5245}"/>
                </a:ext>
              </a:extLst>
            </p:cNvPr>
            <p:cNvSpPr/>
            <p:nvPr/>
          </p:nvSpPr>
          <p:spPr>
            <a:xfrm>
              <a:off x="5956426" y="1419950"/>
              <a:ext cx="208650" cy="18225"/>
            </a:xfrm>
            <a:custGeom>
              <a:avLst/>
              <a:gdLst/>
              <a:ahLst/>
              <a:cxnLst/>
              <a:rect l="l" t="t" r="r" b="b"/>
              <a:pathLst>
                <a:path w="8346" h="729" extrusionOk="0">
                  <a:moveTo>
                    <a:pt x="1" y="1"/>
                  </a:moveTo>
                  <a:cubicBezTo>
                    <a:pt x="44" y="413"/>
                    <a:pt x="395" y="729"/>
                    <a:pt x="816" y="729"/>
                  </a:cubicBezTo>
                  <a:lnTo>
                    <a:pt x="7530" y="729"/>
                  </a:lnTo>
                  <a:cubicBezTo>
                    <a:pt x="7951" y="729"/>
                    <a:pt x="8302" y="413"/>
                    <a:pt x="8346"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519;p37">
              <a:extLst>
                <a:ext uri="{FF2B5EF4-FFF2-40B4-BE49-F238E27FC236}">
                  <a16:creationId xmlns:a16="http://schemas.microsoft.com/office/drawing/2014/main" id="{939B2DCC-5FB7-201E-230C-1544861D5C6F}"/>
                </a:ext>
              </a:extLst>
            </p:cNvPr>
            <p:cNvSpPr/>
            <p:nvPr/>
          </p:nvSpPr>
          <p:spPr>
            <a:xfrm>
              <a:off x="5764026" y="1367150"/>
              <a:ext cx="262775" cy="100825"/>
            </a:xfrm>
            <a:custGeom>
              <a:avLst/>
              <a:gdLst/>
              <a:ahLst/>
              <a:cxnLst/>
              <a:rect l="l" t="t" r="r" b="b"/>
              <a:pathLst>
                <a:path w="10511" h="4033" extrusionOk="0">
                  <a:moveTo>
                    <a:pt x="526" y="0"/>
                  </a:moveTo>
                  <a:cubicBezTo>
                    <a:pt x="237" y="0"/>
                    <a:pt x="0" y="228"/>
                    <a:pt x="0" y="518"/>
                  </a:cubicBezTo>
                  <a:lnTo>
                    <a:pt x="0" y="3507"/>
                  </a:lnTo>
                  <a:cubicBezTo>
                    <a:pt x="0" y="3796"/>
                    <a:pt x="237" y="4033"/>
                    <a:pt x="526" y="4033"/>
                  </a:cubicBezTo>
                  <a:lnTo>
                    <a:pt x="9993" y="4033"/>
                  </a:lnTo>
                  <a:cubicBezTo>
                    <a:pt x="10282" y="4033"/>
                    <a:pt x="10510" y="3796"/>
                    <a:pt x="10510" y="3507"/>
                  </a:cubicBezTo>
                  <a:lnTo>
                    <a:pt x="10510" y="518"/>
                  </a:lnTo>
                  <a:cubicBezTo>
                    <a:pt x="10510" y="228"/>
                    <a:pt x="10282" y="0"/>
                    <a:pt x="9993" y="0"/>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520;p37">
              <a:extLst>
                <a:ext uri="{FF2B5EF4-FFF2-40B4-BE49-F238E27FC236}">
                  <a16:creationId xmlns:a16="http://schemas.microsoft.com/office/drawing/2014/main" id="{D5F84635-9452-4C37-989D-293601AFC397}"/>
                </a:ext>
              </a:extLst>
            </p:cNvPr>
            <p:cNvSpPr/>
            <p:nvPr/>
          </p:nvSpPr>
          <p:spPr>
            <a:xfrm>
              <a:off x="5764026" y="1429375"/>
              <a:ext cx="262775" cy="38600"/>
            </a:xfrm>
            <a:custGeom>
              <a:avLst/>
              <a:gdLst/>
              <a:ahLst/>
              <a:cxnLst/>
              <a:rect l="l" t="t" r="r" b="b"/>
              <a:pathLst>
                <a:path w="10511" h="1544" extrusionOk="0">
                  <a:moveTo>
                    <a:pt x="0" y="1"/>
                  </a:moveTo>
                  <a:lnTo>
                    <a:pt x="0" y="720"/>
                  </a:lnTo>
                  <a:cubicBezTo>
                    <a:pt x="0" y="1176"/>
                    <a:pt x="368" y="1544"/>
                    <a:pt x="824" y="1544"/>
                  </a:cubicBezTo>
                  <a:lnTo>
                    <a:pt x="9686" y="1544"/>
                  </a:lnTo>
                  <a:cubicBezTo>
                    <a:pt x="10142" y="1544"/>
                    <a:pt x="10510" y="1176"/>
                    <a:pt x="10510" y="720"/>
                  </a:cubicBezTo>
                  <a:lnTo>
                    <a:pt x="10510" y="1"/>
                  </a:ln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521;p37">
              <a:extLst>
                <a:ext uri="{FF2B5EF4-FFF2-40B4-BE49-F238E27FC236}">
                  <a16:creationId xmlns:a16="http://schemas.microsoft.com/office/drawing/2014/main" id="{BD063715-6F3B-06DE-D5F1-486B5259920F}"/>
                </a:ext>
              </a:extLst>
            </p:cNvPr>
            <p:cNvSpPr/>
            <p:nvPr/>
          </p:nvSpPr>
          <p:spPr>
            <a:xfrm>
              <a:off x="5803451" y="1337350"/>
              <a:ext cx="29850" cy="29825"/>
            </a:xfrm>
            <a:custGeom>
              <a:avLst/>
              <a:gdLst/>
              <a:ahLst/>
              <a:cxnLst/>
              <a:rect l="l" t="t" r="r" b="b"/>
              <a:pathLst>
                <a:path w="1194" h="1193" extrusionOk="0">
                  <a:moveTo>
                    <a:pt x="1" y="0"/>
                  </a:moveTo>
                  <a:lnTo>
                    <a:pt x="1" y="1192"/>
                  </a:lnTo>
                  <a:lnTo>
                    <a:pt x="1193" y="1192"/>
                  </a:lnTo>
                  <a:lnTo>
                    <a:pt x="1193"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522;p37">
              <a:extLst>
                <a:ext uri="{FF2B5EF4-FFF2-40B4-BE49-F238E27FC236}">
                  <a16:creationId xmlns:a16="http://schemas.microsoft.com/office/drawing/2014/main" id="{EFDB45F9-3259-7F47-8770-862374A7F56B}"/>
                </a:ext>
              </a:extLst>
            </p:cNvPr>
            <p:cNvSpPr/>
            <p:nvPr/>
          </p:nvSpPr>
          <p:spPr>
            <a:xfrm>
              <a:off x="5920926" y="1337350"/>
              <a:ext cx="42975" cy="29825"/>
            </a:xfrm>
            <a:custGeom>
              <a:avLst/>
              <a:gdLst/>
              <a:ahLst/>
              <a:cxnLst/>
              <a:rect l="l" t="t" r="r" b="b"/>
              <a:pathLst>
                <a:path w="1719" h="1193" extrusionOk="0">
                  <a:moveTo>
                    <a:pt x="0" y="0"/>
                  </a:moveTo>
                  <a:lnTo>
                    <a:pt x="0" y="1192"/>
                  </a:lnTo>
                  <a:lnTo>
                    <a:pt x="1719" y="1192"/>
                  </a:lnTo>
                  <a:lnTo>
                    <a:pt x="1719"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523;p37">
              <a:extLst>
                <a:ext uri="{FF2B5EF4-FFF2-40B4-BE49-F238E27FC236}">
                  <a16:creationId xmlns:a16="http://schemas.microsoft.com/office/drawing/2014/main" id="{E62E3DD1-84FA-1D09-80AF-11332C72EF0E}"/>
                </a:ext>
              </a:extLst>
            </p:cNvPr>
            <p:cNvSpPr/>
            <p:nvPr/>
          </p:nvSpPr>
          <p:spPr>
            <a:xfrm>
              <a:off x="5856276" y="1352250"/>
              <a:ext cx="49550" cy="14925"/>
            </a:xfrm>
            <a:custGeom>
              <a:avLst/>
              <a:gdLst/>
              <a:ahLst/>
              <a:cxnLst/>
              <a:rect l="l" t="t" r="r" b="b"/>
              <a:pathLst>
                <a:path w="1982" h="597" extrusionOk="0">
                  <a:moveTo>
                    <a:pt x="1" y="0"/>
                  </a:moveTo>
                  <a:lnTo>
                    <a:pt x="1" y="596"/>
                  </a:lnTo>
                  <a:lnTo>
                    <a:pt x="1982" y="596"/>
                  </a:lnTo>
                  <a:lnTo>
                    <a:pt x="1982"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24;p37">
              <a:extLst>
                <a:ext uri="{FF2B5EF4-FFF2-40B4-BE49-F238E27FC236}">
                  <a16:creationId xmlns:a16="http://schemas.microsoft.com/office/drawing/2014/main" id="{4D70BC33-6DDC-4FB5-7D05-DCF23E49B134}"/>
                </a:ext>
              </a:extLst>
            </p:cNvPr>
            <p:cNvSpPr/>
            <p:nvPr/>
          </p:nvSpPr>
          <p:spPr>
            <a:xfrm>
              <a:off x="6126051" y="1236975"/>
              <a:ext cx="209075" cy="41225"/>
            </a:xfrm>
            <a:custGeom>
              <a:avLst/>
              <a:gdLst/>
              <a:ahLst/>
              <a:cxnLst/>
              <a:rect l="l" t="t" r="r" b="b"/>
              <a:pathLst>
                <a:path w="8363" h="1649" extrusionOk="0">
                  <a:moveTo>
                    <a:pt x="518" y="0"/>
                  </a:moveTo>
                  <a:cubicBezTo>
                    <a:pt x="228" y="0"/>
                    <a:pt x="0" y="237"/>
                    <a:pt x="0" y="526"/>
                  </a:cubicBezTo>
                  <a:lnTo>
                    <a:pt x="0" y="1131"/>
                  </a:lnTo>
                  <a:cubicBezTo>
                    <a:pt x="0" y="1421"/>
                    <a:pt x="228" y="1648"/>
                    <a:pt x="518" y="1648"/>
                  </a:cubicBezTo>
                  <a:lnTo>
                    <a:pt x="7846" y="1648"/>
                  </a:lnTo>
                  <a:cubicBezTo>
                    <a:pt x="8135" y="1648"/>
                    <a:pt x="8363" y="1421"/>
                    <a:pt x="8363" y="1131"/>
                  </a:cubicBezTo>
                  <a:lnTo>
                    <a:pt x="8363" y="526"/>
                  </a:lnTo>
                  <a:cubicBezTo>
                    <a:pt x="8363" y="237"/>
                    <a:pt x="8135" y="0"/>
                    <a:pt x="7846" y="0"/>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25;p37">
              <a:extLst>
                <a:ext uri="{FF2B5EF4-FFF2-40B4-BE49-F238E27FC236}">
                  <a16:creationId xmlns:a16="http://schemas.microsoft.com/office/drawing/2014/main" id="{3D1EE9AB-6160-1A03-88AF-979A9BE76D84}"/>
                </a:ext>
              </a:extLst>
            </p:cNvPr>
            <p:cNvSpPr/>
            <p:nvPr/>
          </p:nvSpPr>
          <p:spPr>
            <a:xfrm>
              <a:off x="6126276" y="1260650"/>
              <a:ext cx="208650" cy="17550"/>
            </a:xfrm>
            <a:custGeom>
              <a:avLst/>
              <a:gdLst/>
              <a:ahLst/>
              <a:cxnLst/>
              <a:rect l="l" t="t" r="r" b="b"/>
              <a:pathLst>
                <a:path w="8346" h="702" extrusionOk="0">
                  <a:moveTo>
                    <a:pt x="0" y="0"/>
                  </a:moveTo>
                  <a:cubicBezTo>
                    <a:pt x="53" y="403"/>
                    <a:pt x="403" y="701"/>
                    <a:pt x="815" y="701"/>
                  </a:cubicBezTo>
                  <a:lnTo>
                    <a:pt x="7530" y="701"/>
                  </a:lnTo>
                  <a:cubicBezTo>
                    <a:pt x="7942" y="701"/>
                    <a:pt x="8293" y="403"/>
                    <a:pt x="8345" y="0"/>
                  </a:cubicBez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26;p37">
              <a:extLst>
                <a:ext uri="{FF2B5EF4-FFF2-40B4-BE49-F238E27FC236}">
                  <a16:creationId xmlns:a16="http://schemas.microsoft.com/office/drawing/2014/main" id="{868C79F9-445F-9DB4-413B-17DB17F3E4F1}"/>
                </a:ext>
              </a:extLst>
            </p:cNvPr>
            <p:cNvSpPr/>
            <p:nvPr/>
          </p:nvSpPr>
          <p:spPr>
            <a:xfrm>
              <a:off x="6272651" y="1220100"/>
              <a:ext cx="263000" cy="176875"/>
            </a:xfrm>
            <a:custGeom>
              <a:avLst/>
              <a:gdLst/>
              <a:ahLst/>
              <a:cxnLst/>
              <a:rect l="l" t="t" r="r" b="b"/>
              <a:pathLst>
                <a:path w="10520" h="7075" extrusionOk="0">
                  <a:moveTo>
                    <a:pt x="527" y="1"/>
                  </a:moveTo>
                  <a:cubicBezTo>
                    <a:pt x="237" y="1"/>
                    <a:pt x="1" y="228"/>
                    <a:pt x="1" y="518"/>
                  </a:cubicBezTo>
                  <a:lnTo>
                    <a:pt x="1" y="6549"/>
                  </a:lnTo>
                  <a:cubicBezTo>
                    <a:pt x="1" y="6838"/>
                    <a:pt x="237" y="7075"/>
                    <a:pt x="527" y="7075"/>
                  </a:cubicBezTo>
                  <a:lnTo>
                    <a:pt x="9994" y="7075"/>
                  </a:lnTo>
                  <a:cubicBezTo>
                    <a:pt x="10283" y="7075"/>
                    <a:pt x="10520" y="6838"/>
                    <a:pt x="10520" y="6549"/>
                  </a:cubicBezTo>
                  <a:lnTo>
                    <a:pt x="10520" y="518"/>
                  </a:lnTo>
                  <a:cubicBezTo>
                    <a:pt x="10520" y="228"/>
                    <a:pt x="10283" y="1"/>
                    <a:pt x="9994"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27;p37">
              <a:extLst>
                <a:ext uri="{FF2B5EF4-FFF2-40B4-BE49-F238E27FC236}">
                  <a16:creationId xmlns:a16="http://schemas.microsoft.com/office/drawing/2014/main" id="{E723CAD7-1CF3-C796-883D-1465AA3BDB89}"/>
                </a:ext>
              </a:extLst>
            </p:cNvPr>
            <p:cNvSpPr/>
            <p:nvPr/>
          </p:nvSpPr>
          <p:spPr>
            <a:xfrm>
              <a:off x="6272651" y="1315425"/>
              <a:ext cx="263000" cy="81550"/>
            </a:xfrm>
            <a:custGeom>
              <a:avLst/>
              <a:gdLst/>
              <a:ahLst/>
              <a:cxnLst/>
              <a:rect l="l" t="t" r="r" b="b"/>
              <a:pathLst>
                <a:path w="10520" h="3262" extrusionOk="0">
                  <a:moveTo>
                    <a:pt x="1" y="1"/>
                  </a:moveTo>
                  <a:lnTo>
                    <a:pt x="1" y="2438"/>
                  </a:lnTo>
                  <a:cubicBezTo>
                    <a:pt x="1" y="2885"/>
                    <a:pt x="369" y="3262"/>
                    <a:pt x="825" y="3262"/>
                  </a:cubicBezTo>
                  <a:lnTo>
                    <a:pt x="9687" y="3262"/>
                  </a:lnTo>
                  <a:cubicBezTo>
                    <a:pt x="10143" y="3262"/>
                    <a:pt x="10520" y="2885"/>
                    <a:pt x="10520" y="2429"/>
                  </a:cubicBezTo>
                  <a:lnTo>
                    <a:pt x="10520" y="1"/>
                  </a:ln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28;p37">
              <a:extLst>
                <a:ext uri="{FF2B5EF4-FFF2-40B4-BE49-F238E27FC236}">
                  <a16:creationId xmlns:a16="http://schemas.microsoft.com/office/drawing/2014/main" id="{1FA2E569-29AD-3508-35C4-0CEA5AD4DD41}"/>
                </a:ext>
              </a:extLst>
            </p:cNvPr>
            <p:cNvSpPr/>
            <p:nvPr/>
          </p:nvSpPr>
          <p:spPr>
            <a:xfrm>
              <a:off x="6319651" y="1344900"/>
              <a:ext cx="47925" cy="127250"/>
            </a:xfrm>
            <a:custGeom>
              <a:avLst/>
              <a:gdLst/>
              <a:ahLst/>
              <a:cxnLst/>
              <a:rect l="l" t="t" r="r" b="b"/>
              <a:pathLst>
                <a:path w="1917" h="5090" extrusionOk="0">
                  <a:moveTo>
                    <a:pt x="273" y="1"/>
                  </a:moveTo>
                  <a:cubicBezTo>
                    <a:pt x="137" y="1"/>
                    <a:pt x="1" y="93"/>
                    <a:pt x="14" y="277"/>
                  </a:cubicBezTo>
                  <a:lnTo>
                    <a:pt x="14" y="4143"/>
                  </a:lnTo>
                  <a:cubicBezTo>
                    <a:pt x="14" y="4668"/>
                    <a:pt x="435" y="5089"/>
                    <a:pt x="961" y="5089"/>
                  </a:cubicBezTo>
                  <a:cubicBezTo>
                    <a:pt x="1478" y="5089"/>
                    <a:pt x="1908" y="4660"/>
                    <a:pt x="1908" y="4143"/>
                  </a:cubicBezTo>
                  <a:lnTo>
                    <a:pt x="1908" y="277"/>
                  </a:lnTo>
                  <a:cubicBezTo>
                    <a:pt x="1916" y="93"/>
                    <a:pt x="1780" y="1"/>
                    <a:pt x="1645" y="1"/>
                  </a:cubicBezTo>
                  <a:cubicBezTo>
                    <a:pt x="1509" y="1"/>
                    <a:pt x="1373" y="93"/>
                    <a:pt x="1382" y="277"/>
                  </a:cubicBezTo>
                  <a:lnTo>
                    <a:pt x="1382" y="4143"/>
                  </a:lnTo>
                  <a:cubicBezTo>
                    <a:pt x="1382" y="4423"/>
                    <a:pt x="1169" y="4563"/>
                    <a:pt x="956" y="4563"/>
                  </a:cubicBezTo>
                  <a:cubicBezTo>
                    <a:pt x="744" y="4563"/>
                    <a:pt x="531" y="4423"/>
                    <a:pt x="531" y="4143"/>
                  </a:cubicBezTo>
                  <a:lnTo>
                    <a:pt x="531" y="277"/>
                  </a:lnTo>
                  <a:cubicBezTo>
                    <a:pt x="544" y="93"/>
                    <a:pt x="409" y="1"/>
                    <a:pt x="273" y="1"/>
                  </a:cubicBezTo>
                  <a:close/>
                </a:path>
              </a:pathLst>
            </a:custGeom>
            <a:solidFill>
              <a:srgbClr val="54D6E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29;p37">
              <a:extLst>
                <a:ext uri="{FF2B5EF4-FFF2-40B4-BE49-F238E27FC236}">
                  <a16:creationId xmlns:a16="http://schemas.microsoft.com/office/drawing/2014/main" id="{2D65038B-8AD4-3F18-ECBD-E54715376A6B}"/>
                </a:ext>
              </a:extLst>
            </p:cNvPr>
            <p:cNvSpPr/>
            <p:nvPr/>
          </p:nvSpPr>
          <p:spPr>
            <a:xfrm>
              <a:off x="6382126" y="1344900"/>
              <a:ext cx="48000" cy="127250"/>
            </a:xfrm>
            <a:custGeom>
              <a:avLst/>
              <a:gdLst/>
              <a:ahLst/>
              <a:cxnLst/>
              <a:rect l="l" t="t" r="r" b="b"/>
              <a:pathLst>
                <a:path w="1920" h="5090" extrusionOk="0">
                  <a:moveTo>
                    <a:pt x="272" y="1"/>
                  </a:moveTo>
                  <a:cubicBezTo>
                    <a:pt x="136" y="1"/>
                    <a:pt x="0" y="93"/>
                    <a:pt x="13" y="277"/>
                  </a:cubicBezTo>
                  <a:lnTo>
                    <a:pt x="13" y="4143"/>
                  </a:lnTo>
                  <a:cubicBezTo>
                    <a:pt x="13" y="4668"/>
                    <a:pt x="434" y="5089"/>
                    <a:pt x="960" y="5089"/>
                  </a:cubicBezTo>
                  <a:cubicBezTo>
                    <a:pt x="1486" y="5089"/>
                    <a:pt x="1907" y="4660"/>
                    <a:pt x="1907" y="4143"/>
                  </a:cubicBezTo>
                  <a:lnTo>
                    <a:pt x="1907" y="277"/>
                  </a:lnTo>
                  <a:cubicBezTo>
                    <a:pt x="1920" y="93"/>
                    <a:pt x="1784" y="1"/>
                    <a:pt x="1648" y="1"/>
                  </a:cubicBezTo>
                  <a:cubicBezTo>
                    <a:pt x="1512" y="1"/>
                    <a:pt x="1377" y="93"/>
                    <a:pt x="1390" y="277"/>
                  </a:cubicBezTo>
                  <a:lnTo>
                    <a:pt x="1390" y="4143"/>
                  </a:lnTo>
                  <a:cubicBezTo>
                    <a:pt x="1390" y="4423"/>
                    <a:pt x="1175" y="4563"/>
                    <a:pt x="960" y="4563"/>
                  </a:cubicBezTo>
                  <a:cubicBezTo>
                    <a:pt x="745" y="4563"/>
                    <a:pt x="531" y="4423"/>
                    <a:pt x="531" y="4143"/>
                  </a:cubicBezTo>
                  <a:lnTo>
                    <a:pt x="531" y="277"/>
                  </a:lnTo>
                  <a:cubicBezTo>
                    <a:pt x="544" y="93"/>
                    <a:pt x="408" y="1"/>
                    <a:pt x="272" y="1"/>
                  </a:cubicBezTo>
                  <a:close/>
                </a:path>
              </a:pathLst>
            </a:custGeom>
            <a:solidFill>
              <a:srgbClr val="54D6E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30;p37">
              <a:extLst>
                <a:ext uri="{FF2B5EF4-FFF2-40B4-BE49-F238E27FC236}">
                  <a16:creationId xmlns:a16="http://schemas.microsoft.com/office/drawing/2014/main" id="{1D74C2D2-7253-CB2C-189D-1ED46278FF2F}"/>
                </a:ext>
              </a:extLst>
            </p:cNvPr>
            <p:cNvSpPr/>
            <p:nvPr/>
          </p:nvSpPr>
          <p:spPr>
            <a:xfrm>
              <a:off x="6444801" y="1344900"/>
              <a:ext cx="47800" cy="127250"/>
            </a:xfrm>
            <a:custGeom>
              <a:avLst/>
              <a:gdLst/>
              <a:ahLst/>
              <a:cxnLst/>
              <a:rect l="l" t="t" r="r" b="b"/>
              <a:pathLst>
                <a:path w="1912" h="5090" extrusionOk="0">
                  <a:moveTo>
                    <a:pt x="269" y="1"/>
                  </a:moveTo>
                  <a:cubicBezTo>
                    <a:pt x="134" y="1"/>
                    <a:pt x="0" y="93"/>
                    <a:pt x="13" y="277"/>
                  </a:cubicBezTo>
                  <a:lnTo>
                    <a:pt x="13" y="4143"/>
                  </a:lnTo>
                  <a:cubicBezTo>
                    <a:pt x="13" y="4668"/>
                    <a:pt x="434" y="5089"/>
                    <a:pt x="951" y="5089"/>
                  </a:cubicBezTo>
                  <a:cubicBezTo>
                    <a:pt x="1477" y="5089"/>
                    <a:pt x="1907" y="4660"/>
                    <a:pt x="1898" y="4143"/>
                  </a:cubicBezTo>
                  <a:lnTo>
                    <a:pt x="1898" y="277"/>
                  </a:lnTo>
                  <a:cubicBezTo>
                    <a:pt x="1911" y="93"/>
                    <a:pt x="1775" y="1"/>
                    <a:pt x="1640" y="1"/>
                  </a:cubicBezTo>
                  <a:cubicBezTo>
                    <a:pt x="1504" y="1"/>
                    <a:pt x="1368" y="93"/>
                    <a:pt x="1381" y="277"/>
                  </a:cubicBezTo>
                  <a:lnTo>
                    <a:pt x="1381" y="4143"/>
                  </a:lnTo>
                  <a:cubicBezTo>
                    <a:pt x="1381" y="4423"/>
                    <a:pt x="1168" y="4563"/>
                    <a:pt x="956" y="4563"/>
                  </a:cubicBezTo>
                  <a:cubicBezTo>
                    <a:pt x="743" y="4563"/>
                    <a:pt x="531" y="4423"/>
                    <a:pt x="531" y="4143"/>
                  </a:cubicBezTo>
                  <a:lnTo>
                    <a:pt x="531" y="277"/>
                  </a:lnTo>
                  <a:cubicBezTo>
                    <a:pt x="539" y="93"/>
                    <a:pt x="404" y="1"/>
                    <a:pt x="269" y="1"/>
                  </a:cubicBezTo>
                  <a:close/>
                </a:path>
              </a:pathLst>
            </a:custGeom>
            <a:solidFill>
              <a:srgbClr val="54D6E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31;p37">
              <a:extLst>
                <a:ext uri="{FF2B5EF4-FFF2-40B4-BE49-F238E27FC236}">
                  <a16:creationId xmlns:a16="http://schemas.microsoft.com/office/drawing/2014/main" id="{67B2D69B-5CC6-A1DD-4BEF-39E607551CE9}"/>
                </a:ext>
              </a:extLst>
            </p:cNvPr>
            <p:cNvSpPr/>
            <p:nvPr/>
          </p:nvSpPr>
          <p:spPr>
            <a:xfrm>
              <a:off x="6351976" y="1300750"/>
              <a:ext cx="20200" cy="71250"/>
            </a:xfrm>
            <a:custGeom>
              <a:avLst/>
              <a:gdLst/>
              <a:ahLst/>
              <a:cxnLst/>
              <a:rect l="l" t="t" r="r" b="b"/>
              <a:pathLst>
                <a:path w="808" h="2850" extrusionOk="0">
                  <a:moveTo>
                    <a:pt x="1" y="0"/>
                  </a:moveTo>
                  <a:lnTo>
                    <a:pt x="1" y="2849"/>
                  </a:lnTo>
                  <a:lnTo>
                    <a:pt x="807" y="2849"/>
                  </a:lnTo>
                  <a:lnTo>
                    <a:pt x="807"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32;p37">
              <a:extLst>
                <a:ext uri="{FF2B5EF4-FFF2-40B4-BE49-F238E27FC236}">
                  <a16:creationId xmlns:a16="http://schemas.microsoft.com/office/drawing/2014/main" id="{B206071F-8C1E-7F1B-3661-06C3064A6C14}"/>
                </a:ext>
              </a:extLst>
            </p:cNvPr>
            <p:cNvSpPr/>
            <p:nvPr/>
          </p:nvSpPr>
          <p:spPr>
            <a:xfrm>
              <a:off x="6413126" y="1300750"/>
              <a:ext cx="20400" cy="71250"/>
            </a:xfrm>
            <a:custGeom>
              <a:avLst/>
              <a:gdLst/>
              <a:ahLst/>
              <a:cxnLst/>
              <a:rect l="l" t="t" r="r" b="b"/>
              <a:pathLst>
                <a:path w="816" h="2850" extrusionOk="0">
                  <a:moveTo>
                    <a:pt x="1" y="0"/>
                  </a:moveTo>
                  <a:lnTo>
                    <a:pt x="1" y="2849"/>
                  </a:lnTo>
                  <a:lnTo>
                    <a:pt x="816" y="2849"/>
                  </a:lnTo>
                  <a:lnTo>
                    <a:pt x="816"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33;p37">
              <a:extLst>
                <a:ext uri="{FF2B5EF4-FFF2-40B4-BE49-F238E27FC236}">
                  <a16:creationId xmlns:a16="http://schemas.microsoft.com/office/drawing/2014/main" id="{24FDF5BB-8DB8-ABD4-68C8-6050DA935141}"/>
                </a:ext>
              </a:extLst>
            </p:cNvPr>
            <p:cNvSpPr/>
            <p:nvPr/>
          </p:nvSpPr>
          <p:spPr>
            <a:xfrm>
              <a:off x="6475576" y="1300750"/>
              <a:ext cx="20425" cy="71250"/>
            </a:xfrm>
            <a:custGeom>
              <a:avLst/>
              <a:gdLst/>
              <a:ahLst/>
              <a:cxnLst/>
              <a:rect l="l" t="t" r="r" b="b"/>
              <a:pathLst>
                <a:path w="817" h="2850" extrusionOk="0">
                  <a:moveTo>
                    <a:pt x="1" y="0"/>
                  </a:moveTo>
                  <a:lnTo>
                    <a:pt x="1" y="2849"/>
                  </a:lnTo>
                  <a:lnTo>
                    <a:pt x="816" y="2849"/>
                  </a:lnTo>
                  <a:lnTo>
                    <a:pt x="816"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34;p37">
              <a:extLst>
                <a:ext uri="{FF2B5EF4-FFF2-40B4-BE49-F238E27FC236}">
                  <a16:creationId xmlns:a16="http://schemas.microsoft.com/office/drawing/2014/main" id="{A8228264-405E-627F-2C68-7D000B2E63F1}"/>
                </a:ext>
              </a:extLst>
            </p:cNvPr>
            <p:cNvSpPr/>
            <p:nvPr/>
          </p:nvSpPr>
          <p:spPr>
            <a:xfrm>
              <a:off x="6350901" y="1257800"/>
              <a:ext cx="19750" cy="19750"/>
            </a:xfrm>
            <a:custGeom>
              <a:avLst/>
              <a:gdLst/>
              <a:ahLst/>
              <a:cxnLst/>
              <a:rect l="l" t="t" r="r" b="b"/>
              <a:pathLst>
                <a:path w="790" h="790" extrusionOk="0">
                  <a:moveTo>
                    <a:pt x="395" y="0"/>
                  </a:moveTo>
                  <a:cubicBezTo>
                    <a:pt x="175" y="0"/>
                    <a:pt x="0" y="176"/>
                    <a:pt x="0" y="395"/>
                  </a:cubicBezTo>
                  <a:cubicBezTo>
                    <a:pt x="0" y="614"/>
                    <a:pt x="175" y="789"/>
                    <a:pt x="395" y="789"/>
                  </a:cubicBezTo>
                  <a:cubicBezTo>
                    <a:pt x="614" y="789"/>
                    <a:pt x="789" y="614"/>
                    <a:pt x="789" y="395"/>
                  </a:cubicBezTo>
                  <a:cubicBezTo>
                    <a:pt x="789" y="176"/>
                    <a:pt x="614" y="0"/>
                    <a:pt x="395" y="0"/>
                  </a:cubicBezTo>
                  <a:close/>
                </a:path>
              </a:pathLst>
            </a:custGeom>
            <a:solidFill>
              <a:srgbClr val="A7F2F8"/>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35;p37">
              <a:extLst>
                <a:ext uri="{FF2B5EF4-FFF2-40B4-BE49-F238E27FC236}">
                  <a16:creationId xmlns:a16="http://schemas.microsoft.com/office/drawing/2014/main" id="{325C7921-A95B-CE40-9222-5F73FDBE45B0}"/>
                </a:ext>
              </a:extLst>
            </p:cNvPr>
            <p:cNvSpPr/>
            <p:nvPr/>
          </p:nvSpPr>
          <p:spPr>
            <a:xfrm>
              <a:off x="6413351" y="1257800"/>
              <a:ext cx="19750" cy="19750"/>
            </a:xfrm>
            <a:custGeom>
              <a:avLst/>
              <a:gdLst/>
              <a:ahLst/>
              <a:cxnLst/>
              <a:rect l="l" t="t" r="r" b="b"/>
              <a:pathLst>
                <a:path w="790" h="790" extrusionOk="0">
                  <a:moveTo>
                    <a:pt x="395" y="0"/>
                  </a:moveTo>
                  <a:cubicBezTo>
                    <a:pt x="184" y="0"/>
                    <a:pt x="0" y="176"/>
                    <a:pt x="0" y="395"/>
                  </a:cubicBezTo>
                  <a:cubicBezTo>
                    <a:pt x="0" y="614"/>
                    <a:pt x="184" y="789"/>
                    <a:pt x="395" y="789"/>
                  </a:cubicBezTo>
                  <a:cubicBezTo>
                    <a:pt x="614" y="789"/>
                    <a:pt x="789" y="614"/>
                    <a:pt x="789" y="395"/>
                  </a:cubicBezTo>
                  <a:cubicBezTo>
                    <a:pt x="789" y="176"/>
                    <a:pt x="614" y="0"/>
                    <a:pt x="395" y="0"/>
                  </a:cubicBezTo>
                  <a:close/>
                </a:path>
              </a:pathLst>
            </a:custGeom>
            <a:solidFill>
              <a:srgbClr val="A7F2F8"/>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536;p37">
              <a:extLst>
                <a:ext uri="{FF2B5EF4-FFF2-40B4-BE49-F238E27FC236}">
                  <a16:creationId xmlns:a16="http://schemas.microsoft.com/office/drawing/2014/main" id="{AB341F99-9B7E-379A-D9E9-F9688E37D839}"/>
                </a:ext>
              </a:extLst>
            </p:cNvPr>
            <p:cNvSpPr/>
            <p:nvPr/>
          </p:nvSpPr>
          <p:spPr>
            <a:xfrm>
              <a:off x="6476026" y="1257800"/>
              <a:ext cx="19750" cy="19750"/>
            </a:xfrm>
            <a:custGeom>
              <a:avLst/>
              <a:gdLst/>
              <a:ahLst/>
              <a:cxnLst/>
              <a:rect l="l" t="t" r="r" b="b"/>
              <a:pathLst>
                <a:path w="790" h="790" extrusionOk="0">
                  <a:moveTo>
                    <a:pt x="395" y="0"/>
                  </a:moveTo>
                  <a:cubicBezTo>
                    <a:pt x="176" y="0"/>
                    <a:pt x="0" y="176"/>
                    <a:pt x="0" y="395"/>
                  </a:cubicBezTo>
                  <a:cubicBezTo>
                    <a:pt x="0" y="614"/>
                    <a:pt x="176" y="789"/>
                    <a:pt x="395" y="789"/>
                  </a:cubicBezTo>
                  <a:cubicBezTo>
                    <a:pt x="614" y="789"/>
                    <a:pt x="789" y="614"/>
                    <a:pt x="789" y="395"/>
                  </a:cubicBezTo>
                  <a:cubicBezTo>
                    <a:pt x="789" y="176"/>
                    <a:pt x="614" y="0"/>
                    <a:pt x="395" y="0"/>
                  </a:cubicBezTo>
                  <a:close/>
                </a:path>
              </a:pathLst>
            </a:custGeom>
            <a:solidFill>
              <a:srgbClr val="A7F2F8"/>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537;p37">
              <a:extLst>
                <a:ext uri="{FF2B5EF4-FFF2-40B4-BE49-F238E27FC236}">
                  <a16:creationId xmlns:a16="http://schemas.microsoft.com/office/drawing/2014/main" id="{241C0FC4-3AF5-679F-8B5B-1F3FF7AC5D22}"/>
                </a:ext>
              </a:extLst>
            </p:cNvPr>
            <p:cNvSpPr/>
            <p:nvPr/>
          </p:nvSpPr>
          <p:spPr>
            <a:xfrm>
              <a:off x="6126051" y="883500"/>
              <a:ext cx="58325" cy="675000"/>
            </a:xfrm>
            <a:custGeom>
              <a:avLst/>
              <a:gdLst/>
              <a:ahLst/>
              <a:cxnLst/>
              <a:rect l="l" t="t" r="r" b="b"/>
              <a:pathLst>
                <a:path w="2333" h="27000" extrusionOk="0">
                  <a:moveTo>
                    <a:pt x="0" y="0"/>
                  </a:moveTo>
                  <a:lnTo>
                    <a:pt x="0" y="26999"/>
                  </a:lnTo>
                  <a:lnTo>
                    <a:pt x="2332" y="26999"/>
                  </a:lnTo>
                  <a:lnTo>
                    <a:pt x="2332" y="1394"/>
                  </a:lnTo>
                  <a:lnTo>
                    <a:pt x="0"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538;p37">
              <a:extLst>
                <a:ext uri="{FF2B5EF4-FFF2-40B4-BE49-F238E27FC236}">
                  <a16:creationId xmlns:a16="http://schemas.microsoft.com/office/drawing/2014/main" id="{5039BB89-D5E3-EA6D-FAE0-BEA07310CB87}"/>
                </a:ext>
              </a:extLst>
            </p:cNvPr>
            <p:cNvSpPr/>
            <p:nvPr/>
          </p:nvSpPr>
          <p:spPr>
            <a:xfrm>
              <a:off x="6126051" y="1507175"/>
              <a:ext cx="58325" cy="51325"/>
            </a:xfrm>
            <a:custGeom>
              <a:avLst/>
              <a:gdLst/>
              <a:ahLst/>
              <a:cxnLst/>
              <a:rect l="l" t="t" r="r" b="b"/>
              <a:pathLst>
                <a:path w="2333" h="2053" extrusionOk="0">
                  <a:moveTo>
                    <a:pt x="0" y="1"/>
                  </a:moveTo>
                  <a:lnTo>
                    <a:pt x="0" y="2052"/>
                  </a:lnTo>
                  <a:lnTo>
                    <a:pt x="2332" y="2052"/>
                  </a:lnTo>
                  <a:lnTo>
                    <a:pt x="2332" y="1"/>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539;p37">
              <a:extLst>
                <a:ext uri="{FF2B5EF4-FFF2-40B4-BE49-F238E27FC236}">
                  <a16:creationId xmlns:a16="http://schemas.microsoft.com/office/drawing/2014/main" id="{B47667E7-6114-93D1-191B-63DBE55EC667}"/>
                </a:ext>
              </a:extLst>
            </p:cNvPr>
            <p:cNvSpPr/>
            <p:nvPr/>
          </p:nvSpPr>
          <p:spPr>
            <a:xfrm>
              <a:off x="6087251" y="1540275"/>
              <a:ext cx="136125" cy="477975"/>
            </a:xfrm>
            <a:custGeom>
              <a:avLst/>
              <a:gdLst/>
              <a:ahLst/>
              <a:cxnLst/>
              <a:rect l="l" t="t" r="r" b="b"/>
              <a:pathLst>
                <a:path w="5445" h="19119" extrusionOk="0">
                  <a:moveTo>
                    <a:pt x="1167" y="0"/>
                  </a:moveTo>
                  <a:cubicBezTo>
                    <a:pt x="527" y="0"/>
                    <a:pt x="1" y="526"/>
                    <a:pt x="1" y="1175"/>
                  </a:cubicBezTo>
                  <a:lnTo>
                    <a:pt x="1" y="19119"/>
                  </a:lnTo>
                  <a:lnTo>
                    <a:pt x="5444" y="19119"/>
                  </a:lnTo>
                  <a:lnTo>
                    <a:pt x="5444" y="1175"/>
                  </a:lnTo>
                  <a:cubicBezTo>
                    <a:pt x="5444" y="526"/>
                    <a:pt x="4927" y="0"/>
                    <a:pt x="4279" y="0"/>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540;p37">
              <a:extLst>
                <a:ext uri="{FF2B5EF4-FFF2-40B4-BE49-F238E27FC236}">
                  <a16:creationId xmlns:a16="http://schemas.microsoft.com/office/drawing/2014/main" id="{4046220B-3F87-B893-4802-EF41F2165530}"/>
                </a:ext>
              </a:extLst>
            </p:cNvPr>
            <p:cNvSpPr/>
            <p:nvPr/>
          </p:nvSpPr>
          <p:spPr>
            <a:xfrm>
              <a:off x="6087251" y="1961025"/>
              <a:ext cx="136125" cy="57225"/>
            </a:xfrm>
            <a:custGeom>
              <a:avLst/>
              <a:gdLst/>
              <a:ahLst/>
              <a:cxnLst/>
              <a:rect l="l" t="t" r="r" b="b"/>
              <a:pathLst>
                <a:path w="5445" h="2289" extrusionOk="0">
                  <a:moveTo>
                    <a:pt x="1" y="1"/>
                  </a:moveTo>
                  <a:lnTo>
                    <a:pt x="1" y="2289"/>
                  </a:lnTo>
                  <a:lnTo>
                    <a:pt x="5444" y="2289"/>
                  </a:lnTo>
                  <a:lnTo>
                    <a:pt x="5444" y="1"/>
                  </a:ln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541;p37">
              <a:extLst>
                <a:ext uri="{FF2B5EF4-FFF2-40B4-BE49-F238E27FC236}">
                  <a16:creationId xmlns:a16="http://schemas.microsoft.com/office/drawing/2014/main" id="{335D60B3-362C-E50E-C469-AFDD6A5CCCAE}"/>
                </a:ext>
              </a:extLst>
            </p:cNvPr>
            <p:cNvSpPr/>
            <p:nvPr/>
          </p:nvSpPr>
          <p:spPr>
            <a:xfrm>
              <a:off x="5515276" y="805725"/>
              <a:ext cx="763100" cy="191625"/>
            </a:xfrm>
            <a:custGeom>
              <a:avLst/>
              <a:gdLst/>
              <a:ahLst/>
              <a:cxnLst/>
              <a:rect l="l" t="t" r="r" b="b"/>
              <a:pathLst>
                <a:path w="30524" h="7665" extrusionOk="0">
                  <a:moveTo>
                    <a:pt x="13412" y="1"/>
                  </a:moveTo>
                  <a:cubicBezTo>
                    <a:pt x="9797" y="1"/>
                    <a:pt x="5513" y="655"/>
                    <a:pt x="588" y="2471"/>
                  </a:cubicBezTo>
                  <a:cubicBezTo>
                    <a:pt x="194" y="2620"/>
                    <a:pt x="1" y="3067"/>
                    <a:pt x="150" y="3462"/>
                  </a:cubicBezTo>
                  <a:cubicBezTo>
                    <a:pt x="261" y="3773"/>
                    <a:pt x="557" y="3970"/>
                    <a:pt x="875" y="3970"/>
                  </a:cubicBezTo>
                  <a:cubicBezTo>
                    <a:pt x="960" y="3970"/>
                    <a:pt x="1047" y="3956"/>
                    <a:pt x="1132" y="3926"/>
                  </a:cubicBezTo>
                  <a:cubicBezTo>
                    <a:pt x="5862" y="2180"/>
                    <a:pt x="9957" y="1555"/>
                    <a:pt x="13400" y="1555"/>
                  </a:cubicBezTo>
                  <a:cubicBezTo>
                    <a:pt x="17026" y="1555"/>
                    <a:pt x="19928" y="2249"/>
                    <a:pt x="22082" y="3059"/>
                  </a:cubicBezTo>
                  <a:cubicBezTo>
                    <a:pt x="26623" y="4777"/>
                    <a:pt x="28911" y="7371"/>
                    <a:pt x="28937" y="7398"/>
                  </a:cubicBezTo>
                  <a:cubicBezTo>
                    <a:pt x="29087" y="7563"/>
                    <a:pt x="29300" y="7665"/>
                    <a:pt x="29526" y="7665"/>
                  </a:cubicBezTo>
                  <a:cubicBezTo>
                    <a:pt x="29551" y="7665"/>
                    <a:pt x="29577" y="7663"/>
                    <a:pt x="29603" y="7661"/>
                  </a:cubicBezTo>
                  <a:cubicBezTo>
                    <a:pt x="30226" y="7599"/>
                    <a:pt x="30524" y="6854"/>
                    <a:pt x="30112" y="6381"/>
                  </a:cubicBezTo>
                  <a:cubicBezTo>
                    <a:pt x="30015" y="6267"/>
                    <a:pt x="27596" y="3506"/>
                    <a:pt x="22722" y="1638"/>
                  </a:cubicBezTo>
                  <a:cubicBezTo>
                    <a:pt x="20415" y="757"/>
                    <a:pt x="17300" y="1"/>
                    <a:pt x="13412"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542;p37">
              <a:extLst>
                <a:ext uri="{FF2B5EF4-FFF2-40B4-BE49-F238E27FC236}">
                  <a16:creationId xmlns:a16="http://schemas.microsoft.com/office/drawing/2014/main" id="{159FD2EB-46B1-8AC3-7A0A-09A4E5E41150}"/>
                </a:ext>
              </a:extLst>
            </p:cNvPr>
            <p:cNvSpPr/>
            <p:nvPr/>
          </p:nvSpPr>
          <p:spPr>
            <a:xfrm>
              <a:off x="5519676" y="832275"/>
              <a:ext cx="747525" cy="165100"/>
            </a:xfrm>
            <a:custGeom>
              <a:avLst/>
              <a:gdLst/>
              <a:ahLst/>
              <a:cxnLst/>
              <a:rect l="l" t="t" r="r" b="b"/>
              <a:pathLst>
                <a:path w="29901" h="6604" extrusionOk="0">
                  <a:moveTo>
                    <a:pt x="13108" y="1"/>
                  </a:moveTo>
                  <a:cubicBezTo>
                    <a:pt x="9427" y="1"/>
                    <a:pt x="5051" y="665"/>
                    <a:pt x="0" y="2514"/>
                  </a:cubicBezTo>
                  <a:cubicBezTo>
                    <a:pt x="139" y="2765"/>
                    <a:pt x="403" y="2912"/>
                    <a:pt x="679" y="2912"/>
                  </a:cubicBezTo>
                  <a:cubicBezTo>
                    <a:pt x="768" y="2912"/>
                    <a:pt x="859" y="2897"/>
                    <a:pt x="947" y="2864"/>
                  </a:cubicBezTo>
                  <a:cubicBezTo>
                    <a:pt x="5685" y="1121"/>
                    <a:pt x="9786" y="496"/>
                    <a:pt x="13231" y="496"/>
                  </a:cubicBezTo>
                  <a:cubicBezTo>
                    <a:pt x="16855" y="496"/>
                    <a:pt x="19754" y="1188"/>
                    <a:pt x="21906" y="1997"/>
                  </a:cubicBezTo>
                  <a:cubicBezTo>
                    <a:pt x="26447" y="3715"/>
                    <a:pt x="28735" y="6309"/>
                    <a:pt x="28752" y="6336"/>
                  </a:cubicBezTo>
                  <a:cubicBezTo>
                    <a:pt x="28906" y="6513"/>
                    <a:pt x="29122" y="6604"/>
                    <a:pt x="29340" y="6604"/>
                  </a:cubicBezTo>
                  <a:cubicBezTo>
                    <a:pt x="29520" y="6604"/>
                    <a:pt x="29701" y="6542"/>
                    <a:pt x="29848" y="6415"/>
                  </a:cubicBezTo>
                  <a:cubicBezTo>
                    <a:pt x="29865" y="6397"/>
                    <a:pt x="29883" y="6388"/>
                    <a:pt x="29901" y="6371"/>
                  </a:cubicBezTo>
                  <a:cubicBezTo>
                    <a:pt x="29857" y="6344"/>
                    <a:pt x="29830" y="6309"/>
                    <a:pt x="29795" y="6274"/>
                  </a:cubicBezTo>
                  <a:cubicBezTo>
                    <a:pt x="29769" y="6248"/>
                    <a:pt x="27315" y="3460"/>
                    <a:pt x="22432" y="1620"/>
                  </a:cubicBezTo>
                  <a:cubicBezTo>
                    <a:pt x="20120" y="745"/>
                    <a:pt x="17004" y="1"/>
                    <a:pt x="13108"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543;p37">
              <a:extLst>
                <a:ext uri="{FF2B5EF4-FFF2-40B4-BE49-F238E27FC236}">
                  <a16:creationId xmlns:a16="http://schemas.microsoft.com/office/drawing/2014/main" id="{045B194D-F4EE-1F6F-C5E7-D7AC5B638DE4}"/>
                </a:ext>
              </a:extLst>
            </p:cNvPr>
            <p:cNvSpPr/>
            <p:nvPr/>
          </p:nvSpPr>
          <p:spPr>
            <a:xfrm>
              <a:off x="5516151" y="862725"/>
              <a:ext cx="434825" cy="150800"/>
            </a:xfrm>
            <a:custGeom>
              <a:avLst/>
              <a:gdLst/>
              <a:ahLst/>
              <a:cxnLst/>
              <a:rect l="l" t="t" r="r" b="b"/>
              <a:pathLst>
                <a:path w="17393" h="6032" extrusionOk="0">
                  <a:moveTo>
                    <a:pt x="3226" y="0"/>
                  </a:moveTo>
                  <a:cubicBezTo>
                    <a:pt x="2402" y="0"/>
                    <a:pt x="1571" y="40"/>
                    <a:pt x="737" y="121"/>
                  </a:cubicBezTo>
                  <a:cubicBezTo>
                    <a:pt x="316" y="165"/>
                    <a:pt x="1" y="542"/>
                    <a:pt x="45" y="971"/>
                  </a:cubicBezTo>
                  <a:cubicBezTo>
                    <a:pt x="78" y="1379"/>
                    <a:pt x="426" y="1675"/>
                    <a:pt x="828" y="1675"/>
                  </a:cubicBezTo>
                  <a:cubicBezTo>
                    <a:pt x="850" y="1675"/>
                    <a:pt x="873" y="1674"/>
                    <a:pt x="895" y="1673"/>
                  </a:cubicBezTo>
                  <a:cubicBezTo>
                    <a:pt x="1727" y="1592"/>
                    <a:pt x="2534" y="1554"/>
                    <a:pt x="3316" y="1554"/>
                  </a:cubicBezTo>
                  <a:cubicBezTo>
                    <a:pt x="9128" y="1554"/>
                    <a:pt x="13523" y="3656"/>
                    <a:pt x="15841" y="5819"/>
                  </a:cubicBezTo>
                  <a:cubicBezTo>
                    <a:pt x="15984" y="5954"/>
                    <a:pt x="16185" y="6032"/>
                    <a:pt x="16385" y="6032"/>
                  </a:cubicBezTo>
                  <a:cubicBezTo>
                    <a:pt x="16405" y="6032"/>
                    <a:pt x="16426" y="6031"/>
                    <a:pt x="16446" y="6029"/>
                  </a:cubicBezTo>
                  <a:cubicBezTo>
                    <a:pt x="17112" y="5959"/>
                    <a:pt x="17392" y="5135"/>
                    <a:pt x="16902" y="4679"/>
                  </a:cubicBezTo>
                  <a:cubicBezTo>
                    <a:pt x="13714" y="1713"/>
                    <a:pt x="8632" y="0"/>
                    <a:pt x="3226" y="0"/>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544;p37">
              <a:extLst>
                <a:ext uri="{FF2B5EF4-FFF2-40B4-BE49-F238E27FC236}">
                  <a16:creationId xmlns:a16="http://schemas.microsoft.com/office/drawing/2014/main" id="{0C97E051-16E8-74D6-1BD3-93B1C2A86B59}"/>
                </a:ext>
              </a:extLst>
            </p:cNvPr>
            <p:cNvSpPr/>
            <p:nvPr/>
          </p:nvSpPr>
          <p:spPr>
            <a:xfrm>
              <a:off x="5517926" y="883525"/>
              <a:ext cx="418375" cy="129925"/>
            </a:xfrm>
            <a:custGeom>
              <a:avLst/>
              <a:gdLst/>
              <a:ahLst/>
              <a:cxnLst/>
              <a:rect l="l" t="t" r="r" b="b"/>
              <a:pathLst>
                <a:path w="16735" h="5197" extrusionOk="0">
                  <a:moveTo>
                    <a:pt x="2837" y="1"/>
                  </a:moveTo>
                  <a:cubicBezTo>
                    <a:pt x="2013" y="1"/>
                    <a:pt x="1183" y="41"/>
                    <a:pt x="351" y="122"/>
                  </a:cubicBezTo>
                  <a:cubicBezTo>
                    <a:pt x="219" y="139"/>
                    <a:pt x="96" y="183"/>
                    <a:pt x="0" y="253"/>
                  </a:cubicBezTo>
                  <a:cubicBezTo>
                    <a:pt x="82" y="599"/>
                    <a:pt x="396" y="844"/>
                    <a:pt x="753" y="844"/>
                  </a:cubicBezTo>
                  <a:cubicBezTo>
                    <a:pt x="777" y="844"/>
                    <a:pt x="800" y="843"/>
                    <a:pt x="824" y="841"/>
                  </a:cubicBezTo>
                  <a:cubicBezTo>
                    <a:pt x="1656" y="760"/>
                    <a:pt x="2463" y="722"/>
                    <a:pt x="3245" y="722"/>
                  </a:cubicBezTo>
                  <a:cubicBezTo>
                    <a:pt x="9057" y="722"/>
                    <a:pt x="13452" y="2824"/>
                    <a:pt x="15770" y="4987"/>
                  </a:cubicBezTo>
                  <a:cubicBezTo>
                    <a:pt x="15918" y="5125"/>
                    <a:pt x="16111" y="5197"/>
                    <a:pt x="16304" y="5197"/>
                  </a:cubicBezTo>
                  <a:cubicBezTo>
                    <a:pt x="16454" y="5197"/>
                    <a:pt x="16604" y="5154"/>
                    <a:pt x="16734" y="5066"/>
                  </a:cubicBezTo>
                  <a:cubicBezTo>
                    <a:pt x="16699" y="4917"/>
                    <a:pt x="16620" y="4785"/>
                    <a:pt x="16515" y="4680"/>
                  </a:cubicBezTo>
                  <a:cubicBezTo>
                    <a:pt x="13328" y="1713"/>
                    <a:pt x="8239" y="1"/>
                    <a:pt x="2837"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545;p37">
              <a:extLst>
                <a:ext uri="{FF2B5EF4-FFF2-40B4-BE49-F238E27FC236}">
                  <a16:creationId xmlns:a16="http://schemas.microsoft.com/office/drawing/2014/main" id="{AF2D7567-BCF7-C27C-A39B-AC7CDFF0E0BB}"/>
                </a:ext>
              </a:extLst>
            </p:cNvPr>
            <p:cNvSpPr/>
            <p:nvPr/>
          </p:nvSpPr>
          <p:spPr>
            <a:xfrm>
              <a:off x="5836651" y="905900"/>
              <a:ext cx="178975" cy="178075"/>
            </a:xfrm>
            <a:custGeom>
              <a:avLst/>
              <a:gdLst/>
              <a:ahLst/>
              <a:cxnLst/>
              <a:rect l="l" t="t" r="r" b="b"/>
              <a:pathLst>
                <a:path w="7159" h="7123" extrusionOk="0">
                  <a:moveTo>
                    <a:pt x="5711" y="1"/>
                  </a:moveTo>
                  <a:cubicBezTo>
                    <a:pt x="5346" y="1"/>
                    <a:pt x="4983" y="153"/>
                    <a:pt x="4730" y="454"/>
                  </a:cubicBezTo>
                  <a:lnTo>
                    <a:pt x="750" y="4969"/>
                  </a:lnTo>
                  <a:cubicBezTo>
                    <a:pt x="1" y="5819"/>
                    <a:pt x="619" y="7123"/>
                    <a:pt x="1710" y="7123"/>
                  </a:cubicBezTo>
                  <a:cubicBezTo>
                    <a:pt x="1755" y="7123"/>
                    <a:pt x="1800" y="7121"/>
                    <a:pt x="1846" y="7116"/>
                  </a:cubicBezTo>
                  <a:cubicBezTo>
                    <a:pt x="2171" y="7090"/>
                    <a:pt x="2469" y="6932"/>
                    <a:pt x="2688" y="6687"/>
                  </a:cubicBezTo>
                  <a:lnTo>
                    <a:pt x="6676" y="2172"/>
                  </a:lnTo>
                  <a:cubicBezTo>
                    <a:pt x="7158" y="1637"/>
                    <a:pt x="7115" y="805"/>
                    <a:pt x="6571" y="323"/>
                  </a:cubicBezTo>
                  <a:cubicBezTo>
                    <a:pt x="6324" y="107"/>
                    <a:pt x="6016" y="1"/>
                    <a:pt x="5711"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546;p37">
              <a:extLst>
                <a:ext uri="{FF2B5EF4-FFF2-40B4-BE49-F238E27FC236}">
                  <a16:creationId xmlns:a16="http://schemas.microsoft.com/office/drawing/2014/main" id="{BE6EA5BE-EB47-20E9-C4C8-F34F8DE6AC24}"/>
                </a:ext>
              </a:extLst>
            </p:cNvPr>
            <p:cNvSpPr/>
            <p:nvPr/>
          </p:nvSpPr>
          <p:spPr>
            <a:xfrm>
              <a:off x="5843126" y="973125"/>
              <a:ext cx="109600" cy="111375"/>
            </a:xfrm>
            <a:custGeom>
              <a:avLst/>
              <a:gdLst/>
              <a:ahLst/>
              <a:cxnLst/>
              <a:rect l="l" t="t" r="r" b="b"/>
              <a:pathLst>
                <a:path w="4384" h="4455" extrusionOk="0">
                  <a:moveTo>
                    <a:pt x="2508" y="0"/>
                  </a:moveTo>
                  <a:lnTo>
                    <a:pt x="491" y="2280"/>
                  </a:lnTo>
                  <a:cubicBezTo>
                    <a:pt x="1" y="2814"/>
                    <a:pt x="44" y="3647"/>
                    <a:pt x="588" y="4129"/>
                  </a:cubicBezTo>
                  <a:cubicBezTo>
                    <a:pt x="834" y="4348"/>
                    <a:pt x="1140" y="4455"/>
                    <a:pt x="1444" y="4455"/>
                  </a:cubicBezTo>
                  <a:cubicBezTo>
                    <a:pt x="1811" y="4455"/>
                    <a:pt x="2175" y="4299"/>
                    <a:pt x="2429" y="3998"/>
                  </a:cubicBezTo>
                  <a:lnTo>
                    <a:pt x="4384" y="1789"/>
                  </a:lnTo>
                  <a:cubicBezTo>
                    <a:pt x="3884" y="1070"/>
                    <a:pt x="3244" y="456"/>
                    <a:pt x="2508" y="0"/>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547;p37">
              <a:extLst>
                <a:ext uri="{FF2B5EF4-FFF2-40B4-BE49-F238E27FC236}">
                  <a16:creationId xmlns:a16="http://schemas.microsoft.com/office/drawing/2014/main" id="{1FDCD49F-E7B3-B4D9-F277-0B8FD02FBDE0}"/>
                </a:ext>
              </a:extLst>
            </p:cNvPr>
            <p:cNvSpPr/>
            <p:nvPr/>
          </p:nvSpPr>
          <p:spPr>
            <a:xfrm>
              <a:off x="5768401" y="998875"/>
              <a:ext cx="207550" cy="155500"/>
            </a:xfrm>
            <a:custGeom>
              <a:avLst/>
              <a:gdLst/>
              <a:ahLst/>
              <a:cxnLst/>
              <a:rect l="l" t="t" r="r" b="b"/>
              <a:pathLst>
                <a:path w="8302" h="6220" extrusionOk="0">
                  <a:moveTo>
                    <a:pt x="2795" y="0"/>
                  </a:moveTo>
                  <a:cubicBezTo>
                    <a:pt x="1202" y="0"/>
                    <a:pt x="0" y="794"/>
                    <a:pt x="0" y="794"/>
                  </a:cubicBezTo>
                  <a:lnTo>
                    <a:pt x="7346" y="6220"/>
                  </a:lnTo>
                  <a:cubicBezTo>
                    <a:pt x="7346" y="6220"/>
                    <a:pt x="8302" y="2959"/>
                    <a:pt x="5576" y="934"/>
                  </a:cubicBezTo>
                  <a:cubicBezTo>
                    <a:pt x="4620" y="229"/>
                    <a:pt x="3651" y="0"/>
                    <a:pt x="2795" y="0"/>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548;p37">
              <a:extLst>
                <a:ext uri="{FF2B5EF4-FFF2-40B4-BE49-F238E27FC236}">
                  <a16:creationId xmlns:a16="http://schemas.microsoft.com/office/drawing/2014/main" id="{DE643397-F8ED-6D0B-CA5A-B3C3AFA7C768}"/>
                </a:ext>
              </a:extLst>
            </p:cNvPr>
            <p:cNvSpPr/>
            <p:nvPr/>
          </p:nvSpPr>
          <p:spPr>
            <a:xfrm>
              <a:off x="5579051" y="1735750"/>
              <a:ext cx="253800" cy="254025"/>
            </a:xfrm>
            <a:custGeom>
              <a:avLst/>
              <a:gdLst/>
              <a:ahLst/>
              <a:cxnLst/>
              <a:rect l="l" t="t" r="r" b="b"/>
              <a:pathLst>
                <a:path w="10152" h="10161" extrusionOk="0">
                  <a:moveTo>
                    <a:pt x="2657" y="1"/>
                  </a:moveTo>
                  <a:lnTo>
                    <a:pt x="1" y="2657"/>
                  </a:lnTo>
                  <a:lnTo>
                    <a:pt x="7504" y="10160"/>
                  </a:lnTo>
                  <a:lnTo>
                    <a:pt x="10152" y="7504"/>
                  </a:lnTo>
                  <a:lnTo>
                    <a:pt x="2657" y="1"/>
                  </a:lnTo>
                  <a:close/>
                </a:path>
              </a:pathLst>
            </a:custGeom>
            <a:solidFill>
              <a:srgbClr val="A7F2F8"/>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549;p37">
              <a:extLst>
                <a:ext uri="{FF2B5EF4-FFF2-40B4-BE49-F238E27FC236}">
                  <a16:creationId xmlns:a16="http://schemas.microsoft.com/office/drawing/2014/main" id="{3DE24D03-3713-1BAF-881C-FBBF52E62E17}"/>
                </a:ext>
              </a:extLst>
            </p:cNvPr>
            <p:cNvSpPr/>
            <p:nvPr/>
          </p:nvSpPr>
          <p:spPr>
            <a:xfrm>
              <a:off x="5240476" y="1324975"/>
              <a:ext cx="278125" cy="331550"/>
            </a:xfrm>
            <a:custGeom>
              <a:avLst/>
              <a:gdLst/>
              <a:ahLst/>
              <a:cxnLst/>
              <a:rect l="l" t="t" r="r" b="b"/>
              <a:pathLst>
                <a:path w="11125" h="13262" extrusionOk="0">
                  <a:moveTo>
                    <a:pt x="2093" y="1"/>
                  </a:moveTo>
                  <a:cubicBezTo>
                    <a:pt x="1953" y="1"/>
                    <a:pt x="1812" y="45"/>
                    <a:pt x="1692" y="136"/>
                  </a:cubicBezTo>
                  <a:lnTo>
                    <a:pt x="342" y="1161"/>
                  </a:lnTo>
                  <a:cubicBezTo>
                    <a:pt x="53" y="1381"/>
                    <a:pt x="0" y="1793"/>
                    <a:pt x="220" y="2082"/>
                  </a:cubicBezTo>
                  <a:lnTo>
                    <a:pt x="8512" y="13004"/>
                  </a:lnTo>
                  <a:cubicBezTo>
                    <a:pt x="8640" y="13174"/>
                    <a:pt x="8835" y="13262"/>
                    <a:pt x="9032" y="13262"/>
                  </a:cubicBezTo>
                  <a:cubicBezTo>
                    <a:pt x="9172" y="13262"/>
                    <a:pt x="9313" y="13218"/>
                    <a:pt x="9433" y="13127"/>
                  </a:cubicBezTo>
                  <a:lnTo>
                    <a:pt x="10774" y="12101"/>
                  </a:lnTo>
                  <a:cubicBezTo>
                    <a:pt x="11072" y="11882"/>
                    <a:pt x="11124" y="11470"/>
                    <a:pt x="10905" y="11181"/>
                  </a:cubicBezTo>
                  <a:lnTo>
                    <a:pt x="2613" y="259"/>
                  </a:lnTo>
                  <a:cubicBezTo>
                    <a:pt x="2484" y="89"/>
                    <a:pt x="2290" y="1"/>
                    <a:pt x="2093" y="1"/>
                  </a:cubicBezTo>
                  <a:close/>
                </a:path>
              </a:pathLst>
            </a:custGeom>
            <a:solidFill>
              <a:srgbClr val="A7F2F8"/>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550;p37">
              <a:extLst>
                <a:ext uri="{FF2B5EF4-FFF2-40B4-BE49-F238E27FC236}">
                  <a16:creationId xmlns:a16="http://schemas.microsoft.com/office/drawing/2014/main" id="{97056AB1-B069-2480-44EE-26B7DD08CA8A}"/>
                </a:ext>
              </a:extLst>
            </p:cNvPr>
            <p:cNvSpPr/>
            <p:nvPr/>
          </p:nvSpPr>
          <p:spPr>
            <a:xfrm>
              <a:off x="5133526" y="1245800"/>
              <a:ext cx="433275" cy="569775"/>
            </a:xfrm>
            <a:custGeom>
              <a:avLst/>
              <a:gdLst/>
              <a:ahLst/>
              <a:cxnLst/>
              <a:rect l="l" t="t" r="r" b="b"/>
              <a:pathLst>
                <a:path w="17331" h="22791" extrusionOk="0">
                  <a:moveTo>
                    <a:pt x="434" y="1"/>
                  </a:moveTo>
                  <a:cubicBezTo>
                    <a:pt x="353" y="1"/>
                    <a:pt x="272" y="26"/>
                    <a:pt x="202" y="77"/>
                  </a:cubicBezTo>
                  <a:cubicBezTo>
                    <a:pt x="36" y="209"/>
                    <a:pt x="1" y="445"/>
                    <a:pt x="132" y="612"/>
                  </a:cubicBezTo>
                  <a:lnTo>
                    <a:pt x="16603" y="22640"/>
                  </a:lnTo>
                  <a:cubicBezTo>
                    <a:pt x="16675" y="22738"/>
                    <a:pt x="16787" y="22791"/>
                    <a:pt x="16902" y="22791"/>
                  </a:cubicBezTo>
                  <a:cubicBezTo>
                    <a:pt x="16983" y="22791"/>
                    <a:pt x="17066" y="22765"/>
                    <a:pt x="17138" y="22710"/>
                  </a:cubicBezTo>
                  <a:cubicBezTo>
                    <a:pt x="17305" y="22588"/>
                    <a:pt x="17331" y="22351"/>
                    <a:pt x="17208" y="22185"/>
                  </a:cubicBezTo>
                  <a:lnTo>
                    <a:pt x="737" y="147"/>
                  </a:lnTo>
                  <a:cubicBezTo>
                    <a:pt x="660" y="50"/>
                    <a:pt x="548" y="1"/>
                    <a:pt x="434" y="1"/>
                  </a:cubicBezTo>
                  <a:close/>
                </a:path>
              </a:pathLst>
            </a:custGeom>
            <a:solidFill>
              <a:srgbClr val="FFFFFF"/>
            </a:solidFill>
            <a:ln w="30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551;p37">
              <a:extLst>
                <a:ext uri="{FF2B5EF4-FFF2-40B4-BE49-F238E27FC236}">
                  <a16:creationId xmlns:a16="http://schemas.microsoft.com/office/drawing/2014/main" id="{88553B29-9B7B-A9F8-7CCE-CF7A5FE275F8}"/>
                </a:ext>
              </a:extLst>
            </p:cNvPr>
            <p:cNvSpPr/>
            <p:nvPr/>
          </p:nvSpPr>
          <p:spPr>
            <a:xfrm>
              <a:off x="5470351" y="1997425"/>
              <a:ext cx="823800" cy="41425"/>
            </a:xfrm>
            <a:custGeom>
              <a:avLst/>
              <a:gdLst/>
              <a:ahLst/>
              <a:cxnLst/>
              <a:rect l="l" t="t" r="r" b="b"/>
              <a:pathLst>
                <a:path w="32952" h="1657" extrusionOk="0">
                  <a:moveTo>
                    <a:pt x="527" y="0"/>
                  </a:moveTo>
                  <a:cubicBezTo>
                    <a:pt x="238" y="0"/>
                    <a:pt x="1" y="237"/>
                    <a:pt x="1" y="526"/>
                  </a:cubicBezTo>
                  <a:lnTo>
                    <a:pt x="1" y="1131"/>
                  </a:lnTo>
                  <a:cubicBezTo>
                    <a:pt x="1" y="1420"/>
                    <a:pt x="238" y="1657"/>
                    <a:pt x="527" y="1657"/>
                  </a:cubicBezTo>
                  <a:lnTo>
                    <a:pt x="32426" y="1657"/>
                  </a:lnTo>
                  <a:cubicBezTo>
                    <a:pt x="32715" y="1657"/>
                    <a:pt x="32952" y="1420"/>
                    <a:pt x="32952" y="1131"/>
                  </a:cubicBezTo>
                  <a:lnTo>
                    <a:pt x="32952" y="526"/>
                  </a:lnTo>
                  <a:cubicBezTo>
                    <a:pt x="32952" y="237"/>
                    <a:pt x="32715" y="0"/>
                    <a:pt x="32426" y="0"/>
                  </a:cubicBezTo>
                  <a:close/>
                </a:path>
              </a:pathLst>
            </a:custGeom>
            <a:solidFill>
              <a:srgbClr val="54D6E2"/>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552;p37">
              <a:extLst>
                <a:ext uri="{FF2B5EF4-FFF2-40B4-BE49-F238E27FC236}">
                  <a16:creationId xmlns:a16="http://schemas.microsoft.com/office/drawing/2014/main" id="{032BBCBF-B46C-D6B3-F46D-2F036106E6C8}"/>
                </a:ext>
              </a:extLst>
            </p:cNvPr>
            <p:cNvSpPr/>
            <p:nvPr/>
          </p:nvSpPr>
          <p:spPr>
            <a:xfrm>
              <a:off x="5445201" y="2021075"/>
              <a:ext cx="874472" cy="18000"/>
            </a:xfrm>
            <a:custGeom>
              <a:avLst/>
              <a:gdLst/>
              <a:ahLst/>
              <a:cxnLst/>
              <a:rect l="l" t="t" r="r" b="b"/>
              <a:pathLst>
                <a:path w="32943" h="720" extrusionOk="0">
                  <a:moveTo>
                    <a:pt x="1" y="1"/>
                  </a:moveTo>
                  <a:cubicBezTo>
                    <a:pt x="1" y="10"/>
                    <a:pt x="1" y="27"/>
                    <a:pt x="9" y="45"/>
                  </a:cubicBezTo>
                  <a:lnTo>
                    <a:pt x="667" y="702"/>
                  </a:lnTo>
                  <a:cubicBezTo>
                    <a:pt x="719" y="711"/>
                    <a:pt x="772" y="711"/>
                    <a:pt x="825" y="720"/>
                  </a:cubicBezTo>
                  <a:lnTo>
                    <a:pt x="32119" y="720"/>
                  </a:lnTo>
                  <a:cubicBezTo>
                    <a:pt x="32531" y="711"/>
                    <a:pt x="32881" y="413"/>
                    <a:pt x="32943"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553;p37">
              <a:extLst>
                <a:ext uri="{FF2B5EF4-FFF2-40B4-BE49-F238E27FC236}">
                  <a16:creationId xmlns:a16="http://schemas.microsoft.com/office/drawing/2014/main" id="{4A6DE451-6600-FFFD-647F-B36622F68313}"/>
                </a:ext>
              </a:extLst>
            </p:cNvPr>
            <p:cNvSpPr/>
            <p:nvPr/>
          </p:nvSpPr>
          <p:spPr>
            <a:xfrm>
              <a:off x="5639751" y="1862625"/>
              <a:ext cx="373900" cy="135025"/>
            </a:xfrm>
            <a:custGeom>
              <a:avLst/>
              <a:gdLst/>
              <a:ahLst/>
              <a:cxnLst/>
              <a:rect l="l" t="t" r="r" b="b"/>
              <a:pathLst>
                <a:path w="14956" h="5401" extrusionOk="0">
                  <a:moveTo>
                    <a:pt x="11143" y="1"/>
                  </a:moveTo>
                  <a:cubicBezTo>
                    <a:pt x="7176" y="1"/>
                    <a:pt x="3359" y="1508"/>
                    <a:pt x="457" y="4217"/>
                  </a:cubicBezTo>
                  <a:cubicBezTo>
                    <a:pt x="1" y="4638"/>
                    <a:pt x="299" y="5401"/>
                    <a:pt x="921" y="5401"/>
                  </a:cubicBezTo>
                  <a:lnTo>
                    <a:pt x="14254" y="5401"/>
                  </a:lnTo>
                  <a:cubicBezTo>
                    <a:pt x="14640" y="5401"/>
                    <a:pt x="14955" y="5068"/>
                    <a:pt x="14938" y="4682"/>
                  </a:cubicBezTo>
                  <a:cubicBezTo>
                    <a:pt x="14859" y="3209"/>
                    <a:pt x="14333" y="1"/>
                    <a:pt x="11177" y="1"/>
                  </a:cubicBezTo>
                  <a:cubicBezTo>
                    <a:pt x="11166" y="1"/>
                    <a:pt x="11154" y="1"/>
                    <a:pt x="11143"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554;p37">
              <a:extLst>
                <a:ext uri="{FF2B5EF4-FFF2-40B4-BE49-F238E27FC236}">
                  <a16:creationId xmlns:a16="http://schemas.microsoft.com/office/drawing/2014/main" id="{5759D8AA-0019-04B9-51BC-117DD8ED79A0}"/>
                </a:ext>
              </a:extLst>
            </p:cNvPr>
            <p:cNvSpPr/>
            <p:nvPr/>
          </p:nvSpPr>
          <p:spPr>
            <a:xfrm>
              <a:off x="5639751" y="1964550"/>
              <a:ext cx="373900" cy="32900"/>
            </a:xfrm>
            <a:custGeom>
              <a:avLst/>
              <a:gdLst/>
              <a:ahLst/>
              <a:cxnLst/>
              <a:rect l="l" t="t" r="r" b="b"/>
              <a:pathLst>
                <a:path w="14956" h="1316" extrusionOk="0">
                  <a:moveTo>
                    <a:pt x="597" y="0"/>
                  </a:moveTo>
                  <a:lnTo>
                    <a:pt x="457" y="132"/>
                  </a:lnTo>
                  <a:cubicBezTo>
                    <a:pt x="1" y="552"/>
                    <a:pt x="299" y="1315"/>
                    <a:pt x="921" y="1315"/>
                  </a:cubicBezTo>
                  <a:lnTo>
                    <a:pt x="14254" y="1315"/>
                  </a:lnTo>
                  <a:cubicBezTo>
                    <a:pt x="14640" y="1315"/>
                    <a:pt x="14955" y="991"/>
                    <a:pt x="14938" y="596"/>
                  </a:cubicBezTo>
                  <a:cubicBezTo>
                    <a:pt x="14929" y="421"/>
                    <a:pt x="14912" y="219"/>
                    <a:pt x="14885" y="0"/>
                  </a:cubicBez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555;p37">
              <a:extLst>
                <a:ext uri="{FF2B5EF4-FFF2-40B4-BE49-F238E27FC236}">
                  <a16:creationId xmlns:a16="http://schemas.microsoft.com/office/drawing/2014/main" id="{A93F3F92-DD16-9E40-2122-E892183AD527}"/>
                </a:ext>
              </a:extLst>
            </p:cNvPr>
            <p:cNvSpPr/>
            <p:nvPr/>
          </p:nvSpPr>
          <p:spPr>
            <a:xfrm>
              <a:off x="5526026" y="1716475"/>
              <a:ext cx="366425" cy="128225"/>
            </a:xfrm>
            <a:custGeom>
              <a:avLst/>
              <a:gdLst/>
              <a:ahLst/>
              <a:cxnLst/>
              <a:rect l="l" t="t" r="r" b="b"/>
              <a:pathLst>
                <a:path w="14657" h="5129" extrusionOk="0">
                  <a:moveTo>
                    <a:pt x="684" y="0"/>
                  </a:moveTo>
                  <a:cubicBezTo>
                    <a:pt x="307" y="0"/>
                    <a:pt x="0" y="307"/>
                    <a:pt x="0" y="684"/>
                  </a:cubicBezTo>
                  <a:lnTo>
                    <a:pt x="0" y="3147"/>
                  </a:lnTo>
                  <a:cubicBezTo>
                    <a:pt x="0" y="4243"/>
                    <a:pt x="886" y="5128"/>
                    <a:pt x="1981" y="5128"/>
                  </a:cubicBezTo>
                  <a:lnTo>
                    <a:pt x="12676" y="5128"/>
                  </a:lnTo>
                  <a:cubicBezTo>
                    <a:pt x="13772" y="5128"/>
                    <a:pt x="14657" y="4243"/>
                    <a:pt x="14657" y="3147"/>
                  </a:cubicBezTo>
                  <a:lnTo>
                    <a:pt x="14657" y="684"/>
                  </a:lnTo>
                  <a:cubicBezTo>
                    <a:pt x="14657" y="307"/>
                    <a:pt x="14350" y="0"/>
                    <a:pt x="13973" y="0"/>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556;p37">
              <a:extLst>
                <a:ext uri="{FF2B5EF4-FFF2-40B4-BE49-F238E27FC236}">
                  <a16:creationId xmlns:a16="http://schemas.microsoft.com/office/drawing/2014/main" id="{78B7511F-E262-C547-E09D-AFB3AB5DC666}"/>
                </a:ext>
              </a:extLst>
            </p:cNvPr>
            <p:cNvSpPr/>
            <p:nvPr/>
          </p:nvSpPr>
          <p:spPr>
            <a:xfrm>
              <a:off x="5526026" y="1793175"/>
              <a:ext cx="366425" cy="51525"/>
            </a:xfrm>
            <a:custGeom>
              <a:avLst/>
              <a:gdLst/>
              <a:ahLst/>
              <a:cxnLst/>
              <a:rect l="l" t="t" r="r" b="b"/>
              <a:pathLst>
                <a:path w="14657" h="2061" extrusionOk="0">
                  <a:moveTo>
                    <a:pt x="0" y="0"/>
                  </a:moveTo>
                  <a:lnTo>
                    <a:pt x="0" y="79"/>
                  </a:lnTo>
                  <a:cubicBezTo>
                    <a:pt x="0" y="1175"/>
                    <a:pt x="886" y="2060"/>
                    <a:pt x="1981" y="2060"/>
                  </a:cubicBezTo>
                  <a:lnTo>
                    <a:pt x="12676" y="2060"/>
                  </a:lnTo>
                  <a:cubicBezTo>
                    <a:pt x="13772" y="2060"/>
                    <a:pt x="14657" y="1175"/>
                    <a:pt x="14657" y="79"/>
                  </a:cubicBezTo>
                  <a:lnTo>
                    <a:pt x="14657" y="9"/>
                  </a:lnTo>
                  <a:lnTo>
                    <a:pt x="0" y="0"/>
                  </a:ln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557;p37">
              <a:extLst>
                <a:ext uri="{FF2B5EF4-FFF2-40B4-BE49-F238E27FC236}">
                  <a16:creationId xmlns:a16="http://schemas.microsoft.com/office/drawing/2014/main" id="{E7A9F5DB-0C8C-1B6F-47AC-204EAA3C5E86}"/>
                </a:ext>
              </a:extLst>
            </p:cNvPr>
            <p:cNvSpPr/>
            <p:nvPr/>
          </p:nvSpPr>
          <p:spPr>
            <a:xfrm>
              <a:off x="5525801" y="1642625"/>
              <a:ext cx="642575" cy="165475"/>
            </a:xfrm>
            <a:custGeom>
              <a:avLst/>
              <a:gdLst/>
              <a:ahLst/>
              <a:cxnLst/>
              <a:rect l="l" t="t" r="r" b="b"/>
              <a:pathLst>
                <a:path w="25703" h="6619" extrusionOk="0">
                  <a:moveTo>
                    <a:pt x="693" y="0"/>
                  </a:moveTo>
                  <a:cubicBezTo>
                    <a:pt x="307" y="0"/>
                    <a:pt x="1" y="307"/>
                    <a:pt x="1" y="684"/>
                  </a:cubicBezTo>
                  <a:lnTo>
                    <a:pt x="1" y="2279"/>
                  </a:lnTo>
                  <a:cubicBezTo>
                    <a:pt x="1" y="2656"/>
                    <a:pt x="307" y="2963"/>
                    <a:pt x="693" y="2963"/>
                  </a:cubicBezTo>
                  <a:lnTo>
                    <a:pt x="14543" y="2963"/>
                  </a:lnTo>
                  <a:cubicBezTo>
                    <a:pt x="14622" y="2963"/>
                    <a:pt x="14710" y="2972"/>
                    <a:pt x="14789" y="3007"/>
                  </a:cubicBezTo>
                  <a:lnTo>
                    <a:pt x="23826" y="6575"/>
                  </a:lnTo>
                  <a:cubicBezTo>
                    <a:pt x="23906" y="6604"/>
                    <a:pt x="23988" y="6618"/>
                    <a:pt x="24070" y="6618"/>
                  </a:cubicBezTo>
                  <a:cubicBezTo>
                    <a:pt x="24303" y="6618"/>
                    <a:pt x="24529" y="6502"/>
                    <a:pt x="24659" y="6294"/>
                  </a:cubicBezTo>
                  <a:lnTo>
                    <a:pt x="25483" y="4970"/>
                  </a:lnTo>
                  <a:cubicBezTo>
                    <a:pt x="25702" y="4602"/>
                    <a:pt x="25544" y="4120"/>
                    <a:pt x="25141" y="3971"/>
                  </a:cubicBezTo>
                  <a:lnTo>
                    <a:pt x="14789" y="44"/>
                  </a:lnTo>
                  <a:cubicBezTo>
                    <a:pt x="14710" y="18"/>
                    <a:pt x="14622" y="0"/>
                    <a:pt x="14543" y="0"/>
                  </a:cubicBezTo>
                  <a:close/>
                </a:path>
              </a:pathLst>
            </a:custGeom>
            <a:solidFill>
              <a:srgbClr val="A7F2F8"/>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558;p37">
              <a:extLst>
                <a:ext uri="{FF2B5EF4-FFF2-40B4-BE49-F238E27FC236}">
                  <a16:creationId xmlns:a16="http://schemas.microsoft.com/office/drawing/2014/main" id="{51100BA7-4E08-1515-BB54-E656FF438282}"/>
                </a:ext>
              </a:extLst>
            </p:cNvPr>
            <p:cNvSpPr/>
            <p:nvPr/>
          </p:nvSpPr>
          <p:spPr>
            <a:xfrm>
              <a:off x="5148226" y="1205350"/>
              <a:ext cx="115075" cy="114725"/>
            </a:xfrm>
            <a:custGeom>
              <a:avLst/>
              <a:gdLst/>
              <a:ahLst/>
              <a:cxnLst/>
              <a:rect l="l" t="t" r="r" b="b"/>
              <a:pathLst>
                <a:path w="4603" h="4589" extrusionOk="0">
                  <a:moveTo>
                    <a:pt x="2077" y="0"/>
                  </a:moveTo>
                  <a:cubicBezTo>
                    <a:pt x="1933" y="0"/>
                    <a:pt x="1788" y="45"/>
                    <a:pt x="1666" y="135"/>
                  </a:cubicBezTo>
                  <a:lnTo>
                    <a:pt x="359" y="1125"/>
                  </a:lnTo>
                  <a:cubicBezTo>
                    <a:pt x="61" y="1353"/>
                    <a:pt x="0" y="1791"/>
                    <a:pt x="237" y="2089"/>
                  </a:cubicBezTo>
                  <a:lnTo>
                    <a:pt x="1990" y="4325"/>
                  </a:lnTo>
                  <a:cubicBezTo>
                    <a:pt x="2123" y="4498"/>
                    <a:pt x="2321" y="4589"/>
                    <a:pt x="2522" y="4589"/>
                  </a:cubicBezTo>
                  <a:cubicBezTo>
                    <a:pt x="2667" y="4589"/>
                    <a:pt x="2812" y="4543"/>
                    <a:pt x="2937" y="4447"/>
                  </a:cubicBezTo>
                  <a:lnTo>
                    <a:pt x="4243" y="3466"/>
                  </a:lnTo>
                  <a:cubicBezTo>
                    <a:pt x="4549" y="3229"/>
                    <a:pt x="4602" y="2791"/>
                    <a:pt x="4365" y="2493"/>
                  </a:cubicBezTo>
                  <a:lnTo>
                    <a:pt x="2621" y="266"/>
                  </a:lnTo>
                  <a:cubicBezTo>
                    <a:pt x="2487" y="91"/>
                    <a:pt x="2283" y="0"/>
                    <a:pt x="2077" y="0"/>
                  </a:cubicBezTo>
                  <a:close/>
                </a:path>
              </a:pathLst>
            </a:custGeom>
            <a:solidFill>
              <a:srgbClr val="A7F2F8"/>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559;p37">
              <a:extLst>
                <a:ext uri="{FF2B5EF4-FFF2-40B4-BE49-F238E27FC236}">
                  <a16:creationId xmlns:a16="http://schemas.microsoft.com/office/drawing/2014/main" id="{5A2F2299-6FB3-1F03-EB5B-28BFA785F78E}"/>
                </a:ext>
              </a:extLst>
            </p:cNvPr>
            <p:cNvSpPr/>
            <p:nvPr/>
          </p:nvSpPr>
          <p:spPr>
            <a:xfrm>
              <a:off x="5593951" y="1555175"/>
              <a:ext cx="42975" cy="87475"/>
            </a:xfrm>
            <a:custGeom>
              <a:avLst/>
              <a:gdLst/>
              <a:ahLst/>
              <a:cxnLst/>
              <a:rect l="l" t="t" r="r" b="b"/>
              <a:pathLst>
                <a:path w="1719" h="3499" extrusionOk="0">
                  <a:moveTo>
                    <a:pt x="1" y="1"/>
                  </a:moveTo>
                  <a:lnTo>
                    <a:pt x="1" y="3498"/>
                  </a:lnTo>
                  <a:lnTo>
                    <a:pt x="1719" y="3498"/>
                  </a:lnTo>
                  <a:lnTo>
                    <a:pt x="1719" y="1"/>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560;p37">
              <a:extLst>
                <a:ext uri="{FF2B5EF4-FFF2-40B4-BE49-F238E27FC236}">
                  <a16:creationId xmlns:a16="http://schemas.microsoft.com/office/drawing/2014/main" id="{01195458-6D2E-D5BA-3E1F-025BAFD19A32}"/>
                </a:ext>
              </a:extLst>
            </p:cNvPr>
            <p:cNvSpPr/>
            <p:nvPr/>
          </p:nvSpPr>
          <p:spPr>
            <a:xfrm>
              <a:off x="5519226" y="1519450"/>
              <a:ext cx="376300" cy="39050"/>
            </a:xfrm>
            <a:custGeom>
              <a:avLst/>
              <a:gdLst/>
              <a:ahLst/>
              <a:cxnLst/>
              <a:rect l="l" t="t" r="r" b="b"/>
              <a:pathLst>
                <a:path w="15052" h="1562" extrusionOk="0">
                  <a:moveTo>
                    <a:pt x="492" y="1"/>
                  </a:moveTo>
                  <a:cubicBezTo>
                    <a:pt x="220" y="1"/>
                    <a:pt x="1" y="220"/>
                    <a:pt x="1" y="500"/>
                  </a:cubicBezTo>
                  <a:lnTo>
                    <a:pt x="1" y="1070"/>
                  </a:lnTo>
                  <a:cubicBezTo>
                    <a:pt x="1" y="1342"/>
                    <a:pt x="220" y="1561"/>
                    <a:pt x="492" y="1561"/>
                  </a:cubicBezTo>
                  <a:lnTo>
                    <a:pt x="14561" y="1561"/>
                  </a:lnTo>
                  <a:cubicBezTo>
                    <a:pt x="14832" y="1561"/>
                    <a:pt x="15052" y="1342"/>
                    <a:pt x="15052" y="1070"/>
                  </a:cubicBezTo>
                  <a:lnTo>
                    <a:pt x="15052" y="500"/>
                  </a:lnTo>
                  <a:cubicBezTo>
                    <a:pt x="15052" y="220"/>
                    <a:pt x="14832" y="1"/>
                    <a:pt x="14561" y="1"/>
                  </a:cubicBezTo>
                  <a:close/>
                </a:path>
              </a:pathLst>
            </a:custGeom>
            <a:solidFill>
              <a:srgbClr val="A7F2F8"/>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561;p37">
              <a:extLst>
                <a:ext uri="{FF2B5EF4-FFF2-40B4-BE49-F238E27FC236}">
                  <a16:creationId xmlns:a16="http://schemas.microsoft.com/office/drawing/2014/main" id="{0F453ACB-1600-3C2B-D9AB-3D10D9B02620}"/>
                </a:ext>
              </a:extLst>
            </p:cNvPr>
            <p:cNvSpPr/>
            <p:nvPr/>
          </p:nvSpPr>
          <p:spPr>
            <a:xfrm>
              <a:off x="6370826" y="1908225"/>
              <a:ext cx="225325" cy="43625"/>
            </a:xfrm>
            <a:custGeom>
              <a:avLst/>
              <a:gdLst/>
              <a:ahLst/>
              <a:cxnLst/>
              <a:rect l="l" t="t" r="r" b="b"/>
              <a:pathLst>
                <a:path w="9013" h="1745" extrusionOk="0">
                  <a:moveTo>
                    <a:pt x="1" y="0"/>
                  </a:moveTo>
                  <a:lnTo>
                    <a:pt x="1" y="1745"/>
                  </a:lnTo>
                  <a:lnTo>
                    <a:pt x="9012" y="1745"/>
                  </a:lnTo>
                  <a:lnTo>
                    <a:pt x="9012"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562;p37">
              <a:extLst>
                <a:ext uri="{FF2B5EF4-FFF2-40B4-BE49-F238E27FC236}">
                  <a16:creationId xmlns:a16="http://schemas.microsoft.com/office/drawing/2014/main" id="{DAB370D7-B416-407B-9C1B-73705A95030D}"/>
                </a:ext>
              </a:extLst>
            </p:cNvPr>
            <p:cNvSpPr/>
            <p:nvPr/>
          </p:nvSpPr>
          <p:spPr>
            <a:xfrm>
              <a:off x="6370826" y="1935625"/>
              <a:ext cx="225325" cy="16225"/>
            </a:xfrm>
            <a:custGeom>
              <a:avLst/>
              <a:gdLst/>
              <a:ahLst/>
              <a:cxnLst/>
              <a:rect l="l" t="t" r="r" b="b"/>
              <a:pathLst>
                <a:path w="9013" h="649" extrusionOk="0">
                  <a:moveTo>
                    <a:pt x="1" y="0"/>
                  </a:moveTo>
                  <a:lnTo>
                    <a:pt x="1" y="649"/>
                  </a:lnTo>
                  <a:lnTo>
                    <a:pt x="9012" y="649"/>
                  </a:lnTo>
                  <a:lnTo>
                    <a:pt x="9012" y="0"/>
                  </a:ln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563;p37">
              <a:extLst>
                <a:ext uri="{FF2B5EF4-FFF2-40B4-BE49-F238E27FC236}">
                  <a16:creationId xmlns:a16="http://schemas.microsoft.com/office/drawing/2014/main" id="{418E568D-7DAB-2766-BAB2-F204C638103D}"/>
                </a:ext>
              </a:extLst>
            </p:cNvPr>
            <p:cNvSpPr/>
            <p:nvPr/>
          </p:nvSpPr>
          <p:spPr>
            <a:xfrm>
              <a:off x="6370826" y="1786150"/>
              <a:ext cx="225325" cy="43650"/>
            </a:xfrm>
            <a:custGeom>
              <a:avLst/>
              <a:gdLst/>
              <a:ahLst/>
              <a:cxnLst/>
              <a:rect l="l" t="t" r="r" b="b"/>
              <a:pathLst>
                <a:path w="9013" h="1746" extrusionOk="0">
                  <a:moveTo>
                    <a:pt x="1" y="1"/>
                  </a:moveTo>
                  <a:lnTo>
                    <a:pt x="1" y="1745"/>
                  </a:lnTo>
                  <a:lnTo>
                    <a:pt x="9012" y="1745"/>
                  </a:lnTo>
                  <a:lnTo>
                    <a:pt x="9012" y="1"/>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564;p37">
              <a:extLst>
                <a:ext uri="{FF2B5EF4-FFF2-40B4-BE49-F238E27FC236}">
                  <a16:creationId xmlns:a16="http://schemas.microsoft.com/office/drawing/2014/main" id="{701E6BC7-8ACE-4F96-A1F4-EFFC207CF032}"/>
                </a:ext>
              </a:extLst>
            </p:cNvPr>
            <p:cNvSpPr/>
            <p:nvPr/>
          </p:nvSpPr>
          <p:spPr>
            <a:xfrm>
              <a:off x="6370826" y="1809600"/>
              <a:ext cx="225325" cy="20200"/>
            </a:xfrm>
            <a:custGeom>
              <a:avLst/>
              <a:gdLst/>
              <a:ahLst/>
              <a:cxnLst/>
              <a:rect l="l" t="t" r="r" b="b"/>
              <a:pathLst>
                <a:path w="9013" h="808" extrusionOk="0">
                  <a:moveTo>
                    <a:pt x="1" y="1"/>
                  </a:moveTo>
                  <a:lnTo>
                    <a:pt x="1" y="807"/>
                  </a:lnTo>
                  <a:lnTo>
                    <a:pt x="9012" y="807"/>
                  </a:lnTo>
                  <a:lnTo>
                    <a:pt x="9012" y="1"/>
                  </a:ln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565;p37">
              <a:extLst>
                <a:ext uri="{FF2B5EF4-FFF2-40B4-BE49-F238E27FC236}">
                  <a16:creationId xmlns:a16="http://schemas.microsoft.com/office/drawing/2014/main" id="{78418576-035A-BC66-4544-423FF622CEDF}"/>
                </a:ext>
              </a:extLst>
            </p:cNvPr>
            <p:cNvSpPr/>
            <p:nvPr/>
          </p:nvSpPr>
          <p:spPr>
            <a:xfrm>
              <a:off x="6370826" y="1681625"/>
              <a:ext cx="225325" cy="43625"/>
            </a:xfrm>
            <a:custGeom>
              <a:avLst/>
              <a:gdLst/>
              <a:ahLst/>
              <a:cxnLst/>
              <a:rect l="l" t="t" r="r" b="b"/>
              <a:pathLst>
                <a:path w="9013" h="1745" extrusionOk="0">
                  <a:moveTo>
                    <a:pt x="1" y="0"/>
                  </a:moveTo>
                  <a:lnTo>
                    <a:pt x="1" y="1745"/>
                  </a:lnTo>
                  <a:lnTo>
                    <a:pt x="9012" y="1745"/>
                  </a:lnTo>
                  <a:lnTo>
                    <a:pt x="9012"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566;p37">
              <a:extLst>
                <a:ext uri="{FF2B5EF4-FFF2-40B4-BE49-F238E27FC236}">
                  <a16:creationId xmlns:a16="http://schemas.microsoft.com/office/drawing/2014/main" id="{FC0DC750-D3C3-D603-FC94-7702B1021EA6}"/>
                </a:ext>
              </a:extLst>
            </p:cNvPr>
            <p:cNvSpPr/>
            <p:nvPr/>
          </p:nvSpPr>
          <p:spPr>
            <a:xfrm>
              <a:off x="6370826" y="1709225"/>
              <a:ext cx="225325" cy="16025"/>
            </a:xfrm>
            <a:custGeom>
              <a:avLst/>
              <a:gdLst/>
              <a:ahLst/>
              <a:cxnLst/>
              <a:rect l="l" t="t" r="r" b="b"/>
              <a:pathLst>
                <a:path w="9013" h="641" extrusionOk="0">
                  <a:moveTo>
                    <a:pt x="1" y="1"/>
                  </a:moveTo>
                  <a:lnTo>
                    <a:pt x="1" y="641"/>
                  </a:lnTo>
                  <a:lnTo>
                    <a:pt x="9012" y="641"/>
                  </a:lnTo>
                  <a:lnTo>
                    <a:pt x="9012" y="1"/>
                  </a:ln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567;p37">
              <a:extLst>
                <a:ext uri="{FF2B5EF4-FFF2-40B4-BE49-F238E27FC236}">
                  <a16:creationId xmlns:a16="http://schemas.microsoft.com/office/drawing/2014/main" id="{0043977A-6A01-711A-45EA-BFF95CBF001F}"/>
                </a:ext>
              </a:extLst>
            </p:cNvPr>
            <p:cNvSpPr/>
            <p:nvPr/>
          </p:nvSpPr>
          <p:spPr>
            <a:xfrm>
              <a:off x="6362076" y="1650950"/>
              <a:ext cx="17550" cy="367300"/>
            </a:xfrm>
            <a:custGeom>
              <a:avLst/>
              <a:gdLst/>
              <a:ahLst/>
              <a:cxnLst/>
              <a:rect l="l" t="t" r="r" b="b"/>
              <a:pathLst>
                <a:path w="702" h="14692" extrusionOk="0">
                  <a:moveTo>
                    <a:pt x="0" y="0"/>
                  </a:moveTo>
                  <a:lnTo>
                    <a:pt x="0" y="14692"/>
                  </a:lnTo>
                  <a:lnTo>
                    <a:pt x="701" y="14692"/>
                  </a:lnTo>
                  <a:lnTo>
                    <a:pt x="701"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568;p37">
              <a:extLst>
                <a:ext uri="{FF2B5EF4-FFF2-40B4-BE49-F238E27FC236}">
                  <a16:creationId xmlns:a16="http://schemas.microsoft.com/office/drawing/2014/main" id="{37A0EC03-3792-A08A-C398-C810B1EE6CE9}"/>
                </a:ext>
              </a:extLst>
            </p:cNvPr>
            <p:cNvSpPr/>
            <p:nvPr/>
          </p:nvSpPr>
          <p:spPr>
            <a:xfrm>
              <a:off x="6355701" y="2003100"/>
              <a:ext cx="30275" cy="30050"/>
            </a:xfrm>
            <a:custGeom>
              <a:avLst/>
              <a:gdLst/>
              <a:ahLst/>
              <a:cxnLst/>
              <a:rect l="l" t="t" r="r" b="b"/>
              <a:pathLst>
                <a:path w="1211" h="1202" extrusionOk="0">
                  <a:moveTo>
                    <a:pt x="606" y="1"/>
                  </a:moveTo>
                  <a:cubicBezTo>
                    <a:pt x="273" y="1"/>
                    <a:pt x="1" y="273"/>
                    <a:pt x="1" y="606"/>
                  </a:cubicBezTo>
                  <a:cubicBezTo>
                    <a:pt x="1" y="939"/>
                    <a:pt x="273" y="1202"/>
                    <a:pt x="606" y="1202"/>
                  </a:cubicBezTo>
                  <a:cubicBezTo>
                    <a:pt x="939" y="1202"/>
                    <a:pt x="1211" y="939"/>
                    <a:pt x="1211" y="606"/>
                  </a:cubicBezTo>
                  <a:cubicBezTo>
                    <a:pt x="1211" y="273"/>
                    <a:pt x="939" y="1"/>
                    <a:pt x="606" y="1"/>
                  </a:cubicBezTo>
                  <a:close/>
                </a:path>
              </a:pathLst>
            </a:custGeom>
            <a:solidFill>
              <a:srgbClr val="A7F2F8"/>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569;p37">
              <a:extLst>
                <a:ext uri="{FF2B5EF4-FFF2-40B4-BE49-F238E27FC236}">
                  <a16:creationId xmlns:a16="http://schemas.microsoft.com/office/drawing/2014/main" id="{A7FA5CB4-9899-7CD5-ECFE-9C227278533C}"/>
                </a:ext>
              </a:extLst>
            </p:cNvPr>
            <p:cNvSpPr/>
            <p:nvPr/>
          </p:nvSpPr>
          <p:spPr>
            <a:xfrm>
              <a:off x="6587351" y="1650950"/>
              <a:ext cx="17550" cy="367300"/>
            </a:xfrm>
            <a:custGeom>
              <a:avLst/>
              <a:gdLst/>
              <a:ahLst/>
              <a:cxnLst/>
              <a:rect l="l" t="t" r="r" b="b"/>
              <a:pathLst>
                <a:path w="702" h="14692" extrusionOk="0">
                  <a:moveTo>
                    <a:pt x="1" y="0"/>
                  </a:moveTo>
                  <a:lnTo>
                    <a:pt x="1" y="14692"/>
                  </a:lnTo>
                  <a:lnTo>
                    <a:pt x="702" y="14692"/>
                  </a:lnTo>
                  <a:lnTo>
                    <a:pt x="702"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570;p37">
              <a:extLst>
                <a:ext uri="{FF2B5EF4-FFF2-40B4-BE49-F238E27FC236}">
                  <a16:creationId xmlns:a16="http://schemas.microsoft.com/office/drawing/2014/main" id="{DA73E7C7-D428-2EEF-1318-78EEAC903D9D}"/>
                </a:ext>
              </a:extLst>
            </p:cNvPr>
            <p:cNvSpPr/>
            <p:nvPr/>
          </p:nvSpPr>
          <p:spPr>
            <a:xfrm>
              <a:off x="6581001" y="2003100"/>
              <a:ext cx="30250" cy="30050"/>
            </a:xfrm>
            <a:custGeom>
              <a:avLst/>
              <a:gdLst/>
              <a:ahLst/>
              <a:cxnLst/>
              <a:rect l="l" t="t" r="r" b="b"/>
              <a:pathLst>
                <a:path w="1210" h="1202" extrusionOk="0">
                  <a:moveTo>
                    <a:pt x="605" y="1"/>
                  </a:moveTo>
                  <a:cubicBezTo>
                    <a:pt x="272" y="1"/>
                    <a:pt x="0" y="273"/>
                    <a:pt x="0" y="606"/>
                  </a:cubicBezTo>
                  <a:cubicBezTo>
                    <a:pt x="0" y="939"/>
                    <a:pt x="272" y="1202"/>
                    <a:pt x="605" y="1202"/>
                  </a:cubicBezTo>
                  <a:cubicBezTo>
                    <a:pt x="938" y="1202"/>
                    <a:pt x="1210" y="939"/>
                    <a:pt x="1210" y="606"/>
                  </a:cubicBezTo>
                  <a:cubicBezTo>
                    <a:pt x="1210" y="273"/>
                    <a:pt x="938" y="1"/>
                    <a:pt x="605" y="1"/>
                  </a:cubicBezTo>
                  <a:close/>
                </a:path>
              </a:pathLst>
            </a:custGeom>
            <a:solidFill>
              <a:srgbClr val="A7F2F8"/>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571;p37">
              <a:extLst>
                <a:ext uri="{FF2B5EF4-FFF2-40B4-BE49-F238E27FC236}">
                  <a16:creationId xmlns:a16="http://schemas.microsoft.com/office/drawing/2014/main" id="{C7B7DD31-142F-49AA-0193-12D6F09BF77F}"/>
                </a:ext>
              </a:extLst>
            </p:cNvPr>
            <p:cNvSpPr/>
            <p:nvPr/>
          </p:nvSpPr>
          <p:spPr>
            <a:xfrm>
              <a:off x="6396476" y="1855850"/>
              <a:ext cx="34000" cy="52400"/>
            </a:xfrm>
            <a:custGeom>
              <a:avLst/>
              <a:gdLst/>
              <a:ahLst/>
              <a:cxnLst/>
              <a:rect l="l" t="t" r="r" b="b"/>
              <a:pathLst>
                <a:path w="1360" h="2096" extrusionOk="0">
                  <a:moveTo>
                    <a:pt x="0" y="0"/>
                  </a:moveTo>
                  <a:lnTo>
                    <a:pt x="0" y="2095"/>
                  </a:lnTo>
                  <a:lnTo>
                    <a:pt x="1359" y="2095"/>
                  </a:lnTo>
                  <a:lnTo>
                    <a:pt x="1359"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572;p37">
              <a:extLst>
                <a:ext uri="{FF2B5EF4-FFF2-40B4-BE49-F238E27FC236}">
                  <a16:creationId xmlns:a16="http://schemas.microsoft.com/office/drawing/2014/main" id="{FEED6896-F83F-ADAD-83A7-E93E265120A1}"/>
                </a:ext>
              </a:extLst>
            </p:cNvPr>
            <p:cNvSpPr/>
            <p:nvPr/>
          </p:nvSpPr>
          <p:spPr>
            <a:xfrm>
              <a:off x="6494001" y="1855850"/>
              <a:ext cx="33775" cy="52400"/>
            </a:xfrm>
            <a:custGeom>
              <a:avLst/>
              <a:gdLst/>
              <a:ahLst/>
              <a:cxnLst/>
              <a:rect l="l" t="t" r="r" b="b"/>
              <a:pathLst>
                <a:path w="1351" h="2096" extrusionOk="0">
                  <a:moveTo>
                    <a:pt x="0" y="0"/>
                  </a:moveTo>
                  <a:lnTo>
                    <a:pt x="0" y="2095"/>
                  </a:lnTo>
                  <a:lnTo>
                    <a:pt x="1350" y="2095"/>
                  </a:lnTo>
                  <a:lnTo>
                    <a:pt x="1350"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573;p37">
              <a:extLst>
                <a:ext uri="{FF2B5EF4-FFF2-40B4-BE49-F238E27FC236}">
                  <a16:creationId xmlns:a16="http://schemas.microsoft.com/office/drawing/2014/main" id="{4CCB67DC-3771-A65F-07D5-52E3BE8B4A66}"/>
                </a:ext>
              </a:extLst>
            </p:cNvPr>
            <p:cNvSpPr/>
            <p:nvPr/>
          </p:nvSpPr>
          <p:spPr>
            <a:xfrm>
              <a:off x="6403276" y="1747150"/>
              <a:ext cx="33775" cy="39025"/>
            </a:xfrm>
            <a:custGeom>
              <a:avLst/>
              <a:gdLst/>
              <a:ahLst/>
              <a:cxnLst/>
              <a:rect l="l" t="t" r="r" b="b"/>
              <a:pathLst>
                <a:path w="1351" h="1561" extrusionOk="0">
                  <a:moveTo>
                    <a:pt x="0" y="0"/>
                  </a:moveTo>
                  <a:lnTo>
                    <a:pt x="0" y="1561"/>
                  </a:lnTo>
                  <a:lnTo>
                    <a:pt x="1350" y="1561"/>
                  </a:lnTo>
                  <a:lnTo>
                    <a:pt x="1350"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574;p37">
              <a:extLst>
                <a:ext uri="{FF2B5EF4-FFF2-40B4-BE49-F238E27FC236}">
                  <a16:creationId xmlns:a16="http://schemas.microsoft.com/office/drawing/2014/main" id="{F18D9CB4-9302-4B10-7438-563B6C4FE7B3}"/>
                </a:ext>
              </a:extLst>
            </p:cNvPr>
            <p:cNvSpPr/>
            <p:nvPr/>
          </p:nvSpPr>
          <p:spPr>
            <a:xfrm>
              <a:off x="6506926" y="1747150"/>
              <a:ext cx="33775" cy="39025"/>
            </a:xfrm>
            <a:custGeom>
              <a:avLst/>
              <a:gdLst/>
              <a:ahLst/>
              <a:cxnLst/>
              <a:rect l="l" t="t" r="r" b="b"/>
              <a:pathLst>
                <a:path w="1351" h="1561" extrusionOk="0">
                  <a:moveTo>
                    <a:pt x="0" y="0"/>
                  </a:moveTo>
                  <a:lnTo>
                    <a:pt x="0" y="1561"/>
                  </a:lnTo>
                  <a:lnTo>
                    <a:pt x="1350" y="1561"/>
                  </a:lnTo>
                  <a:lnTo>
                    <a:pt x="1350"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575;p37">
              <a:extLst>
                <a:ext uri="{FF2B5EF4-FFF2-40B4-BE49-F238E27FC236}">
                  <a16:creationId xmlns:a16="http://schemas.microsoft.com/office/drawing/2014/main" id="{A90CE5C4-8EC4-C297-A4E5-B0BE3599D49C}"/>
                </a:ext>
              </a:extLst>
            </p:cNvPr>
            <p:cNvSpPr/>
            <p:nvPr/>
          </p:nvSpPr>
          <p:spPr>
            <a:xfrm>
              <a:off x="6432626" y="1629250"/>
              <a:ext cx="34000" cy="52400"/>
            </a:xfrm>
            <a:custGeom>
              <a:avLst/>
              <a:gdLst/>
              <a:ahLst/>
              <a:cxnLst/>
              <a:rect l="l" t="t" r="r" b="b"/>
              <a:pathLst>
                <a:path w="1360" h="2096" extrusionOk="0">
                  <a:moveTo>
                    <a:pt x="1" y="0"/>
                  </a:moveTo>
                  <a:lnTo>
                    <a:pt x="1" y="2095"/>
                  </a:lnTo>
                  <a:lnTo>
                    <a:pt x="1360" y="2095"/>
                  </a:lnTo>
                  <a:lnTo>
                    <a:pt x="1360"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576;p37">
              <a:extLst>
                <a:ext uri="{FF2B5EF4-FFF2-40B4-BE49-F238E27FC236}">
                  <a16:creationId xmlns:a16="http://schemas.microsoft.com/office/drawing/2014/main" id="{219CF6C0-DD02-3E59-26F0-64A6044086A5}"/>
                </a:ext>
              </a:extLst>
            </p:cNvPr>
            <p:cNvSpPr/>
            <p:nvPr/>
          </p:nvSpPr>
          <p:spPr>
            <a:xfrm>
              <a:off x="6493126" y="1629250"/>
              <a:ext cx="16900" cy="52400"/>
            </a:xfrm>
            <a:custGeom>
              <a:avLst/>
              <a:gdLst/>
              <a:ahLst/>
              <a:cxnLst/>
              <a:rect l="l" t="t" r="r" b="b"/>
              <a:pathLst>
                <a:path w="676" h="2096" extrusionOk="0">
                  <a:moveTo>
                    <a:pt x="0" y="0"/>
                  </a:moveTo>
                  <a:lnTo>
                    <a:pt x="0" y="2095"/>
                  </a:lnTo>
                  <a:lnTo>
                    <a:pt x="675" y="2095"/>
                  </a:lnTo>
                  <a:lnTo>
                    <a:pt x="675"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577;p37">
              <a:extLst>
                <a:ext uri="{FF2B5EF4-FFF2-40B4-BE49-F238E27FC236}">
                  <a16:creationId xmlns:a16="http://schemas.microsoft.com/office/drawing/2014/main" id="{AB1E9773-8623-A39C-142C-D6F38CC9C46C}"/>
                </a:ext>
              </a:extLst>
            </p:cNvPr>
            <p:cNvSpPr/>
            <p:nvPr/>
          </p:nvSpPr>
          <p:spPr>
            <a:xfrm>
              <a:off x="6551201" y="1872725"/>
              <a:ext cx="16900" cy="35525"/>
            </a:xfrm>
            <a:custGeom>
              <a:avLst/>
              <a:gdLst/>
              <a:ahLst/>
              <a:cxnLst/>
              <a:rect l="l" t="t" r="r" b="b"/>
              <a:pathLst>
                <a:path w="676" h="1421" extrusionOk="0">
                  <a:moveTo>
                    <a:pt x="0" y="0"/>
                  </a:moveTo>
                  <a:lnTo>
                    <a:pt x="0" y="1420"/>
                  </a:lnTo>
                  <a:lnTo>
                    <a:pt x="675" y="1420"/>
                  </a:lnTo>
                  <a:lnTo>
                    <a:pt x="675"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578;p37">
              <a:extLst>
                <a:ext uri="{FF2B5EF4-FFF2-40B4-BE49-F238E27FC236}">
                  <a16:creationId xmlns:a16="http://schemas.microsoft.com/office/drawing/2014/main" id="{94C881FF-75EA-1338-0697-38F5B696ABF5}"/>
                </a:ext>
              </a:extLst>
            </p:cNvPr>
            <p:cNvSpPr/>
            <p:nvPr/>
          </p:nvSpPr>
          <p:spPr>
            <a:xfrm>
              <a:off x="6446226" y="1882150"/>
              <a:ext cx="33975" cy="26100"/>
            </a:xfrm>
            <a:custGeom>
              <a:avLst/>
              <a:gdLst/>
              <a:ahLst/>
              <a:cxnLst/>
              <a:rect l="l" t="t" r="r" b="b"/>
              <a:pathLst>
                <a:path w="1359" h="1044" extrusionOk="0">
                  <a:moveTo>
                    <a:pt x="0" y="0"/>
                  </a:moveTo>
                  <a:lnTo>
                    <a:pt x="0" y="1043"/>
                  </a:lnTo>
                  <a:lnTo>
                    <a:pt x="1359" y="1043"/>
                  </a:lnTo>
                  <a:lnTo>
                    <a:pt x="1359" y="0"/>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579;p37">
              <a:extLst>
                <a:ext uri="{FF2B5EF4-FFF2-40B4-BE49-F238E27FC236}">
                  <a16:creationId xmlns:a16="http://schemas.microsoft.com/office/drawing/2014/main" id="{3FDBE315-1D44-CE9B-EA4D-D319266C109D}"/>
                </a:ext>
              </a:extLst>
            </p:cNvPr>
            <p:cNvSpPr/>
            <p:nvPr/>
          </p:nvSpPr>
          <p:spPr>
            <a:xfrm>
              <a:off x="6449726" y="1759850"/>
              <a:ext cx="33775" cy="26325"/>
            </a:xfrm>
            <a:custGeom>
              <a:avLst/>
              <a:gdLst/>
              <a:ahLst/>
              <a:cxnLst/>
              <a:rect l="l" t="t" r="r" b="b"/>
              <a:pathLst>
                <a:path w="1351" h="1053" extrusionOk="0">
                  <a:moveTo>
                    <a:pt x="1" y="1"/>
                  </a:moveTo>
                  <a:lnTo>
                    <a:pt x="1" y="1053"/>
                  </a:lnTo>
                  <a:lnTo>
                    <a:pt x="1350" y="1053"/>
                  </a:lnTo>
                  <a:lnTo>
                    <a:pt x="1350" y="1"/>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580;p37">
              <a:extLst>
                <a:ext uri="{FF2B5EF4-FFF2-40B4-BE49-F238E27FC236}">
                  <a16:creationId xmlns:a16="http://schemas.microsoft.com/office/drawing/2014/main" id="{832938F8-114A-FCD4-D326-6490C8DD5E2A}"/>
                </a:ext>
              </a:extLst>
            </p:cNvPr>
            <p:cNvSpPr/>
            <p:nvPr/>
          </p:nvSpPr>
          <p:spPr>
            <a:xfrm>
              <a:off x="5236526" y="1823625"/>
              <a:ext cx="171850" cy="208650"/>
            </a:xfrm>
            <a:custGeom>
              <a:avLst/>
              <a:gdLst/>
              <a:ahLst/>
              <a:cxnLst/>
              <a:rect l="l" t="t" r="r" b="b"/>
              <a:pathLst>
                <a:path w="6874" h="8346" extrusionOk="0">
                  <a:moveTo>
                    <a:pt x="1" y="1"/>
                  </a:moveTo>
                  <a:lnTo>
                    <a:pt x="1" y="7478"/>
                  </a:lnTo>
                  <a:cubicBezTo>
                    <a:pt x="1" y="7960"/>
                    <a:pt x="395" y="8346"/>
                    <a:pt x="877" y="8346"/>
                  </a:cubicBezTo>
                  <a:lnTo>
                    <a:pt x="6005" y="8346"/>
                  </a:lnTo>
                  <a:cubicBezTo>
                    <a:pt x="6479" y="8346"/>
                    <a:pt x="6873" y="7960"/>
                    <a:pt x="6873" y="7478"/>
                  </a:cubicBezTo>
                  <a:lnTo>
                    <a:pt x="6873" y="1"/>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581;p37">
              <a:extLst>
                <a:ext uri="{FF2B5EF4-FFF2-40B4-BE49-F238E27FC236}">
                  <a16:creationId xmlns:a16="http://schemas.microsoft.com/office/drawing/2014/main" id="{857C400C-963C-073A-5D7B-0BC97C7F42D7}"/>
                </a:ext>
              </a:extLst>
            </p:cNvPr>
            <p:cNvSpPr/>
            <p:nvPr/>
          </p:nvSpPr>
          <p:spPr>
            <a:xfrm>
              <a:off x="5236526" y="1978125"/>
              <a:ext cx="171850" cy="54150"/>
            </a:xfrm>
            <a:custGeom>
              <a:avLst/>
              <a:gdLst/>
              <a:ahLst/>
              <a:cxnLst/>
              <a:rect l="l" t="t" r="r" b="b"/>
              <a:pathLst>
                <a:path w="6874" h="2166" extrusionOk="0">
                  <a:moveTo>
                    <a:pt x="1" y="1"/>
                  </a:moveTo>
                  <a:lnTo>
                    <a:pt x="1" y="1298"/>
                  </a:lnTo>
                  <a:cubicBezTo>
                    <a:pt x="1" y="1780"/>
                    <a:pt x="395" y="2166"/>
                    <a:pt x="877" y="2166"/>
                  </a:cubicBezTo>
                  <a:lnTo>
                    <a:pt x="6005" y="2166"/>
                  </a:lnTo>
                  <a:cubicBezTo>
                    <a:pt x="6479" y="2166"/>
                    <a:pt x="6873" y="1780"/>
                    <a:pt x="6873" y="1298"/>
                  </a:cubicBezTo>
                  <a:lnTo>
                    <a:pt x="6873" y="1"/>
                  </a:ln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582;p37">
              <a:extLst>
                <a:ext uri="{FF2B5EF4-FFF2-40B4-BE49-F238E27FC236}">
                  <a16:creationId xmlns:a16="http://schemas.microsoft.com/office/drawing/2014/main" id="{3C93461B-2668-9E2B-F226-9E146FBF4769}"/>
                </a:ext>
              </a:extLst>
            </p:cNvPr>
            <p:cNvSpPr/>
            <p:nvPr/>
          </p:nvSpPr>
          <p:spPr>
            <a:xfrm>
              <a:off x="5236526" y="1862650"/>
              <a:ext cx="171850" cy="37925"/>
            </a:xfrm>
            <a:custGeom>
              <a:avLst/>
              <a:gdLst/>
              <a:ahLst/>
              <a:cxnLst/>
              <a:rect l="l" t="t" r="r" b="b"/>
              <a:pathLst>
                <a:path w="6874" h="1517" extrusionOk="0">
                  <a:moveTo>
                    <a:pt x="1" y="0"/>
                  </a:moveTo>
                  <a:lnTo>
                    <a:pt x="1" y="1517"/>
                  </a:lnTo>
                  <a:lnTo>
                    <a:pt x="6873" y="1517"/>
                  </a:lnTo>
                  <a:lnTo>
                    <a:pt x="6873" y="0"/>
                  </a:ln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583;p37">
              <a:extLst>
                <a:ext uri="{FF2B5EF4-FFF2-40B4-BE49-F238E27FC236}">
                  <a16:creationId xmlns:a16="http://schemas.microsoft.com/office/drawing/2014/main" id="{728E70B7-1AAB-E4D8-E713-36894FD7856D}"/>
                </a:ext>
              </a:extLst>
            </p:cNvPr>
            <p:cNvSpPr/>
            <p:nvPr/>
          </p:nvSpPr>
          <p:spPr>
            <a:xfrm>
              <a:off x="5236526" y="1731800"/>
              <a:ext cx="171850" cy="98000"/>
            </a:xfrm>
            <a:custGeom>
              <a:avLst/>
              <a:gdLst/>
              <a:ahLst/>
              <a:cxnLst/>
              <a:rect l="l" t="t" r="r" b="b"/>
              <a:pathLst>
                <a:path w="6874" h="3920" extrusionOk="0">
                  <a:moveTo>
                    <a:pt x="877" y="1"/>
                  </a:moveTo>
                  <a:cubicBezTo>
                    <a:pt x="395" y="1"/>
                    <a:pt x="1" y="387"/>
                    <a:pt x="1" y="869"/>
                  </a:cubicBezTo>
                  <a:lnTo>
                    <a:pt x="1" y="3919"/>
                  </a:lnTo>
                  <a:lnTo>
                    <a:pt x="6873" y="3919"/>
                  </a:lnTo>
                  <a:lnTo>
                    <a:pt x="6873" y="869"/>
                  </a:lnTo>
                  <a:cubicBezTo>
                    <a:pt x="6864" y="387"/>
                    <a:pt x="6479" y="1"/>
                    <a:pt x="5997"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584;p37">
              <a:extLst>
                <a:ext uri="{FF2B5EF4-FFF2-40B4-BE49-F238E27FC236}">
                  <a16:creationId xmlns:a16="http://schemas.microsoft.com/office/drawing/2014/main" id="{0AF2FF20-D474-6DE9-BEAB-65FEBB64814E}"/>
                </a:ext>
              </a:extLst>
            </p:cNvPr>
            <p:cNvSpPr/>
            <p:nvPr/>
          </p:nvSpPr>
          <p:spPr>
            <a:xfrm>
              <a:off x="5236526" y="1787700"/>
              <a:ext cx="171850" cy="42100"/>
            </a:xfrm>
            <a:custGeom>
              <a:avLst/>
              <a:gdLst/>
              <a:ahLst/>
              <a:cxnLst/>
              <a:rect l="l" t="t" r="r" b="b"/>
              <a:pathLst>
                <a:path w="6874" h="1684" extrusionOk="0">
                  <a:moveTo>
                    <a:pt x="1" y="0"/>
                  </a:moveTo>
                  <a:lnTo>
                    <a:pt x="1" y="1683"/>
                  </a:lnTo>
                  <a:lnTo>
                    <a:pt x="6873" y="1683"/>
                  </a:lnTo>
                  <a:lnTo>
                    <a:pt x="6873" y="0"/>
                  </a:ln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585;p37">
              <a:extLst>
                <a:ext uri="{FF2B5EF4-FFF2-40B4-BE49-F238E27FC236}">
                  <a16:creationId xmlns:a16="http://schemas.microsoft.com/office/drawing/2014/main" id="{92D68773-AF54-FFD0-F548-6DEBEF006817}"/>
                </a:ext>
              </a:extLst>
            </p:cNvPr>
            <p:cNvSpPr/>
            <p:nvPr/>
          </p:nvSpPr>
          <p:spPr>
            <a:xfrm>
              <a:off x="5221201" y="1811575"/>
              <a:ext cx="202500" cy="24350"/>
            </a:xfrm>
            <a:custGeom>
              <a:avLst/>
              <a:gdLst/>
              <a:ahLst/>
              <a:cxnLst/>
              <a:rect l="l" t="t" r="r" b="b"/>
              <a:pathLst>
                <a:path w="8100" h="974" extrusionOk="0">
                  <a:moveTo>
                    <a:pt x="228" y="1"/>
                  </a:moveTo>
                  <a:cubicBezTo>
                    <a:pt x="96" y="1"/>
                    <a:pt x="0" y="106"/>
                    <a:pt x="0" y="228"/>
                  </a:cubicBezTo>
                  <a:lnTo>
                    <a:pt x="0" y="746"/>
                  </a:lnTo>
                  <a:cubicBezTo>
                    <a:pt x="0" y="868"/>
                    <a:pt x="96" y="974"/>
                    <a:pt x="228" y="974"/>
                  </a:cubicBezTo>
                  <a:lnTo>
                    <a:pt x="7872" y="974"/>
                  </a:lnTo>
                  <a:cubicBezTo>
                    <a:pt x="7995" y="974"/>
                    <a:pt x="8100" y="868"/>
                    <a:pt x="8100" y="746"/>
                  </a:cubicBezTo>
                  <a:lnTo>
                    <a:pt x="8100" y="228"/>
                  </a:lnTo>
                  <a:cubicBezTo>
                    <a:pt x="8100" y="106"/>
                    <a:pt x="7995" y="1"/>
                    <a:pt x="7872"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586;p37">
              <a:extLst>
                <a:ext uri="{FF2B5EF4-FFF2-40B4-BE49-F238E27FC236}">
                  <a16:creationId xmlns:a16="http://schemas.microsoft.com/office/drawing/2014/main" id="{CC193097-1964-3FBA-D28A-BBFC8A466314}"/>
                </a:ext>
              </a:extLst>
            </p:cNvPr>
            <p:cNvSpPr/>
            <p:nvPr/>
          </p:nvSpPr>
          <p:spPr>
            <a:xfrm>
              <a:off x="5347426" y="1034275"/>
              <a:ext cx="357225" cy="264075"/>
            </a:xfrm>
            <a:custGeom>
              <a:avLst/>
              <a:gdLst/>
              <a:ahLst/>
              <a:cxnLst/>
              <a:rect l="l" t="t" r="r" b="b"/>
              <a:pathLst>
                <a:path w="14289" h="10563" extrusionOk="0">
                  <a:moveTo>
                    <a:pt x="754" y="0"/>
                  </a:moveTo>
                  <a:cubicBezTo>
                    <a:pt x="342" y="0"/>
                    <a:pt x="0" y="333"/>
                    <a:pt x="0" y="754"/>
                  </a:cubicBezTo>
                  <a:lnTo>
                    <a:pt x="0" y="9809"/>
                  </a:lnTo>
                  <a:cubicBezTo>
                    <a:pt x="0" y="10230"/>
                    <a:pt x="342" y="10563"/>
                    <a:pt x="754" y="10563"/>
                  </a:cubicBezTo>
                  <a:lnTo>
                    <a:pt x="13535" y="10563"/>
                  </a:lnTo>
                  <a:cubicBezTo>
                    <a:pt x="13947" y="10563"/>
                    <a:pt x="14289" y="10230"/>
                    <a:pt x="14289" y="9809"/>
                  </a:cubicBezTo>
                  <a:lnTo>
                    <a:pt x="14289" y="754"/>
                  </a:lnTo>
                  <a:cubicBezTo>
                    <a:pt x="14289" y="333"/>
                    <a:pt x="13947" y="0"/>
                    <a:pt x="13535" y="0"/>
                  </a:cubicBez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587;p37">
              <a:extLst>
                <a:ext uri="{FF2B5EF4-FFF2-40B4-BE49-F238E27FC236}">
                  <a16:creationId xmlns:a16="http://schemas.microsoft.com/office/drawing/2014/main" id="{9FAF894E-BCBE-F599-FBF4-C7F2D14D893E}"/>
                </a:ext>
              </a:extLst>
            </p:cNvPr>
            <p:cNvSpPr/>
            <p:nvPr/>
          </p:nvSpPr>
          <p:spPr>
            <a:xfrm>
              <a:off x="5350276" y="1013450"/>
              <a:ext cx="357000" cy="264100"/>
            </a:xfrm>
            <a:custGeom>
              <a:avLst/>
              <a:gdLst/>
              <a:ahLst/>
              <a:cxnLst/>
              <a:rect l="l" t="t" r="r" b="b"/>
              <a:pathLst>
                <a:path w="14280" h="10564" extrusionOk="0">
                  <a:moveTo>
                    <a:pt x="754" y="0"/>
                  </a:moveTo>
                  <a:cubicBezTo>
                    <a:pt x="333" y="0"/>
                    <a:pt x="0" y="333"/>
                    <a:pt x="0" y="754"/>
                  </a:cubicBezTo>
                  <a:lnTo>
                    <a:pt x="0" y="9809"/>
                  </a:lnTo>
                  <a:cubicBezTo>
                    <a:pt x="0" y="10230"/>
                    <a:pt x="333" y="10563"/>
                    <a:pt x="754" y="10563"/>
                  </a:cubicBezTo>
                  <a:lnTo>
                    <a:pt x="13535" y="10563"/>
                  </a:lnTo>
                  <a:cubicBezTo>
                    <a:pt x="13947" y="10563"/>
                    <a:pt x="14280" y="10230"/>
                    <a:pt x="14280" y="9809"/>
                  </a:cubicBezTo>
                  <a:lnTo>
                    <a:pt x="14280" y="754"/>
                  </a:lnTo>
                  <a:cubicBezTo>
                    <a:pt x="14280" y="333"/>
                    <a:pt x="13947" y="0"/>
                    <a:pt x="13535" y="0"/>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588;p37">
              <a:extLst>
                <a:ext uri="{FF2B5EF4-FFF2-40B4-BE49-F238E27FC236}">
                  <a16:creationId xmlns:a16="http://schemas.microsoft.com/office/drawing/2014/main" id="{91D96379-5E1C-95BF-E7FA-0343387FABE0}"/>
                </a:ext>
              </a:extLst>
            </p:cNvPr>
            <p:cNvSpPr/>
            <p:nvPr/>
          </p:nvSpPr>
          <p:spPr>
            <a:xfrm>
              <a:off x="5384026" y="1041925"/>
              <a:ext cx="289500" cy="206900"/>
            </a:xfrm>
            <a:custGeom>
              <a:avLst/>
              <a:gdLst/>
              <a:ahLst/>
              <a:cxnLst/>
              <a:rect l="l" t="t" r="r" b="b"/>
              <a:pathLst>
                <a:path w="11580" h="8276" extrusionOk="0">
                  <a:moveTo>
                    <a:pt x="754" y="1"/>
                  </a:moveTo>
                  <a:cubicBezTo>
                    <a:pt x="333" y="1"/>
                    <a:pt x="0" y="334"/>
                    <a:pt x="0" y="755"/>
                  </a:cubicBezTo>
                  <a:lnTo>
                    <a:pt x="0" y="7531"/>
                  </a:lnTo>
                  <a:cubicBezTo>
                    <a:pt x="0" y="7943"/>
                    <a:pt x="333" y="8276"/>
                    <a:pt x="754" y="8276"/>
                  </a:cubicBezTo>
                  <a:lnTo>
                    <a:pt x="10826" y="8276"/>
                  </a:lnTo>
                  <a:cubicBezTo>
                    <a:pt x="11247" y="8276"/>
                    <a:pt x="11580" y="7943"/>
                    <a:pt x="11580" y="7531"/>
                  </a:cubicBezTo>
                  <a:lnTo>
                    <a:pt x="11580" y="755"/>
                  </a:lnTo>
                  <a:cubicBezTo>
                    <a:pt x="11580" y="334"/>
                    <a:pt x="11247" y="1"/>
                    <a:pt x="10826" y="1"/>
                  </a:cubicBezTo>
                  <a:close/>
                </a:path>
              </a:pathLst>
            </a:custGeom>
            <a:solidFill>
              <a:srgbClr val="FFFFFF"/>
            </a:solidFill>
            <a:ln w="43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589;p37">
              <a:extLst>
                <a:ext uri="{FF2B5EF4-FFF2-40B4-BE49-F238E27FC236}">
                  <a16:creationId xmlns:a16="http://schemas.microsoft.com/office/drawing/2014/main" id="{17B5F059-C407-E621-AD6F-0C03AF2682DD}"/>
                </a:ext>
              </a:extLst>
            </p:cNvPr>
            <p:cNvSpPr/>
            <p:nvPr/>
          </p:nvSpPr>
          <p:spPr>
            <a:xfrm>
              <a:off x="5453001" y="1070675"/>
              <a:ext cx="145575" cy="149675"/>
            </a:xfrm>
            <a:custGeom>
              <a:avLst/>
              <a:gdLst/>
              <a:ahLst/>
              <a:cxnLst/>
              <a:rect l="l" t="t" r="r" b="b"/>
              <a:pathLst>
                <a:path w="5823" h="5987" extrusionOk="0">
                  <a:moveTo>
                    <a:pt x="4028" y="1"/>
                  </a:moveTo>
                  <a:cubicBezTo>
                    <a:pt x="3611" y="1"/>
                    <a:pt x="3229" y="146"/>
                    <a:pt x="3027" y="376"/>
                  </a:cubicBezTo>
                  <a:cubicBezTo>
                    <a:pt x="2970" y="438"/>
                    <a:pt x="2885" y="482"/>
                    <a:pt x="2805" y="482"/>
                  </a:cubicBezTo>
                  <a:cubicBezTo>
                    <a:pt x="2750" y="482"/>
                    <a:pt x="2698" y="461"/>
                    <a:pt x="2658" y="411"/>
                  </a:cubicBezTo>
                  <a:cubicBezTo>
                    <a:pt x="2524" y="228"/>
                    <a:pt x="2219" y="119"/>
                    <a:pt x="1863" y="119"/>
                  </a:cubicBezTo>
                  <a:cubicBezTo>
                    <a:pt x="1060" y="119"/>
                    <a:pt x="0" y="675"/>
                    <a:pt x="55" y="2199"/>
                  </a:cubicBezTo>
                  <a:cubicBezTo>
                    <a:pt x="72" y="2953"/>
                    <a:pt x="327" y="3672"/>
                    <a:pt x="774" y="4277"/>
                  </a:cubicBezTo>
                  <a:cubicBezTo>
                    <a:pt x="818" y="4330"/>
                    <a:pt x="835" y="4400"/>
                    <a:pt x="818" y="4470"/>
                  </a:cubicBezTo>
                  <a:cubicBezTo>
                    <a:pt x="688" y="5075"/>
                    <a:pt x="413" y="5987"/>
                    <a:pt x="1238" y="5987"/>
                  </a:cubicBezTo>
                  <a:cubicBezTo>
                    <a:pt x="1249" y="5987"/>
                    <a:pt x="1261" y="5987"/>
                    <a:pt x="1273" y="5986"/>
                  </a:cubicBezTo>
                  <a:cubicBezTo>
                    <a:pt x="2203" y="5951"/>
                    <a:pt x="2045" y="4917"/>
                    <a:pt x="3018" y="4891"/>
                  </a:cubicBezTo>
                  <a:cubicBezTo>
                    <a:pt x="3034" y="4890"/>
                    <a:pt x="3049" y="4890"/>
                    <a:pt x="3064" y="4890"/>
                  </a:cubicBezTo>
                  <a:cubicBezTo>
                    <a:pt x="3921" y="4890"/>
                    <a:pt x="4019" y="5829"/>
                    <a:pt x="4742" y="5829"/>
                  </a:cubicBezTo>
                  <a:cubicBezTo>
                    <a:pt x="4751" y="5829"/>
                    <a:pt x="4761" y="5829"/>
                    <a:pt x="4771" y="5828"/>
                  </a:cubicBezTo>
                  <a:cubicBezTo>
                    <a:pt x="5499" y="5802"/>
                    <a:pt x="5332" y="4899"/>
                    <a:pt x="5183" y="4312"/>
                  </a:cubicBezTo>
                  <a:cubicBezTo>
                    <a:pt x="5165" y="4242"/>
                    <a:pt x="5174" y="4172"/>
                    <a:pt x="5218" y="4119"/>
                  </a:cubicBezTo>
                  <a:cubicBezTo>
                    <a:pt x="5621" y="3488"/>
                    <a:pt x="5823" y="2743"/>
                    <a:pt x="5788" y="1989"/>
                  </a:cubicBezTo>
                  <a:cubicBezTo>
                    <a:pt x="5736" y="525"/>
                    <a:pt x="4819" y="1"/>
                    <a:pt x="4028"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590;p37">
              <a:extLst>
                <a:ext uri="{FF2B5EF4-FFF2-40B4-BE49-F238E27FC236}">
                  <a16:creationId xmlns:a16="http://schemas.microsoft.com/office/drawing/2014/main" id="{DE1840F6-279B-4850-B483-1ABD30674E81}"/>
                </a:ext>
              </a:extLst>
            </p:cNvPr>
            <p:cNvSpPr/>
            <p:nvPr/>
          </p:nvSpPr>
          <p:spPr>
            <a:xfrm>
              <a:off x="6380701" y="842300"/>
              <a:ext cx="241750" cy="241725"/>
            </a:xfrm>
            <a:custGeom>
              <a:avLst/>
              <a:gdLst/>
              <a:ahLst/>
              <a:cxnLst/>
              <a:rect l="l" t="t" r="r" b="b"/>
              <a:pathLst>
                <a:path w="9670" h="9669" extrusionOk="0">
                  <a:moveTo>
                    <a:pt x="4839" y="0"/>
                  </a:moveTo>
                  <a:cubicBezTo>
                    <a:pt x="2165" y="0"/>
                    <a:pt x="0" y="2165"/>
                    <a:pt x="0" y="4839"/>
                  </a:cubicBezTo>
                  <a:cubicBezTo>
                    <a:pt x="0" y="7504"/>
                    <a:pt x="2165" y="9669"/>
                    <a:pt x="4839" y="9669"/>
                  </a:cubicBezTo>
                  <a:cubicBezTo>
                    <a:pt x="7504" y="9669"/>
                    <a:pt x="9669" y="7504"/>
                    <a:pt x="9669" y="4839"/>
                  </a:cubicBezTo>
                  <a:cubicBezTo>
                    <a:pt x="9669" y="2165"/>
                    <a:pt x="7504" y="0"/>
                    <a:pt x="4839" y="0"/>
                  </a:cubicBezTo>
                  <a:close/>
                </a:path>
              </a:pathLst>
            </a:custGeom>
            <a:solidFill>
              <a:srgbClr val="54D6E2"/>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591;p37">
              <a:extLst>
                <a:ext uri="{FF2B5EF4-FFF2-40B4-BE49-F238E27FC236}">
                  <a16:creationId xmlns:a16="http://schemas.microsoft.com/office/drawing/2014/main" id="{6FA7A370-8DD7-A900-A328-989F539535F6}"/>
                </a:ext>
              </a:extLst>
            </p:cNvPr>
            <p:cNvSpPr/>
            <p:nvPr/>
          </p:nvSpPr>
          <p:spPr>
            <a:xfrm>
              <a:off x="6380701" y="817300"/>
              <a:ext cx="241750" cy="241525"/>
            </a:xfrm>
            <a:custGeom>
              <a:avLst/>
              <a:gdLst/>
              <a:ahLst/>
              <a:cxnLst/>
              <a:rect l="l" t="t" r="r" b="b"/>
              <a:pathLst>
                <a:path w="9670" h="9661" extrusionOk="0">
                  <a:moveTo>
                    <a:pt x="4839" y="1"/>
                  </a:moveTo>
                  <a:cubicBezTo>
                    <a:pt x="2165" y="1"/>
                    <a:pt x="0" y="2166"/>
                    <a:pt x="0" y="4831"/>
                  </a:cubicBezTo>
                  <a:cubicBezTo>
                    <a:pt x="0" y="7504"/>
                    <a:pt x="2165" y="9661"/>
                    <a:pt x="4839" y="9661"/>
                  </a:cubicBezTo>
                  <a:cubicBezTo>
                    <a:pt x="7504" y="9661"/>
                    <a:pt x="9669" y="7504"/>
                    <a:pt x="9669" y="4831"/>
                  </a:cubicBezTo>
                  <a:cubicBezTo>
                    <a:pt x="9669" y="2166"/>
                    <a:pt x="7504" y="1"/>
                    <a:pt x="4839" y="1"/>
                  </a:cubicBezTo>
                  <a:close/>
                </a:path>
              </a:pathLst>
            </a:custGeom>
            <a:solidFill>
              <a:srgbClr val="FFFFFF"/>
            </a:solidFill>
            <a:ln w="547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592;p37">
              <a:extLst>
                <a:ext uri="{FF2B5EF4-FFF2-40B4-BE49-F238E27FC236}">
                  <a16:creationId xmlns:a16="http://schemas.microsoft.com/office/drawing/2014/main" id="{55610D2B-D9DB-1206-FBDA-39B09353AB4A}"/>
                </a:ext>
              </a:extLst>
            </p:cNvPr>
            <p:cNvSpPr/>
            <p:nvPr/>
          </p:nvSpPr>
          <p:spPr>
            <a:xfrm>
              <a:off x="6421026" y="857625"/>
              <a:ext cx="161100" cy="161100"/>
            </a:xfrm>
            <a:custGeom>
              <a:avLst/>
              <a:gdLst/>
              <a:ahLst/>
              <a:cxnLst/>
              <a:rect l="l" t="t" r="r" b="b"/>
              <a:pathLst>
                <a:path w="6444" h="6444" extrusionOk="0">
                  <a:moveTo>
                    <a:pt x="3226" y="1"/>
                  </a:moveTo>
                  <a:cubicBezTo>
                    <a:pt x="1447" y="1"/>
                    <a:pt x="0" y="1438"/>
                    <a:pt x="0" y="3218"/>
                  </a:cubicBezTo>
                  <a:cubicBezTo>
                    <a:pt x="0" y="4997"/>
                    <a:pt x="1447" y="6444"/>
                    <a:pt x="3226" y="6444"/>
                  </a:cubicBezTo>
                  <a:cubicBezTo>
                    <a:pt x="5006" y="6444"/>
                    <a:pt x="6443" y="4997"/>
                    <a:pt x="6443" y="3218"/>
                  </a:cubicBezTo>
                  <a:cubicBezTo>
                    <a:pt x="6443" y="1438"/>
                    <a:pt x="5006" y="1"/>
                    <a:pt x="3226" y="1"/>
                  </a:cubicBezTo>
                  <a:close/>
                </a:path>
              </a:pathLst>
            </a:custGeom>
            <a:solidFill>
              <a:srgbClr val="54D6E2"/>
            </a:solidFill>
            <a:ln w="3725" cap="flat" cmpd="sng">
              <a:solidFill>
                <a:srgbClr val="54D6E2"/>
              </a:solidFill>
              <a:prstDash val="solid"/>
              <a:miter lim="8765"/>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593;p37">
              <a:extLst>
                <a:ext uri="{FF2B5EF4-FFF2-40B4-BE49-F238E27FC236}">
                  <a16:creationId xmlns:a16="http://schemas.microsoft.com/office/drawing/2014/main" id="{E8AFD511-955E-3848-4D77-141672F29265}"/>
                </a:ext>
              </a:extLst>
            </p:cNvPr>
            <p:cNvSpPr/>
            <p:nvPr/>
          </p:nvSpPr>
          <p:spPr>
            <a:xfrm>
              <a:off x="6490276" y="961300"/>
              <a:ext cx="23025" cy="11400"/>
            </a:xfrm>
            <a:custGeom>
              <a:avLst/>
              <a:gdLst/>
              <a:ahLst/>
              <a:cxnLst/>
              <a:rect l="l" t="t" r="r" b="b"/>
              <a:pathLst>
                <a:path w="921" h="456" fill="none" extrusionOk="0">
                  <a:moveTo>
                    <a:pt x="868" y="0"/>
                  </a:moveTo>
                  <a:cubicBezTo>
                    <a:pt x="868" y="0"/>
                    <a:pt x="921" y="447"/>
                    <a:pt x="456" y="456"/>
                  </a:cubicBezTo>
                  <a:cubicBezTo>
                    <a:pt x="0" y="456"/>
                    <a:pt x="44" y="0"/>
                    <a:pt x="44" y="0"/>
                  </a:cubicBezTo>
                </a:path>
              </a:pathLst>
            </a:custGeom>
            <a:solidFill>
              <a:srgbClr val="595959"/>
            </a:solidFill>
            <a:ln w="3500" cap="rnd" cmpd="sng">
              <a:solidFill>
                <a:srgbClr val="595959"/>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594;p37">
              <a:extLst>
                <a:ext uri="{FF2B5EF4-FFF2-40B4-BE49-F238E27FC236}">
                  <a16:creationId xmlns:a16="http://schemas.microsoft.com/office/drawing/2014/main" id="{A78D4DC0-2631-997F-BB1F-7B297D68B489}"/>
                </a:ext>
              </a:extLst>
            </p:cNvPr>
            <p:cNvSpPr/>
            <p:nvPr/>
          </p:nvSpPr>
          <p:spPr>
            <a:xfrm>
              <a:off x="6426276" y="935650"/>
              <a:ext cx="20850" cy="17700"/>
            </a:xfrm>
            <a:custGeom>
              <a:avLst/>
              <a:gdLst/>
              <a:ahLst/>
              <a:cxnLst/>
              <a:rect l="l" t="t" r="r" b="b"/>
              <a:pathLst>
                <a:path w="834" h="708" extrusionOk="0">
                  <a:moveTo>
                    <a:pt x="489" y="0"/>
                  </a:moveTo>
                  <a:cubicBezTo>
                    <a:pt x="484" y="0"/>
                    <a:pt x="479" y="0"/>
                    <a:pt x="474" y="0"/>
                  </a:cubicBezTo>
                  <a:cubicBezTo>
                    <a:pt x="158" y="0"/>
                    <a:pt x="1" y="377"/>
                    <a:pt x="220" y="605"/>
                  </a:cubicBezTo>
                  <a:cubicBezTo>
                    <a:pt x="293" y="676"/>
                    <a:pt x="382" y="707"/>
                    <a:pt x="470" y="707"/>
                  </a:cubicBezTo>
                  <a:cubicBezTo>
                    <a:pt x="655" y="707"/>
                    <a:pt x="833" y="565"/>
                    <a:pt x="833" y="351"/>
                  </a:cubicBezTo>
                  <a:cubicBezTo>
                    <a:pt x="833" y="163"/>
                    <a:pt x="675" y="0"/>
                    <a:pt x="489" y="0"/>
                  </a:cubicBezTo>
                  <a:close/>
                </a:path>
              </a:pathLst>
            </a:custGeom>
            <a:solidFill>
              <a:srgbClr val="595959"/>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595;p37">
              <a:extLst>
                <a:ext uri="{FF2B5EF4-FFF2-40B4-BE49-F238E27FC236}">
                  <a16:creationId xmlns:a16="http://schemas.microsoft.com/office/drawing/2014/main" id="{BCE584AE-4A25-11C4-1AAB-B7BE7DF436A8}"/>
                </a:ext>
              </a:extLst>
            </p:cNvPr>
            <p:cNvSpPr/>
            <p:nvPr/>
          </p:nvSpPr>
          <p:spPr>
            <a:xfrm>
              <a:off x="6554701" y="934975"/>
              <a:ext cx="20175" cy="17825"/>
            </a:xfrm>
            <a:custGeom>
              <a:avLst/>
              <a:gdLst/>
              <a:ahLst/>
              <a:cxnLst/>
              <a:rect l="l" t="t" r="r" b="b"/>
              <a:pathLst>
                <a:path w="807" h="713" extrusionOk="0">
                  <a:moveTo>
                    <a:pt x="404" y="0"/>
                  </a:moveTo>
                  <a:cubicBezTo>
                    <a:pt x="257" y="0"/>
                    <a:pt x="119" y="91"/>
                    <a:pt x="71" y="238"/>
                  </a:cubicBezTo>
                  <a:cubicBezTo>
                    <a:pt x="0" y="422"/>
                    <a:pt x="97" y="624"/>
                    <a:pt x="290" y="694"/>
                  </a:cubicBezTo>
                  <a:cubicBezTo>
                    <a:pt x="327" y="706"/>
                    <a:pt x="365" y="712"/>
                    <a:pt x="403" y="712"/>
                  </a:cubicBezTo>
                  <a:cubicBezTo>
                    <a:pt x="550" y="712"/>
                    <a:pt x="688" y="621"/>
                    <a:pt x="737" y="474"/>
                  </a:cubicBezTo>
                  <a:cubicBezTo>
                    <a:pt x="807" y="290"/>
                    <a:pt x="710" y="89"/>
                    <a:pt x="518" y="19"/>
                  </a:cubicBezTo>
                  <a:cubicBezTo>
                    <a:pt x="480" y="6"/>
                    <a:pt x="442" y="0"/>
                    <a:pt x="404" y="0"/>
                  </a:cubicBezTo>
                  <a:close/>
                </a:path>
              </a:pathLst>
            </a:custGeom>
            <a:solidFill>
              <a:srgbClr val="595959"/>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61004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 name="Rectangle 15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1360566" y="454739"/>
            <a:ext cx="3854910" cy="5504688"/>
          </a:xfrm>
        </p:spPr>
        <p:txBody>
          <a:bodyPr vert="horz" lIns="91440" tIns="45720" rIns="91440" bIns="45720" rtlCol="0" anchor="ctr">
            <a:normAutofit/>
          </a:bodyPr>
          <a:lstStyle/>
          <a:p>
            <a:r>
              <a:rPr lang="en-US" sz="4800" b="1">
                <a:latin typeface="+mj-lt"/>
                <a:cs typeface="+mj-cs"/>
              </a:rPr>
              <a:t>Recruitment and</a:t>
            </a:r>
            <a:br>
              <a:rPr lang="en-US" sz="4800" b="1" kern="1200">
                <a:latin typeface="+mj-lt"/>
                <a:cs typeface="Arial"/>
              </a:rPr>
            </a:br>
            <a:r>
              <a:rPr lang="en-US" sz="4800" b="1">
                <a:latin typeface="+mj-lt"/>
                <a:cs typeface="Arial"/>
              </a:rPr>
              <a:t>Learner </a:t>
            </a:r>
            <a:br>
              <a:rPr lang="en-US" sz="4800" b="1">
                <a:latin typeface="+mj-lt"/>
                <a:cs typeface="Arial"/>
              </a:rPr>
            </a:br>
            <a:r>
              <a:rPr lang="en-US" sz="4800" b="1">
                <a:latin typeface="+mj-lt"/>
                <a:cs typeface="Arial"/>
              </a:rPr>
              <a:t>Support</a:t>
            </a:r>
            <a:br>
              <a:rPr lang="en-US" sz="5600">
                <a:latin typeface="+mj-lt"/>
                <a:cs typeface="+mj-cs"/>
              </a:rPr>
            </a:br>
            <a:endParaRPr lang="en-US" sz="5600" kern="1200">
              <a:latin typeface="+mj-lt"/>
              <a:cs typeface="Arial"/>
            </a:endParaRPr>
          </a:p>
        </p:txBody>
      </p:sp>
      <p:grpSp>
        <p:nvGrpSpPr>
          <p:cNvPr id="41" name="Google Shape;51;p15">
            <a:extLst>
              <a:ext uri="{FF2B5EF4-FFF2-40B4-BE49-F238E27FC236}">
                <a16:creationId xmlns:a16="http://schemas.microsoft.com/office/drawing/2014/main" id="{E58C106D-63CA-2977-5A83-8B8482672B4D}"/>
              </a:ext>
            </a:extLst>
          </p:cNvPr>
          <p:cNvGrpSpPr/>
          <p:nvPr/>
        </p:nvGrpSpPr>
        <p:grpSpPr>
          <a:xfrm>
            <a:off x="6024850" y="620391"/>
            <a:ext cx="5150721" cy="5504696"/>
            <a:chOff x="669000" y="569640"/>
            <a:chExt cx="3757089" cy="3994203"/>
          </a:xfrm>
        </p:grpSpPr>
        <p:sp>
          <p:nvSpPr>
            <p:cNvPr id="42" name="Google Shape;52;p15">
              <a:extLst>
                <a:ext uri="{FF2B5EF4-FFF2-40B4-BE49-F238E27FC236}">
                  <a16:creationId xmlns:a16="http://schemas.microsoft.com/office/drawing/2014/main" id="{018B21A7-960C-58C2-FFF1-5DA818867D14}"/>
                </a:ext>
              </a:extLst>
            </p:cNvPr>
            <p:cNvSpPr/>
            <p:nvPr/>
          </p:nvSpPr>
          <p:spPr>
            <a:xfrm>
              <a:off x="3843339" y="1394319"/>
              <a:ext cx="487157" cy="314604"/>
            </a:xfrm>
            <a:custGeom>
              <a:avLst/>
              <a:gdLst/>
              <a:ahLst/>
              <a:cxnLst/>
              <a:rect l="l" t="t" r="r" b="b"/>
              <a:pathLst>
                <a:path w="11787" h="7612" extrusionOk="0">
                  <a:moveTo>
                    <a:pt x="0" y="7612"/>
                  </a:moveTo>
                  <a:cubicBezTo>
                    <a:pt x="0" y="7612"/>
                    <a:pt x="609" y="3212"/>
                    <a:pt x="2330" y="3383"/>
                  </a:cubicBezTo>
                  <a:cubicBezTo>
                    <a:pt x="2809" y="3431"/>
                    <a:pt x="3135" y="3975"/>
                    <a:pt x="3347" y="4554"/>
                  </a:cubicBezTo>
                  <a:cubicBezTo>
                    <a:pt x="3478" y="4909"/>
                    <a:pt x="3939" y="4886"/>
                    <a:pt x="4028" y="4513"/>
                  </a:cubicBezTo>
                  <a:cubicBezTo>
                    <a:pt x="4483" y="2727"/>
                    <a:pt x="5417" y="0"/>
                    <a:pt x="6860" y="0"/>
                  </a:cubicBezTo>
                  <a:cubicBezTo>
                    <a:pt x="8357" y="0"/>
                    <a:pt x="8404" y="3123"/>
                    <a:pt x="8298" y="5022"/>
                  </a:cubicBezTo>
                  <a:cubicBezTo>
                    <a:pt x="8280" y="5305"/>
                    <a:pt x="8611" y="5436"/>
                    <a:pt x="8753" y="5199"/>
                  </a:cubicBezTo>
                  <a:cubicBezTo>
                    <a:pt x="9149" y="4548"/>
                    <a:pt x="9723" y="3922"/>
                    <a:pt x="10421" y="4105"/>
                  </a:cubicBezTo>
                  <a:cubicBezTo>
                    <a:pt x="11787" y="4454"/>
                    <a:pt x="11420" y="7612"/>
                    <a:pt x="11420" y="7612"/>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3" name="Google Shape;53;p15">
              <a:extLst>
                <a:ext uri="{FF2B5EF4-FFF2-40B4-BE49-F238E27FC236}">
                  <a16:creationId xmlns:a16="http://schemas.microsoft.com/office/drawing/2014/main" id="{28345141-E25C-0A38-6392-D0EC7F9D4425}"/>
                </a:ext>
              </a:extLst>
            </p:cNvPr>
            <p:cNvSpPr/>
            <p:nvPr/>
          </p:nvSpPr>
          <p:spPr>
            <a:xfrm>
              <a:off x="669000" y="3084757"/>
              <a:ext cx="487198" cy="314645"/>
            </a:xfrm>
            <a:custGeom>
              <a:avLst/>
              <a:gdLst/>
              <a:ahLst/>
              <a:cxnLst/>
              <a:rect l="l" t="t" r="r" b="b"/>
              <a:pathLst>
                <a:path w="11788" h="7613" extrusionOk="0">
                  <a:moveTo>
                    <a:pt x="0" y="7606"/>
                  </a:moveTo>
                  <a:cubicBezTo>
                    <a:pt x="0" y="7606"/>
                    <a:pt x="609" y="3212"/>
                    <a:pt x="2330" y="3384"/>
                  </a:cubicBezTo>
                  <a:cubicBezTo>
                    <a:pt x="2810" y="3431"/>
                    <a:pt x="3135" y="3975"/>
                    <a:pt x="3348" y="4549"/>
                  </a:cubicBezTo>
                  <a:cubicBezTo>
                    <a:pt x="3478" y="4909"/>
                    <a:pt x="3939" y="4886"/>
                    <a:pt x="4028" y="4513"/>
                  </a:cubicBezTo>
                  <a:cubicBezTo>
                    <a:pt x="4483" y="2721"/>
                    <a:pt x="5418" y="1"/>
                    <a:pt x="6861" y="1"/>
                  </a:cubicBezTo>
                  <a:cubicBezTo>
                    <a:pt x="8357" y="1"/>
                    <a:pt x="8404" y="3123"/>
                    <a:pt x="8298" y="5022"/>
                  </a:cubicBezTo>
                  <a:cubicBezTo>
                    <a:pt x="8280" y="5306"/>
                    <a:pt x="8611" y="5436"/>
                    <a:pt x="8753" y="5199"/>
                  </a:cubicBezTo>
                  <a:cubicBezTo>
                    <a:pt x="9149" y="4549"/>
                    <a:pt x="9723" y="3928"/>
                    <a:pt x="10421" y="4105"/>
                  </a:cubicBezTo>
                  <a:cubicBezTo>
                    <a:pt x="11787" y="4460"/>
                    <a:pt x="11420" y="7612"/>
                    <a:pt x="11420" y="7612"/>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4" name="Google Shape;54;p15">
              <a:extLst>
                <a:ext uri="{FF2B5EF4-FFF2-40B4-BE49-F238E27FC236}">
                  <a16:creationId xmlns:a16="http://schemas.microsoft.com/office/drawing/2014/main" id="{FBE831A6-3572-BFB7-8FDF-92E06A9330F7}"/>
                </a:ext>
              </a:extLst>
            </p:cNvPr>
            <p:cNvSpPr/>
            <p:nvPr/>
          </p:nvSpPr>
          <p:spPr>
            <a:xfrm>
              <a:off x="3938891" y="3067399"/>
              <a:ext cx="487198" cy="314645"/>
            </a:xfrm>
            <a:custGeom>
              <a:avLst/>
              <a:gdLst/>
              <a:ahLst/>
              <a:cxnLst/>
              <a:rect l="l" t="t" r="r" b="b"/>
              <a:pathLst>
                <a:path w="11788" h="7613" extrusionOk="0">
                  <a:moveTo>
                    <a:pt x="0" y="7612"/>
                  </a:moveTo>
                  <a:cubicBezTo>
                    <a:pt x="0" y="7612"/>
                    <a:pt x="610" y="3218"/>
                    <a:pt x="2331" y="3390"/>
                  </a:cubicBezTo>
                  <a:cubicBezTo>
                    <a:pt x="2810" y="3437"/>
                    <a:pt x="3135" y="3981"/>
                    <a:pt x="3348" y="4555"/>
                  </a:cubicBezTo>
                  <a:cubicBezTo>
                    <a:pt x="3478" y="4915"/>
                    <a:pt x="3939" y="4892"/>
                    <a:pt x="4028" y="4519"/>
                  </a:cubicBezTo>
                  <a:cubicBezTo>
                    <a:pt x="4483" y="2733"/>
                    <a:pt x="5418" y="1"/>
                    <a:pt x="6861" y="1"/>
                  </a:cubicBezTo>
                  <a:cubicBezTo>
                    <a:pt x="8357" y="1"/>
                    <a:pt x="8404" y="3123"/>
                    <a:pt x="8298" y="5022"/>
                  </a:cubicBezTo>
                  <a:cubicBezTo>
                    <a:pt x="8280" y="5312"/>
                    <a:pt x="8611" y="5436"/>
                    <a:pt x="8753" y="5199"/>
                  </a:cubicBezTo>
                  <a:cubicBezTo>
                    <a:pt x="9150" y="4549"/>
                    <a:pt x="9723" y="3928"/>
                    <a:pt x="10421" y="4105"/>
                  </a:cubicBezTo>
                  <a:cubicBezTo>
                    <a:pt x="11787" y="4460"/>
                    <a:pt x="11421" y="7612"/>
                    <a:pt x="11421" y="7612"/>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5" name="Google Shape;55;p15">
              <a:extLst>
                <a:ext uri="{FF2B5EF4-FFF2-40B4-BE49-F238E27FC236}">
                  <a16:creationId xmlns:a16="http://schemas.microsoft.com/office/drawing/2014/main" id="{72E712ED-1A1D-600A-2617-DEF7A4D5A88A}"/>
                </a:ext>
              </a:extLst>
            </p:cNvPr>
            <p:cNvSpPr/>
            <p:nvPr/>
          </p:nvSpPr>
          <p:spPr>
            <a:xfrm>
              <a:off x="837663" y="1077284"/>
              <a:ext cx="487157" cy="314645"/>
            </a:xfrm>
            <a:custGeom>
              <a:avLst/>
              <a:gdLst/>
              <a:ahLst/>
              <a:cxnLst/>
              <a:rect l="l" t="t" r="r" b="b"/>
              <a:pathLst>
                <a:path w="11787" h="7613" extrusionOk="0">
                  <a:moveTo>
                    <a:pt x="0" y="7612"/>
                  </a:moveTo>
                  <a:cubicBezTo>
                    <a:pt x="0" y="7612"/>
                    <a:pt x="609" y="3218"/>
                    <a:pt x="2330" y="3384"/>
                  </a:cubicBezTo>
                  <a:cubicBezTo>
                    <a:pt x="2809" y="3437"/>
                    <a:pt x="3135" y="3975"/>
                    <a:pt x="3347" y="4555"/>
                  </a:cubicBezTo>
                  <a:cubicBezTo>
                    <a:pt x="3478" y="4910"/>
                    <a:pt x="3939" y="4886"/>
                    <a:pt x="4028" y="4513"/>
                  </a:cubicBezTo>
                  <a:cubicBezTo>
                    <a:pt x="4483" y="2727"/>
                    <a:pt x="5417" y="1"/>
                    <a:pt x="6860" y="1"/>
                  </a:cubicBezTo>
                  <a:cubicBezTo>
                    <a:pt x="8357" y="1"/>
                    <a:pt x="8404" y="3124"/>
                    <a:pt x="8298" y="5022"/>
                  </a:cubicBezTo>
                  <a:cubicBezTo>
                    <a:pt x="8280" y="5312"/>
                    <a:pt x="8611" y="5436"/>
                    <a:pt x="8753" y="5199"/>
                  </a:cubicBezTo>
                  <a:cubicBezTo>
                    <a:pt x="9149" y="4549"/>
                    <a:pt x="9723" y="3928"/>
                    <a:pt x="10421" y="4105"/>
                  </a:cubicBezTo>
                  <a:cubicBezTo>
                    <a:pt x="11787" y="4460"/>
                    <a:pt x="11420" y="7612"/>
                    <a:pt x="11420" y="7612"/>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6" name="Google Shape;56;p15">
              <a:extLst>
                <a:ext uri="{FF2B5EF4-FFF2-40B4-BE49-F238E27FC236}">
                  <a16:creationId xmlns:a16="http://schemas.microsoft.com/office/drawing/2014/main" id="{EB21843C-B637-3A9A-49F4-B288BB84F0C8}"/>
                </a:ext>
              </a:extLst>
            </p:cNvPr>
            <p:cNvSpPr/>
            <p:nvPr/>
          </p:nvSpPr>
          <p:spPr>
            <a:xfrm>
              <a:off x="1085470" y="1954905"/>
              <a:ext cx="167510" cy="183877"/>
            </a:xfrm>
            <a:custGeom>
              <a:avLst/>
              <a:gdLst/>
              <a:ahLst/>
              <a:cxnLst/>
              <a:rect l="l" t="t" r="r" b="b"/>
              <a:pathLst>
                <a:path w="4053" h="4449" extrusionOk="0">
                  <a:moveTo>
                    <a:pt x="2027" y="1"/>
                  </a:moveTo>
                  <a:cubicBezTo>
                    <a:pt x="1916" y="1"/>
                    <a:pt x="1805" y="75"/>
                    <a:pt x="1805" y="222"/>
                  </a:cubicBezTo>
                  <a:cubicBezTo>
                    <a:pt x="1592" y="1305"/>
                    <a:pt x="1207" y="1742"/>
                    <a:pt x="238" y="1973"/>
                  </a:cubicBezTo>
                  <a:cubicBezTo>
                    <a:pt x="1" y="2032"/>
                    <a:pt x="1" y="2417"/>
                    <a:pt x="238" y="2476"/>
                  </a:cubicBezTo>
                  <a:cubicBezTo>
                    <a:pt x="1207" y="2706"/>
                    <a:pt x="1598" y="3144"/>
                    <a:pt x="1805" y="4226"/>
                  </a:cubicBezTo>
                  <a:cubicBezTo>
                    <a:pt x="1805" y="4374"/>
                    <a:pt x="1916" y="4448"/>
                    <a:pt x="2027" y="4448"/>
                  </a:cubicBezTo>
                  <a:cubicBezTo>
                    <a:pt x="2137" y="4448"/>
                    <a:pt x="2248" y="4374"/>
                    <a:pt x="2248" y="4226"/>
                  </a:cubicBezTo>
                  <a:cubicBezTo>
                    <a:pt x="2461" y="3144"/>
                    <a:pt x="2846" y="2706"/>
                    <a:pt x="3816" y="2476"/>
                  </a:cubicBezTo>
                  <a:cubicBezTo>
                    <a:pt x="4052" y="2411"/>
                    <a:pt x="4052" y="2032"/>
                    <a:pt x="3816" y="1973"/>
                  </a:cubicBezTo>
                  <a:cubicBezTo>
                    <a:pt x="2846" y="1742"/>
                    <a:pt x="2461" y="1305"/>
                    <a:pt x="2248" y="222"/>
                  </a:cubicBezTo>
                  <a:cubicBezTo>
                    <a:pt x="2248" y="75"/>
                    <a:pt x="2137" y="1"/>
                    <a:pt x="2027" y="1"/>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7" name="Google Shape;57;p15">
              <a:extLst>
                <a:ext uri="{FF2B5EF4-FFF2-40B4-BE49-F238E27FC236}">
                  <a16:creationId xmlns:a16="http://schemas.microsoft.com/office/drawing/2014/main" id="{04D7F925-D7EE-C2BE-8859-35AFD7514759}"/>
                </a:ext>
              </a:extLst>
            </p:cNvPr>
            <p:cNvSpPr/>
            <p:nvPr/>
          </p:nvSpPr>
          <p:spPr>
            <a:xfrm>
              <a:off x="3420711" y="1044675"/>
              <a:ext cx="167469" cy="183836"/>
            </a:xfrm>
            <a:custGeom>
              <a:avLst/>
              <a:gdLst/>
              <a:ahLst/>
              <a:cxnLst/>
              <a:rect l="l" t="t" r="r" b="b"/>
              <a:pathLst>
                <a:path w="4052" h="4448" extrusionOk="0">
                  <a:moveTo>
                    <a:pt x="2026" y="0"/>
                  </a:moveTo>
                  <a:cubicBezTo>
                    <a:pt x="1915" y="0"/>
                    <a:pt x="1804" y="74"/>
                    <a:pt x="1804" y="222"/>
                  </a:cubicBezTo>
                  <a:cubicBezTo>
                    <a:pt x="1597" y="1304"/>
                    <a:pt x="1207" y="1742"/>
                    <a:pt x="237" y="1973"/>
                  </a:cubicBezTo>
                  <a:cubicBezTo>
                    <a:pt x="0" y="2032"/>
                    <a:pt x="0" y="2416"/>
                    <a:pt x="237" y="2469"/>
                  </a:cubicBezTo>
                  <a:cubicBezTo>
                    <a:pt x="1207" y="2706"/>
                    <a:pt x="1597" y="3144"/>
                    <a:pt x="1804" y="4226"/>
                  </a:cubicBezTo>
                  <a:cubicBezTo>
                    <a:pt x="1804" y="4374"/>
                    <a:pt x="1915" y="4448"/>
                    <a:pt x="2026" y="4448"/>
                  </a:cubicBezTo>
                  <a:cubicBezTo>
                    <a:pt x="2137" y="4448"/>
                    <a:pt x="2248" y="4374"/>
                    <a:pt x="2248" y="4226"/>
                  </a:cubicBezTo>
                  <a:cubicBezTo>
                    <a:pt x="2461" y="3144"/>
                    <a:pt x="2845" y="2706"/>
                    <a:pt x="3815" y="2469"/>
                  </a:cubicBezTo>
                  <a:cubicBezTo>
                    <a:pt x="4052" y="2416"/>
                    <a:pt x="4052" y="2032"/>
                    <a:pt x="3815" y="1973"/>
                  </a:cubicBezTo>
                  <a:cubicBezTo>
                    <a:pt x="2845" y="1742"/>
                    <a:pt x="2461" y="1304"/>
                    <a:pt x="2248" y="222"/>
                  </a:cubicBezTo>
                  <a:cubicBezTo>
                    <a:pt x="2248" y="74"/>
                    <a:pt x="2137" y="0"/>
                    <a:pt x="20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8" name="Google Shape;58;p15">
              <a:extLst>
                <a:ext uri="{FF2B5EF4-FFF2-40B4-BE49-F238E27FC236}">
                  <a16:creationId xmlns:a16="http://schemas.microsoft.com/office/drawing/2014/main" id="{5F13BBA4-2DA3-5BF2-F204-6D6B6E80D470}"/>
                </a:ext>
              </a:extLst>
            </p:cNvPr>
            <p:cNvSpPr/>
            <p:nvPr/>
          </p:nvSpPr>
          <p:spPr>
            <a:xfrm>
              <a:off x="3649755" y="1322158"/>
              <a:ext cx="87289" cy="94935"/>
            </a:xfrm>
            <a:custGeom>
              <a:avLst/>
              <a:gdLst/>
              <a:ahLst/>
              <a:cxnLst/>
              <a:rect l="l" t="t" r="r" b="b"/>
              <a:pathLst>
                <a:path w="2112" h="2297" extrusionOk="0">
                  <a:moveTo>
                    <a:pt x="1053" y="0"/>
                  </a:moveTo>
                  <a:cubicBezTo>
                    <a:pt x="1000" y="0"/>
                    <a:pt x="946" y="34"/>
                    <a:pt x="940" y="102"/>
                  </a:cubicBezTo>
                  <a:cubicBezTo>
                    <a:pt x="828" y="670"/>
                    <a:pt x="627" y="895"/>
                    <a:pt x="124" y="1019"/>
                  </a:cubicBezTo>
                  <a:cubicBezTo>
                    <a:pt x="0" y="1060"/>
                    <a:pt x="0" y="1232"/>
                    <a:pt x="124" y="1279"/>
                  </a:cubicBezTo>
                  <a:cubicBezTo>
                    <a:pt x="627" y="1398"/>
                    <a:pt x="828" y="1628"/>
                    <a:pt x="940" y="2190"/>
                  </a:cubicBezTo>
                  <a:cubicBezTo>
                    <a:pt x="946" y="2261"/>
                    <a:pt x="1000" y="2297"/>
                    <a:pt x="1053" y="2297"/>
                  </a:cubicBezTo>
                  <a:cubicBezTo>
                    <a:pt x="1107" y="2297"/>
                    <a:pt x="1162" y="2261"/>
                    <a:pt x="1171" y="2190"/>
                  </a:cubicBezTo>
                  <a:cubicBezTo>
                    <a:pt x="1283" y="1628"/>
                    <a:pt x="1484" y="1398"/>
                    <a:pt x="1987" y="1279"/>
                  </a:cubicBezTo>
                  <a:cubicBezTo>
                    <a:pt x="2111" y="1232"/>
                    <a:pt x="2111" y="1060"/>
                    <a:pt x="1987" y="1019"/>
                  </a:cubicBezTo>
                  <a:cubicBezTo>
                    <a:pt x="1484" y="895"/>
                    <a:pt x="1283" y="670"/>
                    <a:pt x="1171" y="102"/>
                  </a:cubicBezTo>
                  <a:cubicBezTo>
                    <a:pt x="1162" y="34"/>
                    <a:pt x="1107" y="0"/>
                    <a:pt x="10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9" name="Google Shape;59;p15">
              <a:extLst>
                <a:ext uri="{FF2B5EF4-FFF2-40B4-BE49-F238E27FC236}">
                  <a16:creationId xmlns:a16="http://schemas.microsoft.com/office/drawing/2014/main" id="{3341FD63-DA6F-233D-60A5-1F3248548D18}"/>
                </a:ext>
              </a:extLst>
            </p:cNvPr>
            <p:cNvSpPr/>
            <p:nvPr/>
          </p:nvSpPr>
          <p:spPr>
            <a:xfrm>
              <a:off x="1031949" y="2254871"/>
              <a:ext cx="87082" cy="94935"/>
            </a:xfrm>
            <a:custGeom>
              <a:avLst/>
              <a:gdLst/>
              <a:ahLst/>
              <a:cxnLst/>
              <a:rect l="l" t="t" r="r" b="b"/>
              <a:pathLst>
                <a:path w="2107" h="2297" extrusionOk="0">
                  <a:moveTo>
                    <a:pt x="1054" y="1"/>
                  </a:moveTo>
                  <a:cubicBezTo>
                    <a:pt x="1000" y="1"/>
                    <a:pt x="947" y="35"/>
                    <a:pt x="941" y="103"/>
                  </a:cubicBezTo>
                  <a:cubicBezTo>
                    <a:pt x="835" y="670"/>
                    <a:pt x="628" y="895"/>
                    <a:pt x="125" y="1019"/>
                  </a:cubicBezTo>
                  <a:cubicBezTo>
                    <a:pt x="1" y="1061"/>
                    <a:pt x="1" y="1232"/>
                    <a:pt x="125" y="1280"/>
                  </a:cubicBezTo>
                  <a:cubicBezTo>
                    <a:pt x="628" y="1398"/>
                    <a:pt x="829" y="1629"/>
                    <a:pt x="941" y="2190"/>
                  </a:cubicBezTo>
                  <a:cubicBezTo>
                    <a:pt x="947" y="2261"/>
                    <a:pt x="1000" y="2297"/>
                    <a:pt x="1054" y="2297"/>
                  </a:cubicBezTo>
                  <a:cubicBezTo>
                    <a:pt x="1108" y="2297"/>
                    <a:pt x="1163" y="2261"/>
                    <a:pt x="1172" y="2190"/>
                  </a:cubicBezTo>
                  <a:cubicBezTo>
                    <a:pt x="1278" y="1629"/>
                    <a:pt x="1479" y="1398"/>
                    <a:pt x="1982" y="1280"/>
                  </a:cubicBezTo>
                  <a:cubicBezTo>
                    <a:pt x="2106" y="1232"/>
                    <a:pt x="2106" y="1061"/>
                    <a:pt x="1982" y="1019"/>
                  </a:cubicBezTo>
                  <a:cubicBezTo>
                    <a:pt x="1485" y="895"/>
                    <a:pt x="1278" y="670"/>
                    <a:pt x="1172" y="103"/>
                  </a:cubicBezTo>
                  <a:cubicBezTo>
                    <a:pt x="1163" y="35"/>
                    <a:pt x="1108" y="1"/>
                    <a:pt x="10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0" name="Google Shape;60;p15">
              <a:extLst>
                <a:ext uri="{FF2B5EF4-FFF2-40B4-BE49-F238E27FC236}">
                  <a16:creationId xmlns:a16="http://schemas.microsoft.com/office/drawing/2014/main" id="{E1FD32A2-ADCC-0D8D-0386-30ED362EA68F}"/>
                </a:ext>
              </a:extLst>
            </p:cNvPr>
            <p:cNvSpPr/>
            <p:nvPr/>
          </p:nvSpPr>
          <p:spPr>
            <a:xfrm>
              <a:off x="1416183" y="4182001"/>
              <a:ext cx="2277655" cy="201194"/>
            </a:xfrm>
            <a:custGeom>
              <a:avLst/>
              <a:gdLst/>
              <a:ahLst/>
              <a:cxnLst/>
              <a:rect l="l" t="t" r="r" b="b"/>
              <a:pathLst>
                <a:path w="55109" h="4868" extrusionOk="0">
                  <a:moveTo>
                    <a:pt x="27555" y="0"/>
                  </a:moveTo>
                  <a:cubicBezTo>
                    <a:pt x="12338" y="0"/>
                    <a:pt x="1" y="1089"/>
                    <a:pt x="1" y="2431"/>
                  </a:cubicBezTo>
                  <a:cubicBezTo>
                    <a:pt x="1" y="3779"/>
                    <a:pt x="12338" y="4868"/>
                    <a:pt x="27555" y="4868"/>
                  </a:cubicBezTo>
                  <a:cubicBezTo>
                    <a:pt x="34865" y="4868"/>
                    <a:pt x="41873" y="4613"/>
                    <a:pt x="47036" y="4152"/>
                  </a:cubicBezTo>
                  <a:cubicBezTo>
                    <a:pt x="52205" y="3697"/>
                    <a:pt x="55109" y="3082"/>
                    <a:pt x="55109" y="2431"/>
                  </a:cubicBezTo>
                  <a:cubicBezTo>
                    <a:pt x="55109" y="1786"/>
                    <a:pt x="52205" y="1171"/>
                    <a:pt x="47036" y="710"/>
                  </a:cubicBezTo>
                  <a:cubicBezTo>
                    <a:pt x="41873" y="255"/>
                    <a:pt x="34865" y="0"/>
                    <a:pt x="27555" y="0"/>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1" name="Google Shape;61;p15">
              <a:extLst>
                <a:ext uri="{FF2B5EF4-FFF2-40B4-BE49-F238E27FC236}">
                  <a16:creationId xmlns:a16="http://schemas.microsoft.com/office/drawing/2014/main" id="{3F5E0D64-B297-6B2A-6EF6-A8740FF33AAF}"/>
                </a:ext>
              </a:extLst>
            </p:cNvPr>
            <p:cNvSpPr/>
            <p:nvPr/>
          </p:nvSpPr>
          <p:spPr>
            <a:xfrm>
              <a:off x="1299346" y="1537110"/>
              <a:ext cx="2545804" cy="2762704"/>
            </a:xfrm>
            <a:custGeom>
              <a:avLst/>
              <a:gdLst/>
              <a:ahLst/>
              <a:cxnLst/>
              <a:rect l="l" t="t" r="r" b="b"/>
              <a:pathLst>
                <a:path w="61597" h="66845" extrusionOk="0">
                  <a:moveTo>
                    <a:pt x="16911" y="1"/>
                  </a:moveTo>
                  <a:cubicBezTo>
                    <a:pt x="13560" y="1"/>
                    <a:pt x="10229" y="1012"/>
                    <a:pt x="7719" y="4009"/>
                  </a:cubicBezTo>
                  <a:cubicBezTo>
                    <a:pt x="1" y="13229"/>
                    <a:pt x="11711" y="34497"/>
                    <a:pt x="11711" y="34497"/>
                  </a:cubicBezTo>
                  <a:cubicBezTo>
                    <a:pt x="10759" y="41653"/>
                    <a:pt x="10670" y="48554"/>
                    <a:pt x="11202" y="54096"/>
                  </a:cubicBezTo>
                  <a:cubicBezTo>
                    <a:pt x="11894" y="61252"/>
                    <a:pt x="13621" y="66149"/>
                    <a:pt x="15868" y="66409"/>
                  </a:cubicBezTo>
                  <a:cubicBezTo>
                    <a:pt x="15961" y="66420"/>
                    <a:pt x="16053" y="66426"/>
                    <a:pt x="16145" y="66426"/>
                  </a:cubicBezTo>
                  <a:cubicBezTo>
                    <a:pt x="19987" y="66426"/>
                    <a:pt x="22861" y="56992"/>
                    <a:pt x="22948" y="49465"/>
                  </a:cubicBezTo>
                  <a:cubicBezTo>
                    <a:pt x="22954" y="49223"/>
                    <a:pt x="22965" y="48986"/>
                    <a:pt x="22977" y="48750"/>
                  </a:cubicBezTo>
                  <a:cubicBezTo>
                    <a:pt x="23291" y="44391"/>
                    <a:pt x="25964" y="41937"/>
                    <a:pt x="28962" y="41357"/>
                  </a:cubicBezTo>
                  <a:cubicBezTo>
                    <a:pt x="29413" y="41269"/>
                    <a:pt x="29874" y="41223"/>
                    <a:pt x="30338" y="41223"/>
                  </a:cubicBezTo>
                  <a:cubicBezTo>
                    <a:pt x="30494" y="41223"/>
                    <a:pt x="30651" y="41228"/>
                    <a:pt x="30807" y="41239"/>
                  </a:cubicBezTo>
                  <a:cubicBezTo>
                    <a:pt x="34244" y="41440"/>
                    <a:pt x="37556" y="44036"/>
                    <a:pt x="37792" y="48968"/>
                  </a:cubicBezTo>
                  <a:cubicBezTo>
                    <a:pt x="37798" y="49205"/>
                    <a:pt x="37804" y="49442"/>
                    <a:pt x="37804" y="49684"/>
                  </a:cubicBezTo>
                  <a:cubicBezTo>
                    <a:pt x="37717" y="57262"/>
                    <a:pt x="40399" y="66844"/>
                    <a:pt x="44280" y="66844"/>
                  </a:cubicBezTo>
                  <a:cubicBezTo>
                    <a:pt x="44348" y="66844"/>
                    <a:pt x="44417" y="66841"/>
                    <a:pt x="44487" y="66835"/>
                  </a:cubicBezTo>
                  <a:cubicBezTo>
                    <a:pt x="48479" y="66486"/>
                    <a:pt x="51193" y="51506"/>
                    <a:pt x="49390" y="35052"/>
                  </a:cubicBezTo>
                  <a:cubicBezTo>
                    <a:pt x="49390" y="35052"/>
                    <a:pt x="61596" y="14134"/>
                    <a:pt x="54097" y="4695"/>
                  </a:cubicBezTo>
                  <a:cubicBezTo>
                    <a:pt x="51534" y="1470"/>
                    <a:pt x="48016" y="408"/>
                    <a:pt x="44494" y="408"/>
                  </a:cubicBezTo>
                  <a:cubicBezTo>
                    <a:pt x="37760" y="408"/>
                    <a:pt x="31013" y="4290"/>
                    <a:pt x="30908" y="4352"/>
                  </a:cubicBezTo>
                  <a:cubicBezTo>
                    <a:pt x="30908" y="4352"/>
                    <a:pt x="23864" y="1"/>
                    <a:pt x="16911" y="1"/>
                  </a:cubicBezTo>
                  <a:close/>
                </a:path>
              </a:pathLst>
            </a:custGeom>
            <a:solidFill>
              <a:srgbClr val="FFFFFF"/>
            </a:solidFill>
            <a:ln w="9525" cap="flat" cmpd="sng">
              <a:solidFill>
                <a:srgbClr val="EEE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2" name="Google Shape;62;p15">
              <a:extLst>
                <a:ext uri="{FF2B5EF4-FFF2-40B4-BE49-F238E27FC236}">
                  <a16:creationId xmlns:a16="http://schemas.microsoft.com/office/drawing/2014/main" id="{96C3E812-EF49-60DC-6703-D440EE937162}"/>
                </a:ext>
              </a:extLst>
            </p:cNvPr>
            <p:cNvSpPr/>
            <p:nvPr/>
          </p:nvSpPr>
          <p:spPr>
            <a:xfrm>
              <a:off x="1502725" y="1617909"/>
              <a:ext cx="536546" cy="791098"/>
            </a:xfrm>
            <a:custGeom>
              <a:avLst/>
              <a:gdLst/>
              <a:ahLst/>
              <a:cxnLst/>
              <a:rect l="l" t="t" r="r" b="b"/>
              <a:pathLst>
                <a:path w="12982" h="19141" extrusionOk="0">
                  <a:moveTo>
                    <a:pt x="12491" y="1"/>
                  </a:moveTo>
                  <a:cubicBezTo>
                    <a:pt x="10942" y="1"/>
                    <a:pt x="6090" y="320"/>
                    <a:pt x="3324" y="4130"/>
                  </a:cubicBezTo>
                  <a:cubicBezTo>
                    <a:pt x="0" y="8708"/>
                    <a:pt x="2857" y="19140"/>
                    <a:pt x="2857" y="19140"/>
                  </a:cubicBezTo>
                  <a:cubicBezTo>
                    <a:pt x="2857" y="19140"/>
                    <a:pt x="1828" y="2805"/>
                    <a:pt x="12982" y="14"/>
                  </a:cubicBezTo>
                  <a:cubicBezTo>
                    <a:pt x="12982" y="14"/>
                    <a:pt x="12804" y="1"/>
                    <a:pt x="12491" y="1"/>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3" name="Google Shape;63;p15">
              <a:extLst>
                <a:ext uri="{FF2B5EF4-FFF2-40B4-BE49-F238E27FC236}">
                  <a16:creationId xmlns:a16="http://schemas.microsoft.com/office/drawing/2014/main" id="{BE209552-CBFC-FB15-0D24-7842ED44D8A2}"/>
                </a:ext>
              </a:extLst>
            </p:cNvPr>
            <p:cNvSpPr/>
            <p:nvPr/>
          </p:nvSpPr>
          <p:spPr>
            <a:xfrm>
              <a:off x="2572562" y="1553973"/>
              <a:ext cx="1272551" cy="2745841"/>
            </a:xfrm>
            <a:custGeom>
              <a:avLst/>
              <a:gdLst/>
              <a:ahLst/>
              <a:cxnLst/>
              <a:rect l="l" t="t" r="r" b="b"/>
              <a:pathLst>
                <a:path w="30790" h="66437" extrusionOk="0">
                  <a:moveTo>
                    <a:pt x="13685" y="0"/>
                  </a:moveTo>
                  <a:cubicBezTo>
                    <a:pt x="6952" y="0"/>
                    <a:pt x="204" y="3882"/>
                    <a:pt x="95" y="3944"/>
                  </a:cubicBezTo>
                  <a:cubicBezTo>
                    <a:pt x="189" y="3913"/>
                    <a:pt x="5996" y="1756"/>
                    <a:pt x="11157" y="1756"/>
                  </a:cubicBezTo>
                  <a:cubicBezTo>
                    <a:pt x="13779" y="1756"/>
                    <a:pt x="16234" y="2312"/>
                    <a:pt x="17690" y="3986"/>
                  </a:cubicBezTo>
                  <a:cubicBezTo>
                    <a:pt x="22799" y="9846"/>
                    <a:pt x="20552" y="27613"/>
                    <a:pt x="14437" y="33994"/>
                  </a:cubicBezTo>
                  <a:cubicBezTo>
                    <a:pt x="14437" y="33994"/>
                    <a:pt x="17211" y="46763"/>
                    <a:pt x="15336" y="55421"/>
                  </a:cubicBezTo>
                  <a:cubicBezTo>
                    <a:pt x="14583" y="58900"/>
                    <a:pt x="13660" y="60306"/>
                    <a:pt x="12776" y="60306"/>
                  </a:cubicBezTo>
                  <a:cubicBezTo>
                    <a:pt x="11460" y="60306"/>
                    <a:pt x="10233" y="57182"/>
                    <a:pt x="9794" y="53144"/>
                  </a:cubicBezTo>
                  <a:cubicBezTo>
                    <a:pt x="9124" y="46979"/>
                    <a:pt x="8356" y="40656"/>
                    <a:pt x="1968" y="40656"/>
                  </a:cubicBezTo>
                  <a:cubicBezTo>
                    <a:pt x="1364" y="40656"/>
                    <a:pt x="710" y="40712"/>
                    <a:pt x="0" y="40831"/>
                  </a:cubicBezTo>
                  <a:cubicBezTo>
                    <a:pt x="3437" y="41032"/>
                    <a:pt x="6749" y="43628"/>
                    <a:pt x="6985" y="48560"/>
                  </a:cubicBezTo>
                  <a:cubicBezTo>
                    <a:pt x="6991" y="48797"/>
                    <a:pt x="6997" y="49034"/>
                    <a:pt x="6997" y="49276"/>
                  </a:cubicBezTo>
                  <a:cubicBezTo>
                    <a:pt x="6910" y="56854"/>
                    <a:pt x="9592" y="66436"/>
                    <a:pt x="13473" y="66436"/>
                  </a:cubicBezTo>
                  <a:cubicBezTo>
                    <a:pt x="13541" y="66436"/>
                    <a:pt x="13610" y="66433"/>
                    <a:pt x="13680" y="66427"/>
                  </a:cubicBezTo>
                  <a:cubicBezTo>
                    <a:pt x="17672" y="66078"/>
                    <a:pt x="20386" y="51098"/>
                    <a:pt x="18583" y="34644"/>
                  </a:cubicBezTo>
                  <a:cubicBezTo>
                    <a:pt x="18583" y="34644"/>
                    <a:pt x="30789" y="13726"/>
                    <a:pt x="23284" y="4287"/>
                  </a:cubicBezTo>
                  <a:cubicBezTo>
                    <a:pt x="20723" y="1062"/>
                    <a:pt x="17206" y="0"/>
                    <a:pt x="13685" y="0"/>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4" name="Google Shape;64;p15">
              <a:extLst>
                <a:ext uri="{FF2B5EF4-FFF2-40B4-BE49-F238E27FC236}">
                  <a16:creationId xmlns:a16="http://schemas.microsoft.com/office/drawing/2014/main" id="{8414BA07-9328-DA90-CA00-38C41396DF66}"/>
                </a:ext>
              </a:extLst>
            </p:cNvPr>
            <p:cNvSpPr/>
            <p:nvPr/>
          </p:nvSpPr>
          <p:spPr>
            <a:xfrm>
              <a:off x="1762311" y="3246561"/>
              <a:ext cx="733814" cy="1036143"/>
            </a:xfrm>
            <a:custGeom>
              <a:avLst/>
              <a:gdLst/>
              <a:ahLst/>
              <a:cxnLst/>
              <a:rect l="l" t="t" r="r" b="b"/>
              <a:pathLst>
                <a:path w="17755" h="25070" extrusionOk="0">
                  <a:moveTo>
                    <a:pt x="17692" y="0"/>
                  </a:moveTo>
                  <a:cubicBezTo>
                    <a:pt x="17181" y="0"/>
                    <a:pt x="13656" y="107"/>
                    <a:pt x="11882" y="2993"/>
                  </a:cubicBezTo>
                  <a:cubicBezTo>
                    <a:pt x="9960" y="6116"/>
                    <a:pt x="9492" y="18908"/>
                    <a:pt x="5418" y="20913"/>
                  </a:cubicBezTo>
                  <a:cubicBezTo>
                    <a:pt x="5046" y="21097"/>
                    <a:pt x="4697" y="21180"/>
                    <a:pt x="4370" y="21180"/>
                  </a:cubicBezTo>
                  <a:cubicBezTo>
                    <a:pt x="1082" y="21180"/>
                    <a:pt x="1" y="12743"/>
                    <a:pt x="0" y="12740"/>
                  </a:cubicBezTo>
                  <a:lnTo>
                    <a:pt x="0" y="12740"/>
                  </a:lnTo>
                  <a:cubicBezTo>
                    <a:pt x="692" y="19896"/>
                    <a:pt x="2419" y="24787"/>
                    <a:pt x="4660" y="25053"/>
                  </a:cubicBezTo>
                  <a:cubicBezTo>
                    <a:pt x="4752" y="25064"/>
                    <a:pt x="4843" y="25069"/>
                    <a:pt x="4934" y="25069"/>
                  </a:cubicBezTo>
                  <a:cubicBezTo>
                    <a:pt x="8784" y="25069"/>
                    <a:pt x="11659" y="15632"/>
                    <a:pt x="11746" y="8103"/>
                  </a:cubicBezTo>
                  <a:cubicBezTo>
                    <a:pt x="11752" y="7867"/>
                    <a:pt x="11757" y="7624"/>
                    <a:pt x="11775" y="7394"/>
                  </a:cubicBezTo>
                  <a:cubicBezTo>
                    <a:pt x="12089" y="3029"/>
                    <a:pt x="14762" y="580"/>
                    <a:pt x="17754" y="1"/>
                  </a:cubicBezTo>
                  <a:cubicBezTo>
                    <a:pt x="17754" y="1"/>
                    <a:pt x="17733" y="0"/>
                    <a:pt x="17692" y="0"/>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5" name="Google Shape;65;p15">
              <a:extLst>
                <a:ext uri="{FF2B5EF4-FFF2-40B4-BE49-F238E27FC236}">
                  <a16:creationId xmlns:a16="http://schemas.microsoft.com/office/drawing/2014/main" id="{E3500B78-55D9-8321-6F35-63F05F5F4B5E}"/>
                </a:ext>
              </a:extLst>
            </p:cNvPr>
            <p:cNvSpPr/>
            <p:nvPr/>
          </p:nvSpPr>
          <p:spPr>
            <a:xfrm>
              <a:off x="2296610" y="944081"/>
              <a:ext cx="166477" cy="354157"/>
            </a:xfrm>
            <a:custGeom>
              <a:avLst/>
              <a:gdLst/>
              <a:ahLst/>
              <a:cxnLst/>
              <a:rect l="l" t="t" r="r" b="b"/>
              <a:pathLst>
                <a:path w="4028" h="8569" extrusionOk="0">
                  <a:moveTo>
                    <a:pt x="320" y="1"/>
                  </a:moveTo>
                  <a:cubicBezTo>
                    <a:pt x="0" y="2248"/>
                    <a:pt x="24" y="5974"/>
                    <a:pt x="24" y="5974"/>
                  </a:cubicBezTo>
                  <a:cubicBezTo>
                    <a:pt x="24" y="5974"/>
                    <a:pt x="515" y="7855"/>
                    <a:pt x="1124" y="8304"/>
                  </a:cubicBezTo>
                  <a:cubicBezTo>
                    <a:pt x="1347" y="8470"/>
                    <a:pt x="1585" y="8569"/>
                    <a:pt x="1833" y="8569"/>
                  </a:cubicBezTo>
                  <a:cubicBezTo>
                    <a:pt x="2256" y="8569"/>
                    <a:pt x="2708" y="8284"/>
                    <a:pt x="3170" y="7565"/>
                  </a:cubicBezTo>
                  <a:cubicBezTo>
                    <a:pt x="4028" y="6228"/>
                    <a:pt x="3655" y="3957"/>
                    <a:pt x="3655" y="3957"/>
                  </a:cubicBezTo>
                  <a:lnTo>
                    <a:pt x="3655" y="3957"/>
                  </a:lnTo>
                  <a:lnTo>
                    <a:pt x="2508" y="4620"/>
                  </a:lnTo>
                  <a:cubicBezTo>
                    <a:pt x="2526" y="5709"/>
                    <a:pt x="2155" y="6542"/>
                    <a:pt x="1850" y="6542"/>
                  </a:cubicBezTo>
                  <a:cubicBezTo>
                    <a:pt x="1747" y="6542"/>
                    <a:pt x="1650" y="6445"/>
                    <a:pt x="1580" y="6228"/>
                  </a:cubicBezTo>
                  <a:cubicBezTo>
                    <a:pt x="1296" y="5383"/>
                    <a:pt x="320" y="1"/>
                    <a:pt x="320" y="1"/>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6" name="Google Shape;66;p15">
              <a:extLst>
                <a:ext uri="{FF2B5EF4-FFF2-40B4-BE49-F238E27FC236}">
                  <a16:creationId xmlns:a16="http://schemas.microsoft.com/office/drawing/2014/main" id="{0C38A440-5EBE-2638-74BD-4799CC322C2E}"/>
                </a:ext>
              </a:extLst>
            </p:cNvPr>
            <p:cNvSpPr/>
            <p:nvPr/>
          </p:nvSpPr>
          <p:spPr>
            <a:xfrm>
              <a:off x="2028221" y="905975"/>
              <a:ext cx="281623" cy="591350"/>
            </a:xfrm>
            <a:custGeom>
              <a:avLst/>
              <a:gdLst/>
              <a:ahLst/>
              <a:cxnLst/>
              <a:rect l="l" t="t" r="r" b="b"/>
              <a:pathLst>
                <a:path w="6814" h="14308" extrusionOk="0">
                  <a:moveTo>
                    <a:pt x="3289" y="0"/>
                  </a:moveTo>
                  <a:cubicBezTo>
                    <a:pt x="2201" y="24"/>
                    <a:pt x="1107" y="337"/>
                    <a:pt x="1" y="923"/>
                  </a:cubicBezTo>
                  <a:lnTo>
                    <a:pt x="267" y="9540"/>
                  </a:lnTo>
                  <a:lnTo>
                    <a:pt x="202" y="13354"/>
                  </a:lnTo>
                  <a:cubicBezTo>
                    <a:pt x="1338" y="13922"/>
                    <a:pt x="2337" y="14307"/>
                    <a:pt x="3405" y="14307"/>
                  </a:cubicBezTo>
                  <a:cubicBezTo>
                    <a:pt x="4305" y="14307"/>
                    <a:pt x="5254" y="14034"/>
                    <a:pt x="6376" y="13366"/>
                  </a:cubicBezTo>
                  <a:lnTo>
                    <a:pt x="6376" y="9658"/>
                  </a:lnTo>
                  <a:lnTo>
                    <a:pt x="6814" y="923"/>
                  </a:lnTo>
                  <a:cubicBezTo>
                    <a:pt x="5702" y="302"/>
                    <a:pt x="4578" y="0"/>
                    <a:pt x="3449" y="0"/>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7" name="Google Shape;67;p15">
              <a:extLst>
                <a:ext uri="{FF2B5EF4-FFF2-40B4-BE49-F238E27FC236}">
                  <a16:creationId xmlns:a16="http://schemas.microsoft.com/office/drawing/2014/main" id="{86092880-64C1-4E12-A468-5CE6261ACFF5}"/>
                </a:ext>
              </a:extLst>
            </p:cNvPr>
            <p:cNvSpPr/>
            <p:nvPr/>
          </p:nvSpPr>
          <p:spPr>
            <a:xfrm>
              <a:off x="2163903" y="905727"/>
              <a:ext cx="6861" cy="588415"/>
            </a:xfrm>
            <a:custGeom>
              <a:avLst/>
              <a:gdLst/>
              <a:ahLst/>
              <a:cxnLst/>
              <a:rect l="l" t="t" r="r" b="b"/>
              <a:pathLst>
                <a:path w="166" h="14237" extrusionOk="0">
                  <a:moveTo>
                    <a:pt x="160" y="0"/>
                  </a:moveTo>
                  <a:cubicBezTo>
                    <a:pt x="112" y="0"/>
                    <a:pt x="59" y="0"/>
                    <a:pt x="6" y="6"/>
                  </a:cubicBezTo>
                  <a:lnTo>
                    <a:pt x="6" y="14153"/>
                  </a:lnTo>
                  <a:cubicBezTo>
                    <a:pt x="0" y="14209"/>
                    <a:pt x="41" y="14237"/>
                    <a:pt x="83" y="14237"/>
                  </a:cubicBezTo>
                  <a:cubicBezTo>
                    <a:pt x="124" y="14237"/>
                    <a:pt x="166" y="14209"/>
                    <a:pt x="160" y="14153"/>
                  </a:cubicBezTo>
                  <a:lnTo>
                    <a:pt x="160"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8" name="Google Shape;68;p15">
              <a:extLst>
                <a:ext uri="{FF2B5EF4-FFF2-40B4-BE49-F238E27FC236}">
                  <a16:creationId xmlns:a16="http://schemas.microsoft.com/office/drawing/2014/main" id="{A74C2C99-4941-1DA0-9EA7-10968638C68B}"/>
                </a:ext>
              </a:extLst>
            </p:cNvPr>
            <p:cNvSpPr/>
            <p:nvPr/>
          </p:nvSpPr>
          <p:spPr>
            <a:xfrm>
              <a:off x="2133072" y="850966"/>
              <a:ext cx="68980" cy="78320"/>
            </a:xfrm>
            <a:custGeom>
              <a:avLst/>
              <a:gdLst/>
              <a:ahLst/>
              <a:cxnLst/>
              <a:rect l="l" t="t" r="r" b="b"/>
              <a:pathLst>
                <a:path w="1669" h="1895" extrusionOk="0">
                  <a:moveTo>
                    <a:pt x="1" y="0"/>
                  </a:moveTo>
                  <a:lnTo>
                    <a:pt x="1" y="1686"/>
                  </a:lnTo>
                  <a:cubicBezTo>
                    <a:pt x="261" y="1825"/>
                    <a:pt x="548" y="1894"/>
                    <a:pt x="835" y="1894"/>
                  </a:cubicBezTo>
                  <a:cubicBezTo>
                    <a:pt x="1122" y="1894"/>
                    <a:pt x="1408" y="1825"/>
                    <a:pt x="1669" y="1686"/>
                  </a:cubicBezTo>
                  <a:lnTo>
                    <a:pt x="1669" y="0"/>
                  </a:ln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9" name="Google Shape;69;p15">
              <a:extLst>
                <a:ext uri="{FF2B5EF4-FFF2-40B4-BE49-F238E27FC236}">
                  <a16:creationId xmlns:a16="http://schemas.microsoft.com/office/drawing/2014/main" id="{EA897EC1-3749-E4B0-F0E1-D8AD74342FB8}"/>
                </a:ext>
              </a:extLst>
            </p:cNvPr>
            <p:cNvSpPr/>
            <p:nvPr/>
          </p:nvSpPr>
          <p:spPr>
            <a:xfrm>
              <a:off x="2133072" y="850966"/>
              <a:ext cx="68980" cy="54804"/>
            </a:xfrm>
            <a:custGeom>
              <a:avLst/>
              <a:gdLst/>
              <a:ahLst/>
              <a:cxnLst/>
              <a:rect l="l" t="t" r="r" b="b"/>
              <a:pathLst>
                <a:path w="1669" h="1326" extrusionOk="0">
                  <a:moveTo>
                    <a:pt x="1" y="0"/>
                  </a:moveTo>
                  <a:lnTo>
                    <a:pt x="1" y="609"/>
                  </a:lnTo>
                  <a:cubicBezTo>
                    <a:pt x="397" y="905"/>
                    <a:pt x="1018" y="1272"/>
                    <a:pt x="1669" y="1325"/>
                  </a:cubicBezTo>
                  <a:lnTo>
                    <a:pt x="1669" y="0"/>
                  </a:ln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0" name="Google Shape;70;p15">
              <a:extLst>
                <a:ext uri="{FF2B5EF4-FFF2-40B4-BE49-F238E27FC236}">
                  <a16:creationId xmlns:a16="http://schemas.microsoft.com/office/drawing/2014/main" id="{42EC3C45-DB62-F140-4D19-4E8EFF20BC1C}"/>
                </a:ext>
              </a:extLst>
            </p:cNvPr>
            <p:cNvSpPr/>
            <p:nvPr/>
          </p:nvSpPr>
          <p:spPr>
            <a:xfrm>
              <a:off x="2052481" y="713299"/>
              <a:ext cx="42777" cy="90843"/>
            </a:xfrm>
            <a:custGeom>
              <a:avLst/>
              <a:gdLst/>
              <a:ahLst/>
              <a:cxnLst/>
              <a:rect l="l" t="t" r="r" b="b"/>
              <a:pathLst>
                <a:path w="1035" h="2198" extrusionOk="0">
                  <a:moveTo>
                    <a:pt x="318" y="1"/>
                  </a:moveTo>
                  <a:cubicBezTo>
                    <a:pt x="1" y="1"/>
                    <a:pt x="21" y="970"/>
                    <a:pt x="236" y="1681"/>
                  </a:cubicBezTo>
                  <a:cubicBezTo>
                    <a:pt x="363" y="2105"/>
                    <a:pt x="601" y="2198"/>
                    <a:pt x="784" y="2198"/>
                  </a:cubicBezTo>
                  <a:cubicBezTo>
                    <a:pt x="925" y="2198"/>
                    <a:pt x="1034" y="2143"/>
                    <a:pt x="1034" y="2143"/>
                  </a:cubicBezTo>
                  <a:lnTo>
                    <a:pt x="916" y="581"/>
                  </a:lnTo>
                  <a:cubicBezTo>
                    <a:pt x="916" y="581"/>
                    <a:pt x="733" y="102"/>
                    <a:pt x="366" y="8"/>
                  </a:cubicBezTo>
                  <a:cubicBezTo>
                    <a:pt x="349" y="3"/>
                    <a:pt x="333" y="1"/>
                    <a:pt x="318" y="1"/>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1" name="Google Shape;71;p15">
              <a:extLst>
                <a:ext uri="{FF2B5EF4-FFF2-40B4-BE49-F238E27FC236}">
                  <a16:creationId xmlns:a16="http://schemas.microsoft.com/office/drawing/2014/main" id="{8081A8A1-3804-D9D9-6D51-A2F1DCC3C547}"/>
                </a:ext>
              </a:extLst>
            </p:cNvPr>
            <p:cNvSpPr/>
            <p:nvPr/>
          </p:nvSpPr>
          <p:spPr>
            <a:xfrm>
              <a:off x="2239659" y="713299"/>
              <a:ext cx="42735" cy="90843"/>
            </a:xfrm>
            <a:custGeom>
              <a:avLst/>
              <a:gdLst/>
              <a:ahLst/>
              <a:cxnLst/>
              <a:rect l="l" t="t" r="r" b="b"/>
              <a:pathLst>
                <a:path w="1034" h="2198" extrusionOk="0">
                  <a:moveTo>
                    <a:pt x="717" y="1"/>
                  </a:moveTo>
                  <a:cubicBezTo>
                    <a:pt x="702" y="1"/>
                    <a:pt x="686" y="3"/>
                    <a:pt x="669" y="8"/>
                  </a:cubicBezTo>
                  <a:cubicBezTo>
                    <a:pt x="302" y="102"/>
                    <a:pt x="119" y="581"/>
                    <a:pt x="119" y="581"/>
                  </a:cubicBezTo>
                  <a:lnTo>
                    <a:pt x="0" y="2143"/>
                  </a:lnTo>
                  <a:cubicBezTo>
                    <a:pt x="0" y="2143"/>
                    <a:pt x="109" y="2198"/>
                    <a:pt x="251" y="2198"/>
                  </a:cubicBezTo>
                  <a:cubicBezTo>
                    <a:pt x="434" y="2198"/>
                    <a:pt x="672" y="2105"/>
                    <a:pt x="799" y="1681"/>
                  </a:cubicBezTo>
                  <a:cubicBezTo>
                    <a:pt x="1013" y="970"/>
                    <a:pt x="1034" y="1"/>
                    <a:pt x="717" y="1"/>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2" name="Google Shape;72;p15">
              <a:extLst>
                <a:ext uri="{FF2B5EF4-FFF2-40B4-BE49-F238E27FC236}">
                  <a16:creationId xmlns:a16="http://schemas.microsoft.com/office/drawing/2014/main" id="{B8F697E7-54FD-51A3-70B4-8E9896716361}"/>
                </a:ext>
              </a:extLst>
            </p:cNvPr>
            <p:cNvSpPr/>
            <p:nvPr/>
          </p:nvSpPr>
          <p:spPr>
            <a:xfrm>
              <a:off x="2084221" y="668375"/>
              <a:ext cx="166229" cy="213924"/>
            </a:xfrm>
            <a:custGeom>
              <a:avLst/>
              <a:gdLst/>
              <a:ahLst/>
              <a:cxnLst/>
              <a:rect l="l" t="t" r="r" b="b"/>
              <a:pathLst>
                <a:path w="4022" h="5176" extrusionOk="0">
                  <a:moveTo>
                    <a:pt x="0" y="0"/>
                  </a:moveTo>
                  <a:lnTo>
                    <a:pt x="0" y="2662"/>
                  </a:lnTo>
                  <a:cubicBezTo>
                    <a:pt x="0" y="3839"/>
                    <a:pt x="905" y="5175"/>
                    <a:pt x="2011" y="5175"/>
                  </a:cubicBezTo>
                  <a:cubicBezTo>
                    <a:pt x="3123" y="5175"/>
                    <a:pt x="4022" y="3839"/>
                    <a:pt x="4022" y="2662"/>
                  </a:cubicBezTo>
                  <a:lnTo>
                    <a:pt x="4022" y="0"/>
                  </a:ln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3" name="Google Shape;73;p15">
              <a:extLst>
                <a:ext uri="{FF2B5EF4-FFF2-40B4-BE49-F238E27FC236}">
                  <a16:creationId xmlns:a16="http://schemas.microsoft.com/office/drawing/2014/main" id="{F9DDC194-4CD3-FBB8-4E5E-87050E62EB91}"/>
                </a:ext>
              </a:extLst>
            </p:cNvPr>
            <p:cNvSpPr/>
            <p:nvPr/>
          </p:nvSpPr>
          <p:spPr>
            <a:xfrm>
              <a:off x="2055622" y="569640"/>
              <a:ext cx="226364" cy="178711"/>
            </a:xfrm>
            <a:custGeom>
              <a:avLst/>
              <a:gdLst/>
              <a:ahLst/>
              <a:cxnLst/>
              <a:rect l="l" t="t" r="r" b="b"/>
              <a:pathLst>
                <a:path w="5477" h="4324" extrusionOk="0">
                  <a:moveTo>
                    <a:pt x="2806" y="0"/>
                  </a:moveTo>
                  <a:cubicBezTo>
                    <a:pt x="1575" y="0"/>
                    <a:pt x="718" y="577"/>
                    <a:pt x="479" y="1088"/>
                  </a:cubicBezTo>
                  <a:cubicBezTo>
                    <a:pt x="183" y="1721"/>
                    <a:pt x="479" y="2384"/>
                    <a:pt x="479" y="2384"/>
                  </a:cubicBezTo>
                  <a:cubicBezTo>
                    <a:pt x="0" y="3164"/>
                    <a:pt x="692" y="4323"/>
                    <a:pt x="692" y="4323"/>
                  </a:cubicBezTo>
                  <a:cubicBezTo>
                    <a:pt x="1176" y="3816"/>
                    <a:pt x="965" y="2390"/>
                    <a:pt x="958" y="2384"/>
                  </a:cubicBezTo>
                  <a:lnTo>
                    <a:pt x="958" y="2384"/>
                  </a:lnTo>
                  <a:cubicBezTo>
                    <a:pt x="1549" y="2665"/>
                    <a:pt x="2191" y="2752"/>
                    <a:pt x="2761" y="2752"/>
                  </a:cubicBezTo>
                  <a:cubicBezTo>
                    <a:pt x="3702" y="2752"/>
                    <a:pt x="4447" y="2514"/>
                    <a:pt x="4448" y="2514"/>
                  </a:cubicBezTo>
                  <a:lnTo>
                    <a:pt x="4448" y="2514"/>
                  </a:lnTo>
                  <a:cubicBezTo>
                    <a:pt x="4335" y="3744"/>
                    <a:pt x="4714" y="4323"/>
                    <a:pt x="4714" y="4323"/>
                  </a:cubicBezTo>
                  <a:cubicBezTo>
                    <a:pt x="5358" y="3200"/>
                    <a:pt x="4927" y="2313"/>
                    <a:pt x="4927" y="2313"/>
                  </a:cubicBezTo>
                  <a:cubicBezTo>
                    <a:pt x="5151" y="1916"/>
                    <a:pt x="5477" y="485"/>
                    <a:pt x="3744" y="107"/>
                  </a:cubicBezTo>
                  <a:cubicBezTo>
                    <a:pt x="3412" y="33"/>
                    <a:pt x="3098" y="0"/>
                    <a:pt x="2806"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4" name="Google Shape;74;p15">
              <a:extLst>
                <a:ext uri="{FF2B5EF4-FFF2-40B4-BE49-F238E27FC236}">
                  <a16:creationId xmlns:a16="http://schemas.microsoft.com/office/drawing/2014/main" id="{5BCCEE8E-5B1E-0B75-F7C1-3141D699A7D4}"/>
                </a:ext>
              </a:extLst>
            </p:cNvPr>
            <p:cNvSpPr/>
            <p:nvPr/>
          </p:nvSpPr>
          <p:spPr>
            <a:xfrm>
              <a:off x="2099348" y="775913"/>
              <a:ext cx="133992" cy="106383"/>
            </a:xfrm>
            <a:custGeom>
              <a:avLst/>
              <a:gdLst/>
              <a:ahLst/>
              <a:cxnLst/>
              <a:rect l="l" t="t" r="r" b="b"/>
              <a:pathLst>
                <a:path w="3242" h="2574" extrusionOk="0">
                  <a:moveTo>
                    <a:pt x="3112" y="1"/>
                  </a:moveTo>
                  <a:lnTo>
                    <a:pt x="3112" y="1"/>
                  </a:lnTo>
                  <a:cubicBezTo>
                    <a:pt x="3111" y="1"/>
                    <a:pt x="2431" y="308"/>
                    <a:pt x="1553" y="308"/>
                  </a:cubicBezTo>
                  <a:cubicBezTo>
                    <a:pt x="1114" y="308"/>
                    <a:pt x="626" y="231"/>
                    <a:pt x="149" y="1"/>
                  </a:cubicBezTo>
                  <a:lnTo>
                    <a:pt x="149" y="1"/>
                  </a:lnTo>
                  <a:cubicBezTo>
                    <a:pt x="149" y="1"/>
                    <a:pt x="1" y="1343"/>
                    <a:pt x="373" y="1970"/>
                  </a:cubicBezTo>
                  <a:cubicBezTo>
                    <a:pt x="373" y="1970"/>
                    <a:pt x="716" y="2573"/>
                    <a:pt x="1651" y="2573"/>
                  </a:cubicBezTo>
                  <a:cubicBezTo>
                    <a:pt x="2579" y="2573"/>
                    <a:pt x="2964" y="1911"/>
                    <a:pt x="2964" y="1911"/>
                  </a:cubicBezTo>
                  <a:cubicBezTo>
                    <a:pt x="3194" y="1302"/>
                    <a:pt x="3242" y="639"/>
                    <a:pt x="311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5" name="Google Shape;75;p15">
              <a:extLst>
                <a:ext uri="{FF2B5EF4-FFF2-40B4-BE49-F238E27FC236}">
                  <a16:creationId xmlns:a16="http://schemas.microsoft.com/office/drawing/2014/main" id="{E97E1B42-DEA8-FE7B-EE9D-19A956C37CDE}"/>
                </a:ext>
              </a:extLst>
            </p:cNvPr>
            <p:cNvSpPr/>
            <p:nvPr/>
          </p:nvSpPr>
          <p:spPr>
            <a:xfrm>
              <a:off x="2066615" y="705984"/>
              <a:ext cx="44760" cy="80965"/>
            </a:xfrm>
            <a:custGeom>
              <a:avLst/>
              <a:gdLst/>
              <a:ahLst/>
              <a:cxnLst/>
              <a:rect l="l" t="t" r="r" b="b"/>
              <a:pathLst>
                <a:path w="1083" h="1959" extrusionOk="0">
                  <a:moveTo>
                    <a:pt x="63" y="0"/>
                  </a:moveTo>
                  <a:cubicBezTo>
                    <a:pt x="60" y="0"/>
                    <a:pt x="57" y="1"/>
                    <a:pt x="53" y="1"/>
                  </a:cubicBezTo>
                  <a:cubicBezTo>
                    <a:pt x="18" y="13"/>
                    <a:pt x="0" y="43"/>
                    <a:pt x="12" y="78"/>
                  </a:cubicBezTo>
                  <a:cubicBezTo>
                    <a:pt x="290" y="1480"/>
                    <a:pt x="964" y="1929"/>
                    <a:pt x="994" y="1947"/>
                  </a:cubicBezTo>
                  <a:cubicBezTo>
                    <a:pt x="1006" y="1953"/>
                    <a:pt x="1012" y="1959"/>
                    <a:pt x="1023" y="1959"/>
                  </a:cubicBezTo>
                  <a:cubicBezTo>
                    <a:pt x="1041" y="1959"/>
                    <a:pt x="1059" y="1947"/>
                    <a:pt x="1071" y="1923"/>
                  </a:cubicBezTo>
                  <a:cubicBezTo>
                    <a:pt x="1083" y="1894"/>
                    <a:pt x="1077" y="1858"/>
                    <a:pt x="1053" y="1841"/>
                  </a:cubicBezTo>
                  <a:cubicBezTo>
                    <a:pt x="1041" y="1841"/>
                    <a:pt x="385" y="1397"/>
                    <a:pt x="119" y="49"/>
                  </a:cubicBezTo>
                  <a:cubicBezTo>
                    <a:pt x="113" y="22"/>
                    <a:pt x="89" y="0"/>
                    <a:pt x="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6" name="Google Shape;76;p15">
              <a:extLst>
                <a:ext uri="{FF2B5EF4-FFF2-40B4-BE49-F238E27FC236}">
                  <a16:creationId xmlns:a16="http://schemas.microsoft.com/office/drawing/2014/main" id="{73DEA9EF-C3DE-F42C-07C9-1FE7E7A13F46}"/>
                </a:ext>
              </a:extLst>
            </p:cNvPr>
            <p:cNvSpPr/>
            <p:nvPr/>
          </p:nvSpPr>
          <p:spPr>
            <a:xfrm>
              <a:off x="2089594" y="820548"/>
              <a:ext cx="25459" cy="26038"/>
            </a:xfrm>
            <a:custGeom>
              <a:avLst/>
              <a:gdLst/>
              <a:ahLst/>
              <a:cxnLst/>
              <a:rect l="l" t="t" r="r" b="b"/>
              <a:pathLst>
                <a:path w="616" h="630" extrusionOk="0">
                  <a:moveTo>
                    <a:pt x="62" y="0"/>
                  </a:moveTo>
                  <a:cubicBezTo>
                    <a:pt x="53" y="0"/>
                    <a:pt x="44" y="3"/>
                    <a:pt x="36" y="9"/>
                  </a:cubicBezTo>
                  <a:cubicBezTo>
                    <a:pt x="6" y="33"/>
                    <a:pt x="0" y="68"/>
                    <a:pt x="18" y="92"/>
                  </a:cubicBezTo>
                  <a:cubicBezTo>
                    <a:pt x="302" y="565"/>
                    <a:pt x="532" y="630"/>
                    <a:pt x="544" y="630"/>
                  </a:cubicBezTo>
                  <a:lnTo>
                    <a:pt x="556" y="630"/>
                  </a:lnTo>
                  <a:cubicBezTo>
                    <a:pt x="580" y="630"/>
                    <a:pt x="603" y="612"/>
                    <a:pt x="603" y="588"/>
                  </a:cubicBezTo>
                  <a:cubicBezTo>
                    <a:pt x="615" y="553"/>
                    <a:pt x="598" y="523"/>
                    <a:pt x="568" y="512"/>
                  </a:cubicBezTo>
                  <a:cubicBezTo>
                    <a:pt x="562" y="512"/>
                    <a:pt x="361" y="452"/>
                    <a:pt x="107" y="27"/>
                  </a:cubicBezTo>
                  <a:cubicBezTo>
                    <a:pt x="99" y="11"/>
                    <a:pt x="80" y="0"/>
                    <a:pt x="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7" name="Google Shape;77;p15">
              <a:extLst>
                <a:ext uri="{FF2B5EF4-FFF2-40B4-BE49-F238E27FC236}">
                  <a16:creationId xmlns:a16="http://schemas.microsoft.com/office/drawing/2014/main" id="{CC723B46-A2E8-7877-7D4F-EC6A24A47C3F}"/>
                </a:ext>
              </a:extLst>
            </p:cNvPr>
            <p:cNvSpPr/>
            <p:nvPr/>
          </p:nvSpPr>
          <p:spPr>
            <a:xfrm>
              <a:off x="2223789" y="705984"/>
              <a:ext cx="44760" cy="80965"/>
            </a:xfrm>
            <a:custGeom>
              <a:avLst/>
              <a:gdLst/>
              <a:ahLst/>
              <a:cxnLst/>
              <a:rect l="l" t="t" r="r" b="b"/>
              <a:pathLst>
                <a:path w="1083" h="1959" extrusionOk="0">
                  <a:moveTo>
                    <a:pt x="1026" y="0"/>
                  </a:moveTo>
                  <a:cubicBezTo>
                    <a:pt x="998" y="0"/>
                    <a:pt x="970" y="22"/>
                    <a:pt x="970" y="49"/>
                  </a:cubicBezTo>
                  <a:cubicBezTo>
                    <a:pt x="698" y="1397"/>
                    <a:pt x="41" y="1841"/>
                    <a:pt x="36" y="1841"/>
                  </a:cubicBezTo>
                  <a:cubicBezTo>
                    <a:pt x="6" y="1864"/>
                    <a:pt x="0" y="1900"/>
                    <a:pt x="18" y="1929"/>
                  </a:cubicBezTo>
                  <a:cubicBezTo>
                    <a:pt x="24" y="1947"/>
                    <a:pt x="41" y="1959"/>
                    <a:pt x="65" y="1959"/>
                  </a:cubicBezTo>
                  <a:cubicBezTo>
                    <a:pt x="71" y="1959"/>
                    <a:pt x="83" y="1953"/>
                    <a:pt x="89" y="1953"/>
                  </a:cubicBezTo>
                  <a:cubicBezTo>
                    <a:pt x="118" y="1929"/>
                    <a:pt x="793" y="1480"/>
                    <a:pt x="1076" y="78"/>
                  </a:cubicBezTo>
                  <a:cubicBezTo>
                    <a:pt x="1082" y="49"/>
                    <a:pt x="1065" y="13"/>
                    <a:pt x="1035" y="1"/>
                  </a:cubicBezTo>
                  <a:cubicBezTo>
                    <a:pt x="1032" y="1"/>
                    <a:pt x="1029" y="0"/>
                    <a:pt x="10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8" name="Google Shape;78;p15">
              <a:extLst>
                <a:ext uri="{FF2B5EF4-FFF2-40B4-BE49-F238E27FC236}">
                  <a16:creationId xmlns:a16="http://schemas.microsoft.com/office/drawing/2014/main" id="{15C3FAC0-0D29-02A4-046E-6BE093B0FBEC}"/>
                </a:ext>
              </a:extLst>
            </p:cNvPr>
            <p:cNvSpPr/>
            <p:nvPr/>
          </p:nvSpPr>
          <p:spPr>
            <a:xfrm>
              <a:off x="2220110" y="820465"/>
              <a:ext cx="25459" cy="26121"/>
            </a:xfrm>
            <a:custGeom>
              <a:avLst/>
              <a:gdLst/>
              <a:ahLst/>
              <a:cxnLst/>
              <a:rect l="l" t="t" r="r" b="b"/>
              <a:pathLst>
                <a:path w="616" h="632" extrusionOk="0">
                  <a:moveTo>
                    <a:pt x="550" y="1"/>
                  </a:moveTo>
                  <a:cubicBezTo>
                    <a:pt x="533" y="1"/>
                    <a:pt x="516" y="10"/>
                    <a:pt x="509" y="29"/>
                  </a:cubicBezTo>
                  <a:cubicBezTo>
                    <a:pt x="255" y="449"/>
                    <a:pt x="54" y="514"/>
                    <a:pt x="48" y="514"/>
                  </a:cubicBezTo>
                  <a:cubicBezTo>
                    <a:pt x="18" y="520"/>
                    <a:pt x="0" y="555"/>
                    <a:pt x="12" y="585"/>
                  </a:cubicBezTo>
                  <a:cubicBezTo>
                    <a:pt x="12" y="614"/>
                    <a:pt x="36" y="632"/>
                    <a:pt x="59" y="632"/>
                  </a:cubicBezTo>
                  <a:lnTo>
                    <a:pt x="71" y="632"/>
                  </a:lnTo>
                  <a:cubicBezTo>
                    <a:pt x="83" y="632"/>
                    <a:pt x="320" y="567"/>
                    <a:pt x="598" y="94"/>
                  </a:cubicBezTo>
                  <a:cubicBezTo>
                    <a:pt x="615" y="64"/>
                    <a:pt x="609" y="29"/>
                    <a:pt x="580" y="11"/>
                  </a:cubicBezTo>
                  <a:cubicBezTo>
                    <a:pt x="571" y="4"/>
                    <a:pt x="561" y="1"/>
                    <a:pt x="5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9" name="Google Shape;79;p15">
              <a:extLst>
                <a:ext uri="{FF2B5EF4-FFF2-40B4-BE49-F238E27FC236}">
                  <a16:creationId xmlns:a16="http://schemas.microsoft.com/office/drawing/2014/main" id="{99A3E63B-D1DC-EB52-9B30-C39EC7C39757}"/>
                </a:ext>
              </a:extLst>
            </p:cNvPr>
            <p:cNvSpPr/>
            <p:nvPr/>
          </p:nvSpPr>
          <p:spPr>
            <a:xfrm>
              <a:off x="2028717" y="1374770"/>
              <a:ext cx="263313" cy="172057"/>
            </a:xfrm>
            <a:custGeom>
              <a:avLst/>
              <a:gdLst/>
              <a:ahLst/>
              <a:cxnLst/>
              <a:rect l="l" t="t" r="r" b="b"/>
              <a:pathLst>
                <a:path w="6371" h="4163" extrusionOk="0">
                  <a:moveTo>
                    <a:pt x="237" y="0"/>
                  </a:moveTo>
                  <a:cubicBezTo>
                    <a:pt x="237" y="1"/>
                    <a:pt x="1" y="3224"/>
                    <a:pt x="1089" y="3768"/>
                  </a:cubicBezTo>
                  <a:cubicBezTo>
                    <a:pt x="1592" y="4019"/>
                    <a:pt x="2519" y="4162"/>
                    <a:pt x="3422" y="4162"/>
                  </a:cubicBezTo>
                  <a:cubicBezTo>
                    <a:pt x="4470" y="4162"/>
                    <a:pt x="5487" y="3970"/>
                    <a:pt x="5773" y="3531"/>
                  </a:cubicBezTo>
                  <a:cubicBezTo>
                    <a:pt x="6305" y="2715"/>
                    <a:pt x="6370" y="1"/>
                    <a:pt x="6370" y="0"/>
                  </a:cubicBezTo>
                  <a:lnTo>
                    <a:pt x="6370" y="0"/>
                  </a:lnTo>
                  <a:cubicBezTo>
                    <a:pt x="5343" y="516"/>
                    <a:pt x="4318" y="774"/>
                    <a:pt x="3295" y="774"/>
                  </a:cubicBezTo>
                  <a:cubicBezTo>
                    <a:pt x="2275" y="774"/>
                    <a:pt x="1256" y="517"/>
                    <a:pt x="237" y="0"/>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0" name="Google Shape;80;p15">
              <a:extLst>
                <a:ext uri="{FF2B5EF4-FFF2-40B4-BE49-F238E27FC236}">
                  <a16:creationId xmlns:a16="http://schemas.microsoft.com/office/drawing/2014/main" id="{906F98C6-B6C2-D694-82B7-E3471FA1D39A}"/>
                </a:ext>
              </a:extLst>
            </p:cNvPr>
            <p:cNvSpPr/>
            <p:nvPr/>
          </p:nvSpPr>
          <p:spPr>
            <a:xfrm>
              <a:off x="1949283" y="1364768"/>
              <a:ext cx="162096" cy="665826"/>
            </a:xfrm>
            <a:custGeom>
              <a:avLst/>
              <a:gdLst/>
              <a:ahLst/>
              <a:cxnLst/>
              <a:rect l="l" t="t" r="r" b="b"/>
              <a:pathLst>
                <a:path w="3922" h="16110" extrusionOk="0">
                  <a:moveTo>
                    <a:pt x="2341" y="1"/>
                  </a:moveTo>
                  <a:cubicBezTo>
                    <a:pt x="2141" y="1"/>
                    <a:pt x="1921" y="53"/>
                    <a:pt x="1680" y="165"/>
                  </a:cubicBezTo>
                  <a:cubicBezTo>
                    <a:pt x="0" y="952"/>
                    <a:pt x="639" y="4767"/>
                    <a:pt x="639" y="4767"/>
                  </a:cubicBezTo>
                  <a:lnTo>
                    <a:pt x="1449" y="16110"/>
                  </a:lnTo>
                  <a:lnTo>
                    <a:pt x="3029" y="16110"/>
                  </a:lnTo>
                  <a:cubicBezTo>
                    <a:pt x="3029" y="16110"/>
                    <a:pt x="3182" y="13916"/>
                    <a:pt x="3720" y="8049"/>
                  </a:cubicBezTo>
                  <a:cubicBezTo>
                    <a:pt x="3744" y="7741"/>
                    <a:pt x="3922" y="4767"/>
                    <a:pt x="3922" y="3247"/>
                  </a:cubicBezTo>
                  <a:cubicBezTo>
                    <a:pt x="3922" y="1525"/>
                    <a:pt x="3424" y="1"/>
                    <a:pt x="2341" y="1"/>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1" name="Google Shape;81;p15">
              <a:extLst>
                <a:ext uri="{FF2B5EF4-FFF2-40B4-BE49-F238E27FC236}">
                  <a16:creationId xmlns:a16="http://schemas.microsoft.com/office/drawing/2014/main" id="{D708AB6C-4E9B-56F6-C027-35A603D8F594}"/>
                </a:ext>
              </a:extLst>
            </p:cNvPr>
            <p:cNvSpPr/>
            <p:nvPr/>
          </p:nvSpPr>
          <p:spPr>
            <a:xfrm>
              <a:off x="1959243" y="2030579"/>
              <a:ext cx="119402" cy="173545"/>
            </a:xfrm>
            <a:custGeom>
              <a:avLst/>
              <a:gdLst/>
              <a:ahLst/>
              <a:cxnLst/>
              <a:rect l="l" t="t" r="r" b="b"/>
              <a:pathLst>
                <a:path w="2889" h="4199" extrusionOk="0">
                  <a:moveTo>
                    <a:pt x="1208" y="0"/>
                  </a:moveTo>
                  <a:cubicBezTo>
                    <a:pt x="1208" y="0"/>
                    <a:pt x="836" y="1242"/>
                    <a:pt x="398" y="2318"/>
                  </a:cubicBezTo>
                  <a:cubicBezTo>
                    <a:pt x="1" y="3290"/>
                    <a:pt x="227" y="4198"/>
                    <a:pt x="826" y="4198"/>
                  </a:cubicBezTo>
                  <a:cubicBezTo>
                    <a:pt x="886" y="4198"/>
                    <a:pt x="951" y="4189"/>
                    <a:pt x="1019" y="4169"/>
                  </a:cubicBezTo>
                  <a:cubicBezTo>
                    <a:pt x="2042" y="3880"/>
                    <a:pt x="2888" y="816"/>
                    <a:pt x="2888" y="816"/>
                  </a:cubicBezTo>
                  <a:lnTo>
                    <a:pt x="2788" y="0"/>
                  </a:lnTo>
                  <a:cubicBezTo>
                    <a:pt x="2788" y="0"/>
                    <a:pt x="2530" y="11"/>
                    <a:pt x="2062" y="11"/>
                  </a:cubicBezTo>
                  <a:cubicBezTo>
                    <a:pt x="1828" y="11"/>
                    <a:pt x="1542" y="8"/>
                    <a:pt x="1208"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2" name="Google Shape;82;p15">
              <a:extLst>
                <a:ext uri="{FF2B5EF4-FFF2-40B4-BE49-F238E27FC236}">
                  <a16:creationId xmlns:a16="http://schemas.microsoft.com/office/drawing/2014/main" id="{9E2E75AF-2724-9608-32F5-4A1126CA5B9F}"/>
                </a:ext>
              </a:extLst>
            </p:cNvPr>
            <p:cNvSpPr/>
            <p:nvPr/>
          </p:nvSpPr>
          <p:spPr>
            <a:xfrm>
              <a:off x="2201512" y="1365554"/>
              <a:ext cx="170197" cy="665041"/>
            </a:xfrm>
            <a:custGeom>
              <a:avLst/>
              <a:gdLst/>
              <a:ahLst/>
              <a:cxnLst/>
              <a:rect l="l" t="t" r="r" b="b"/>
              <a:pathLst>
                <a:path w="4118" h="16091" extrusionOk="0">
                  <a:moveTo>
                    <a:pt x="1842" y="1"/>
                  </a:moveTo>
                  <a:cubicBezTo>
                    <a:pt x="719" y="1"/>
                    <a:pt x="207" y="1716"/>
                    <a:pt x="54" y="2642"/>
                  </a:cubicBezTo>
                  <a:cubicBezTo>
                    <a:pt x="1" y="2944"/>
                    <a:pt x="48" y="4245"/>
                    <a:pt x="72" y="4553"/>
                  </a:cubicBezTo>
                  <a:cubicBezTo>
                    <a:pt x="610" y="10419"/>
                    <a:pt x="1089" y="16091"/>
                    <a:pt x="1089" y="16091"/>
                  </a:cubicBezTo>
                  <a:lnTo>
                    <a:pt x="2668" y="16091"/>
                  </a:lnTo>
                  <a:lnTo>
                    <a:pt x="3478" y="4742"/>
                  </a:lnTo>
                  <a:cubicBezTo>
                    <a:pt x="3478" y="4742"/>
                    <a:pt x="4117" y="933"/>
                    <a:pt x="2437" y="146"/>
                  </a:cubicBezTo>
                  <a:cubicBezTo>
                    <a:pt x="2222" y="46"/>
                    <a:pt x="2024" y="1"/>
                    <a:pt x="1842" y="1"/>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3" name="Google Shape;83;p15">
              <a:extLst>
                <a:ext uri="{FF2B5EF4-FFF2-40B4-BE49-F238E27FC236}">
                  <a16:creationId xmlns:a16="http://schemas.microsoft.com/office/drawing/2014/main" id="{CFBBE905-06D4-673F-8D84-16A7CBE7445E}"/>
                </a:ext>
              </a:extLst>
            </p:cNvPr>
            <p:cNvSpPr/>
            <p:nvPr/>
          </p:nvSpPr>
          <p:spPr>
            <a:xfrm>
              <a:off x="2241849" y="2030579"/>
              <a:ext cx="119609" cy="173545"/>
            </a:xfrm>
            <a:custGeom>
              <a:avLst/>
              <a:gdLst/>
              <a:ahLst/>
              <a:cxnLst/>
              <a:rect l="l" t="t" r="r" b="b"/>
              <a:pathLst>
                <a:path w="2894" h="4199" extrusionOk="0">
                  <a:moveTo>
                    <a:pt x="101" y="0"/>
                  </a:moveTo>
                  <a:lnTo>
                    <a:pt x="1" y="816"/>
                  </a:lnTo>
                  <a:cubicBezTo>
                    <a:pt x="1" y="816"/>
                    <a:pt x="852" y="3880"/>
                    <a:pt x="1870" y="4169"/>
                  </a:cubicBezTo>
                  <a:cubicBezTo>
                    <a:pt x="1938" y="4189"/>
                    <a:pt x="2002" y="4198"/>
                    <a:pt x="2063" y="4198"/>
                  </a:cubicBezTo>
                  <a:cubicBezTo>
                    <a:pt x="2662" y="4198"/>
                    <a:pt x="2893" y="3290"/>
                    <a:pt x="2491" y="2318"/>
                  </a:cubicBezTo>
                  <a:cubicBezTo>
                    <a:pt x="2053" y="1242"/>
                    <a:pt x="1680" y="0"/>
                    <a:pt x="1680" y="0"/>
                  </a:cubicBezTo>
                  <a:cubicBezTo>
                    <a:pt x="1347" y="8"/>
                    <a:pt x="1061" y="11"/>
                    <a:pt x="827" y="11"/>
                  </a:cubicBezTo>
                  <a:cubicBezTo>
                    <a:pt x="359" y="11"/>
                    <a:pt x="101" y="0"/>
                    <a:pt x="101"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4" name="Google Shape;84;p15">
              <a:extLst>
                <a:ext uri="{FF2B5EF4-FFF2-40B4-BE49-F238E27FC236}">
                  <a16:creationId xmlns:a16="http://schemas.microsoft.com/office/drawing/2014/main" id="{95CF48F4-9174-EB06-35EF-565D99111895}"/>
                </a:ext>
              </a:extLst>
            </p:cNvPr>
            <p:cNvSpPr/>
            <p:nvPr/>
          </p:nvSpPr>
          <p:spPr>
            <a:xfrm>
              <a:off x="1676513" y="907504"/>
              <a:ext cx="828667" cy="585522"/>
            </a:xfrm>
            <a:custGeom>
              <a:avLst/>
              <a:gdLst/>
              <a:ahLst/>
              <a:cxnLst/>
              <a:rect l="l" t="t" r="r" b="b"/>
              <a:pathLst>
                <a:path w="20050" h="14167" extrusionOk="0">
                  <a:moveTo>
                    <a:pt x="18009" y="1"/>
                  </a:moveTo>
                  <a:cubicBezTo>
                    <a:pt x="17919" y="1"/>
                    <a:pt x="17828" y="25"/>
                    <a:pt x="17743" y="75"/>
                  </a:cubicBezTo>
                  <a:lnTo>
                    <a:pt x="1047" y="9875"/>
                  </a:lnTo>
                  <a:cubicBezTo>
                    <a:pt x="290" y="10319"/>
                    <a:pt x="0" y="11365"/>
                    <a:pt x="397" y="12211"/>
                  </a:cubicBezTo>
                  <a:lnTo>
                    <a:pt x="882" y="13240"/>
                  </a:lnTo>
                  <a:cubicBezTo>
                    <a:pt x="1158" y="13829"/>
                    <a:pt x="1695" y="14166"/>
                    <a:pt x="2249" y="14166"/>
                  </a:cubicBezTo>
                  <a:cubicBezTo>
                    <a:pt x="2491" y="14166"/>
                    <a:pt x="2735" y="14102"/>
                    <a:pt x="2963" y="13968"/>
                  </a:cubicBezTo>
                  <a:lnTo>
                    <a:pt x="19665" y="4168"/>
                  </a:lnTo>
                  <a:cubicBezTo>
                    <a:pt x="19937" y="4002"/>
                    <a:pt x="20049" y="3624"/>
                    <a:pt x="19901" y="3310"/>
                  </a:cubicBezTo>
                  <a:lnTo>
                    <a:pt x="18506" y="342"/>
                  </a:lnTo>
                  <a:cubicBezTo>
                    <a:pt x="18407" y="124"/>
                    <a:pt x="18212" y="1"/>
                    <a:pt x="18009"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5" name="Google Shape;85;p15">
              <a:extLst>
                <a:ext uri="{FF2B5EF4-FFF2-40B4-BE49-F238E27FC236}">
                  <a16:creationId xmlns:a16="http://schemas.microsoft.com/office/drawing/2014/main" id="{2AD79248-6698-0875-A0BC-58A5E330957E}"/>
                </a:ext>
              </a:extLst>
            </p:cNvPr>
            <p:cNvSpPr/>
            <p:nvPr/>
          </p:nvSpPr>
          <p:spPr>
            <a:xfrm>
              <a:off x="2462338" y="677302"/>
              <a:ext cx="513815" cy="322787"/>
            </a:xfrm>
            <a:custGeom>
              <a:avLst/>
              <a:gdLst/>
              <a:ahLst/>
              <a:cxnLst/>
              <a:rect l="l" t="t" r="r" b="b"/>
              <a:pathLst>
                <a:path w="12432" h="7810" extrusionOk="0">
                  <a:moveTo>
                    <a:pt x="11982" y="0"/>
                  </a:moveTo>
                  <a:cubicBezTo>
                    <a:pt x="11934" y="0"/>
                    <a:pt x="11886" y="13"/>
                    <a:pt x="11840" y="39"/>
                  </a:cubicBezTo>
                  <a:lnTo>
                    <a:pt x="0" y="6988"/>
                  </a:lnTo>
                  <a:lnTo>
                    <a:pt x="385" y="7810"/>
                  </a:lnTo>
                  <a:lnTo>
                    <a:pt x="12219" y="861"/>
                  </a:lnTo>
                  <a:cubicBezTo>
                    <a:pt x="12373" y="754"/>
                    <a:pt x="12432" y="559"/>
                    <a:pt x="12349" y="394"/>
                  </a:cubicBezTo>
                  <a:lnTo>
                    <a:pt x="12254" y="187"/>
                  </a:lnTo>
                  <a:cubicBezTo>
                    <a:pt x="12204" y="70"/>
                    <a:pt x="12096" y="0"/>
                    <a:pt x="11982" y="0"/>
                  </a:cubicBez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6" name="Google Shape;86;p15">
              <a:extLst>
                <a:ext uri="{FF2B5EF4-FFF2-40B4-BE49-F238E27FC236}">
                  <a16:creationId xmlns:a16="http://schemas.microsoft.com/office/drawing/2014/main" id="{BDDE602F-C561-BD6C-C278-F99FF1E16983}"/>
                </a:ext>
              </a:extLst>
            </p:cNvPr>
            <p:cNvSpPr/>
            <p:nvPr/>
          </p:nvSpPr>
          <p:spPr>
            <a:xfrm>
              <a:off x="2891538" y="596008"/>
              <a:ext cx="116137" cy="211031"/>
            </a:xfrm>
            <a:custGeom>
              <a:avLst/>
              <a:gdLst/>
              <a:ahLst/>
              <a:cxnLst/>
              <a:rect l="l" t="t" r="r" b="b"/>
              <a:pathLst>
                <a:path w="2810" h="5106" extrusionOk="0">
                  <a:moveTo>
                    <a:pt x="404" y="0"/>
                  </a:moveTo>
                  <a:cubicBezTo>
                    <a:pt x="358" y="0"/>
                    <a:pt x="310" y="12"/>
                    <a:pt x="267" y="36"/>
                  </a:cubicBezTo>
                  <a:lnTo>
                    <a:pt x="202" y="78"/>
                  </a:lnTo>
                  <a:cubicBezTo>
                    <a:pt x="54" y="172"/>
                    <a:pt x="0" y="362"/>
                    <a:pt x="77" y="521"/>
                  </a:cubicBezTo>
                  <a:lnTo>
                    <a:pt x="2147" y="4933"/>
                  </a:lnTo>
                  <a:cubicBezTo>
                    <a:pt x="2193" y="5041"/>
                    <a:pt x="2297" y="5106"/>
                    <a:pt x="2406" y="5106"/>
                  </a:cubicBezTo>
                  <a:cubicBezTo>
                    <a:pt x="2452" y="5106"/>
                    <a:pt x="2499" y="5094"/>
                    <a:pt x="2543" y="5069"/>
                  </a:cubicBezTo>
                  <a:lnTo>
                    <a:pt x="2609" y="5028"/>
                  </a:lnTo>
                  <a:cubicBezTo>
                    <a:pt x="2756" y="4933"/>
                    <a:pt x="2810" y="4744"/>
                    <a:pt x="2733" y="4584"/>
                  </a:cubicBezTo>
                  <a:lnTo>
                    <a:pt x="663" y="178"/>
                  </a:lnTo>
                  <a:cubicBezTo>
                    <a:pt x="621" y="66"/>
                    <a:pt x="515" y="0"/>
                    <a:pt x="4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7" name="Google Shape;87;p15">
              <a:extLst>
                <a:ext uri="{FF2B5EF4-FFF2-40B4-BE49-F238E27FC236}">
                  <a16:creationId xmlns:a16="http://schemas.microsoft.com/office/drawing/2014/main" id="{DEC356B1-A369-8945-BEEE-235513988D78}"/>
                </a:ext>
              </a:extLst>
            </p:cNvPr>
            <p:cNvSpPr/>
            <p:nvPr/>
          </p:nvSpPr>
          <p:spPr>
            <a:xfrm>
              <a:off x="2843885" y="624111"/>
              <a:ext cx="116137" cy="211196"/>
            </a:xfrm>
            <a:custGeom>
              <a:avLst/>
              <a:gdLst/>
              <a:ahLst/>
              <a:cxnLst/>
              <a:rect l="l" t="t" r="r" b="b"/>
              <a:pathLst>
                <a:path w="2810" h="5110" extrusionOk="0">
                  <a:moveTo>
                    <a:pt x="403" y="0"/>
                  </a:moveTo>
                  <a:cubicBezTo>
                    <a:pt x="357" y="0"/>
                    <a:pt x="310" y="12"/>
                    <a:pt x="266" y="36"/>
                  </a:cubicBezTo>
                  <a:lnTo>
                    <a:pt x="195" y="78"/>
                  </a:lnTo>
                  <a:cubicBezTo>
                    <a:pt x="53" y="173"/>
                    <a:pt x="0" y="362"/>
                    <a:pt x="77" y="521"/>
                  </a:cubicBezTo>
                  <a:lnTo>
                    <a:pt x="2135" y="4933"/>
                  </a:lnTo>
                  <a:cubicBezTo>
                    <a:pt x="2180" y="5044"/>
                    <a:pt x="2288" y="5109"/>
                    <a:pt x="2399" y="5109"/>
                  </a:cubicBezTo>
                  <a:cubicBezTo>
                    <a:pt x="2448" y="5109"/>
                    <a:pt x="2498" y="5097"/>
                    <a:pt x="2543" y="5069"/>
                  </a:cubicBezTo>
                  <a:lnTo>
                    <a:pt x="2608" y="5034"/>
                  </a:lnTo>
                  <a:cubicBezTo>
                    <a:pt x="2756" y="4933"/>
                    <a:pt x="2809" y="4744"/>
                    <a:pt x="2732" y="4590"/>
                  </a:cubicBezTo>
                  <a:lnTo>
                    <a:pt x="663" y="178"/>
                  </a:lnTo>
                  <a:cubicBezTo>
                    <a:pt x="617" y="66"/>
                    <a:pt x="512" y="0"/>
                    <a:pt x="4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8" name="Google Shape;88;p15">
              <a:extLst>
                <a:ext uri="{FF2B5EF4-FFF2-40B4-BE49-F238E27FC236}">
                  <a16:creationId xmlns:a16="http://schemas.microsoft.com/office/drawing/2014/main" id="{7282991B-9A9B-5355-3DCF-D87B11F804D1}"/>
                </a:ext>
              </a:extLst>
            </p:cNvPr>
            <p:cNvSpPr/>
            <p:nvPr/>
          </p:nvSpPr>
          <p:spPr>
            <a:xfrm>
              <a:off x="2795489" y="652298"/>
              <a:ext cx="116137" cy="211196"/>
            </a:xfrm>
            <a:custGeom>
              <a:avLst/>
              <a:gdLst/>
              <a:ahLst/>
              <a:cxnLst/>
              <a:rect l="l" t="t" r="r" b="b"/>
              <a:pathLst>
                <a:path w="2810" h="5110" extrusionOk="0">
                  <a:moveTo>
                    <a:pt x="409" y="1"/>
                  </a:moveTo>
                  <a:cubicBezTo>
                    <a:pt x="361" y="1"/>
                    <a:pt x="312" y="13"/>
                    <a:pt x="266" y="41"/>
                  </a:cubicBezTo>
                  <a:lnTo>
                    <a:pt x="201" y="76"/>
                  </a:lnTo>
                  <a:cubicBezTo>
                    <a:pt x="53" y="171"/>
                    <a:pt x="0" y="360"/>
                    <a:pt x="77" y="520"/>
                  </a:cubicBezTo>
                  <a:lnTo>
                    <a:pt x="2147" y="4932"/>
                  </a:lnTo>
                  <a:cubicBezTo>
                    <a:pt x="2193" y="5044"/>
                    <a:pt x="2297" y="5110"/>
                    <a:pt x="2407" y="5110"/>
                  </a:cubicBezTo>
                  <a:cubicBezTo>
                    <a:pt x="2453" y="5110"/>
                    <a:pt x="2500" y="5098"/>
                    <a:pt x="2543" y="5073"/>
                  </a:cubicBezTo>
                  <a:lnTo>
                    <a:pt x="2608" y="5032"/>
                  </a:lnTo>
                  <a:cubicBezTo>
                    <a:pt x="2756" y="4937"/>
                    <a:pt x="2809" y="4748"/>
                    <a:pt x="2732" y="4589"/>
                  </a:cubicBezTo>
                  <a:lnTo>
                    <a:pt x="663" y="177"/>
                  </a:lnTo>
                  <a:cubicBezTo>
                    <a:pt x="622" y="66"/>
                    <a:pt x="518" y="1"/>
                    <a:pt x="4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9" name="Google Shape;89;p15">
              <a:extLst>
                <a:ext uri="{FF2B5EF4-FFF2-40B4-BE49-F238E27FC236}">
                  <a16:creationId xmlns:a16="http://schemas.microsoft.com/office/drawing/2014/main" id="{25BACE4B-CA52-7459-BDDC-14B1C41E5365}"/>
                </a:ext>
              </a:extLst>
            </p:cNvPr>
            <p:cNvSpPr/>
            <p:nvPr/>
          </p:nvSpPr>
          <p:spPr>
            <a:xfrm>
              <a:off x="2747589" y="680567"/>
              <a:ext cx="116137" cy="211031"/>
            </a:xfrm>
            <a:custGeom>
              <a:avLst/>
              <a:gdLst/>
              <a:ahLst/>
              <a:cxnLst/>
              <a:rect l="l" t="t" r="r" b="b"/>
              <a:pathLst>
                <a:path w="2810" h="5106" extrusionOk="0">
                  <a:moveTo>
                    <a:pt x="404" y="0"/>
                  </a:moveTo>
                  <a:cubicBezTo>
                    <a:pt x="357" y="0"/>
                    <a:pt x="310" y="12"/>
                    <a:pt x="266" y="37"/>
                  </a:cubicBezTo>
                  <a:lnTo>
                    <a:pt x="201" y="72"/>
                  </a:lnTo>
                  <a:cubicBezTo>
                    <a:pt x="53" y="173"/>
                    <a:pt x="0" y="362"/>
                    <a:pt x="77" y="516"/>
                  </a:cubicBezTo>
                  <a:lnTo>
                    <a:pt x="2147" y="4928"/>
                  </a:lnTo>
                  <a:cubicBezTo>
                    <a:pt x="2188" y="5040"/>
                    <a:pt x="2295" y="5106"/>
                    <a:pt x="2405" y="5106"/>
                  </a:cubicBezTo>
                  <a:cubicBezTo>
                    <a:pt x="2452" y="5106"/>
                    <a:pt x="2499" y="5094"/>
                    <a:pt x="2543" y="5070"/>
                  </a:cubicBezTo>
                  <a:lnTo>
                    <a:pt x="2608" y="5028"/>
                  </a:lnTo>
                  <a:cubicBezTo>
                    <a:pt x="2756" y="4934"/>
                    <a:pt x="2809" y="4744"/>
                    <a:pt x="2732" y="4585"/>
                  </a:cubicBezTo>
                  <a:lnTo>
                    <a:pt x="662" y="173"/>
                  </a:lnTo>
                  <a:cubicBezTo>
                    <a:pt x="617" y="65"/>
                    <a:pt x="513" y="0"/>
                    <a:pt x="4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0" name="Google Shape;90;p15">
              <a:extLst>
                <a:ext uri="{FF2B5EF4-FFF2-40B4-BE49-F238E27FC236}">
                  <a16:creationId xmlns:a16="http://schemas.microsoft.com/office/drawing/2014/main" id="{6FA071D5-C8CA-EB7B-C595-88DF9DF3922E}"/>
                </a:ext>
              </a:extLst>
            </p:cNvPr>
            <p:cNvSpPr/>
            <p:nvPr/>
          </p:nvSpPr>
          <p:spPr>
            <a:xfrm>
              <a:off x="2699648" y="708671"/>
              <a:ext cx="116179" cy="211031"/>
            </a:xfrm>
            <a:custGeom>
              <a:avLst/>
              <a:gdLst/>
              <a:ahLst/>
              <a:cxnLst/>
              <a:rect l="l" t="t" r="r" b="b"/>
              <a:pathLst>
                <a:path w="2811" h="5106" extrusionOk="0">
                  <a:moveTo>
                    <a:pt x="399" y="1"/>
                  </a:moveTo>
                  <a:cubicBezTo>
                    <a:pt x="352" y="1"/>
                    <a:pt x="305" y="12"/>
                    <a:pt x="261" y="37"/>
                  </a:cubicBezTo>
                  <a:lnTo>
                    <a:pt x="196" y="78"/>
                  </a:lnTo>
                  <a:cubicBezTo>
                    <a:pt x="48" y="173"/>
                    <a:pt x="1" y="362"/>
                    <a:pt x="72" y="522"/>
                  </a:cubicBezTo>
                  <a:lnTo>
                    <a:pt x="2142" y="4934"/>
                  </a:lnTo>
                  <a:cubicBezTo>
                    <a:pt x="2187" y="5042"/>
                    <a:pt x="2294" y="5106"/>
                    <a:pt x="2405" y="5106"/>
                  </a:cubicBezTo>
                  <a:cubicBezTo>
                    <a:pt x="2452" y="5106"/>
                    <a:pt x="2500" y="5094"/>
                    <a:pt x="2544" y="5070"/>
                  </a:cubicBezTo>
                  <a:lnTo>
                    <a:pt x="2609" y="5034"/>
                  </a:lnTo>
                  <a:cubicBezTo>
                    <a:pt x="2757" y="4934"/>
                    <a:pt x="2810" y="4744"/>
                    <a:pt x="2733" y="4591"/>
                  </a:cubicBezTo>
                  <a:lnTo>
                    <a:pt x="663" y="179"/>
                  </a:lnTo>
                  <a:cubicBezTo>
                    <a:pt x="617" y="66"/>
                    <a:pt x="510" y="1"/>
                    <a:pt x="3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1" name="Google Shape;91;p15">
              <a:extLst>
                <a:ext uri="{FF2B5EF4-FFF2-40B4-BE49-F238E27FC236}">
                  <a16:creationId xmlns:a16="http://schemas.microsoft.com/office/drawing/2014/main" id="{EEA2B028-B41E-8106-D5B4-E2E9A412BD96}"/>
                </a:ext>
              </a:extLst>
            </p:cNvPr>
            <p:cNvSpPr/>
            <p:nvPr/>
          </p:nvSpPr>
          <p:spPr>
            <a:xfrm>
              <a:off x="2651500" y="736774"/>
              <a:ext cx="116137" cy="211072"/>
            </a:xfrm>
            <a:custGeom>
              <a:avLst/>
              <a:gdLst/>
              <a:ahLst/>
              <a:cxnLst/>
              <a:rect l="l" t="t" r="r" b="b"/>
              <a:pathLst>
                <a:path w="2810" h="5107" extrusionOk="0">
                  <a:moveTo>
                    <a:pt x="404" y="1"/>
                  </a:moveTo>
                  <a:cubicBezTo>
                    <a:pt x="358" y="1"/>
                    <a:pt x="311" y="12"/>
                    <a:pt x="267" y="37"/>
                  </a:cubicBezTo>
                  <a:lnTo>
                    <a:pt x="202" y="78"/>
                  </a:lnTo>
                  <a:cubicBezTo>
                    <a:pt x="54" y="173"/>
                    <a:pt x="1" y="362"/>
                    <a:pt x="78" y="522"/>
                  </a:cubicBezTo>
                  <a:lnTo>
                    <a:pt x="2148" y="4934"/>
                  </a:lnTo>
                  <a:cubicBezTo>
                    <a:pt x="2193" y="5042"/>
                    <a:pt x="2297" y="5106"/>
                    <a:pt x="2406" y="5106"/>
                  </a:cubicBezTo>
                  <a:cubicBezTo>
                    <a:pt x="2453" y="5106"/>
                    <a:pt x="2500" y="5095"/>
                    <a:pt x="2544" y="5070"/>
                  </a:cubicBezTo>
                  <a:lnTo>
                    <a:pt x="2609" y="5034"/>
                  </a:lnTo>
                  <a:cubicBezTo>
                    <a:pt x="2757" y="4934"/>
                    <a:pt x="2810" y="4745"/>
                    <a:pt x="2733" y="4591"/>
                  </a:cubicBezTo>
                  <a:lnTo>
                    <a:pt x="663" y="179"/>
                  </a:lnTo>
                  <a:cubicBezTo>
                    <a:pt x="621" y="66"/>
                    <a:pt x="515" y="1"/>
                    <a:pt x="4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2" name="Google Shape;92;p15">
              <a:extLst>
                <a:ext uri="{FF2B5EF4-FFF2-40B4-BE49-F238E27FC236}">
                  <a16:creationId xmlns:a16="http://schemas.microsoft.com/office/drawing/2014/main" id="{660427F0-7894-27E8-A3B4-617AE330AFC5}"/>
                </a:ext>
              </a:extLst>
            </p:cNvPr>
            <p:cNvSpPr/>
            <p:nvPr/>
          </p:nvSpPr>
          <p:spPr>
            <a:xfrm>
              <a:off x="2366497" y="995576"/>
              <a:ext cx="61664" cy="60342"/>
            </a:xfrm>
            <a:custGeom>
              <a:avLst/>
              <a:gdLst/>
              <a:ahLst/>
              <a:cxnLst/>
              <a:rect l="l" t="t" r="r" b="b"/>
              <a:pathLst>
                <a:path w="1492" h="1460" extrusionOk="0">
                  <a:moveTo>
                    <a:pt x="749" y="0"/>
                  </a:moveTo>
                  <a:cubicBezTo>
                    <a:pt x="646" y="0"/>
                    <a:pt x="542" y="28"/>
                    <a:pt x="444" y="85"/>
                  </a:cubicBezTo>
                  <a:cubicBezTo>
                    <a:pt x="125" y="269"/>
                    <a:pt x="1" y="712"/>
                    <a:pt x="166" y="1067"/>
                  </a:cubicBezTo>
                  <a:cubicBezTo>
                    <a:pt x="282" y="1318"/>
                    <a:pt x="508" y="1460"/>
                    <a:pt x="742" y="1460"/>
                  </a:cubicBezTo>
                  <a:cubicBezTo>
                    <a:pt x="846" y="1460"/>
                    <a:pt x="950" y="1432"/>
                    <a:pt x="1048" y="1375"/>
                  </a:cubicBezTo>
                  <a:cubicBezTo>
                    <a:pt x="1367" y="1191"/>
                    <a:pt x="1491" y="748"/>
                    <a:pt x="1326" y="393"/>
                  </a:cubicBezTo>
                  <a:cubicBezTo>
                    <a:pt x="1207" y="142"/>
                    <a:pt x="982" y="0"/>
                    <a:pt x="749"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3" name="Google Shape;93;p15">
              <a:extLst>
                <a:ext uri="{FF2B5EF4-FFF2-40B4-BE49-F238E27FC236}">
                  <a16:creationId xmlns:a16="http://schemas.microsoft.com/office/drawing/2014/main" id="{4E5F5BEB-5C08-2D19-F9BE-A0B5CB44A4A4}"/>
                </a:ext>
              </a:extLst>
            </p:cNvPr>
            <p:cNvSpPr/>
            <p:nvPr/>
          </p:nvSpPr>
          <p:spPr>
            <a:xfrm>
              <a:off x="2184898" y="1102040"/>
              <a:ext cx="61871" cy="60466"/>
            </a:xfrm>
            <a:custGeom>
              <a:avLst/>
              <a:gdLst/>
              <a:ahLst/>
              <a:cxnLst/>
              <a:rect l="l" t="t" r="r" b="b"/>
              <a:pathLst>
                <a:path w="1497" h="1463" extrusionOk="0">
                  <a:moveTo>
                    <a:pt x="745" y="0"/>
                  </a:moveTo>
                  <a:cubicBezTo>
                    <a:pt x="644" y="0"/>
                    <a:pt x="540" y="27"/>
                    <a:pt x="444" y="82"/>
                  </a:cubicBezTo>
                  <a:cubicBezTo>
                    <a:pt x="125" y="271"/>
                    <a:pt x="1" y="715"/>
                    <a:pt x="172" y="1070"/>
                  </a:cubicBezTo>
                  <a:cubicBezTo>
                    <a:pt x="287" y="1320"/>
                    <a:pt x="514" y="1462"/>
                    <a:pt x="748" y="1462"/>
                  </a:cubicBezTo>
                  <a:cubicBezTo>
                    <a:pt x="851" y="1462"/>
                    <a:pt x="956" y="1435"/>
                    <a:pt x="1053" y="1377"/>
                  </a:cubicBezTo>
                  <a:cubicBezTo>
                    <a:pt x="1373" y="1194"/>
                    <a:pt x="1497" y="750"/>
                    <a:pt x="1325" y="390"/>
                  </a:cubicBezTo>
                  <a:cubicBezTo>
                    <a:pt x="1210" y="142"/>
                    <a:pt x="981" y="0"/>
                    <a:pt x="745"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4" name="Google Shape;94;p15">
              <a:extLst>
                <a:ext uri="{FF2B5EF4-FFF2-40B4-BE49-F238E27FC236}">
                  <a16:creationId xmlns:a16="http://schemas.microsoft.com/office/drawing/2014/main" id="{202C5DD6-80C5-B2DB-1154-E4A3A00001DB}"/>
                </a:ext>
              </a:extLst>
            </p:cNvPr>
            <p:cNvSpPr/>
            <p:nvPr/>
          </p:nvSpPr>
          <p:spPr>
            <a:xfrm>
              <a:off x="2275821" y="1048767"/>
              <a:ext cx="61664" cy="60466"/>
            </a:xfrm>
            <a:custGeom>
              <a:avLst/>
              <a:gdLst/>
              <a:ahLst/>
              <a:cxnLst/>
              <a:rect l="l" t="t" r="r" b="b"/>
              <a:pathLst>
                <a:path w="1492" h="1463" extrusionOk="0">
                  <a:moveTo>
                    <a:pt x="739" y="0"/>
                  </a:moveTo>
                  <a:cubicBezTo>
                    <a:pt x="637" y="0"/>
                    <a:pt x="534" y="27"/>
                    <a:pt x="438" y="82"/>
                  </a:cubicBezTo>
                  <a:cubicBezTo>
                    <a:pt x="119" y="271"/>
                    <a:pt x="1" y="714"/>
                    <a:pt x="166" y="1069"/>
                  </a:cubicBezTo>
                  <a:cubicBezTo>
                    <a:pt x="281" y="1320"/>
                    <a:pt x="508" y="1462"/>
                    <a:pt x="742" y="1462"/>
                  </a:cubicBezTo>
                  <a:cubicBezTo>
                    <a:pt x="845" y="1462"/>
                    <a:pt x="950" y="1435"/>
                    <a:pt x="1048" y="1377"/>
                  </a:cubicBezTo>
                  <a:cubicBezTo>
                    <a:pt x="1367" y="1194"/>
                    <a:pt x="1491" y="750"/>
                    <a:pt x="1320" y="395"/>
                  </a:cubicBezTo>
                  <a:cubicBezTo>
                    <a:pt x="1204" y="143"/>
                    <a:pt x="975" y="0"/>
                    <a:pt x="739"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5" name="Google Shape;95;p15">
              <a:extLst>
                <a:ext uri="{FF2B5EF4-FFF2-40B4-BE49-F238E27FC236}">
                  <a16:creationId xmlns:a16="http://schemas.microsoft.com/office/drawing/2014/main" id="{A57D7B1C-D74E-23C3-140E-6954F710038F}"/>
                </a:ext>
              </a:extLst>
            </p:cNvPr>
            <p:cNvSpPr/>
            <p:nvPr/>
          </p:nvSpPr>
          <p:spPr>
            <a:xfrm>
              <a:off x="1920931" y="944081"/>
              <a:ext cx="125685" cy="443430"/>
            </a:xfrm>
            <a:custGeom>
              <a:avLst/>
              <a:gdLst/>
              <a:ahLst/>
              <a:cxnLst/>
              <a:rect l="l" t="t" r="r" b="b"/>
              <a:pathLst>
                <a:path w="3041" h="10729" extrusionOk="0">
                  <a:moveTo>
                    <a:pt x="2597" y="1"/>
                  </a:moveTo>
                  <a:cubicBezTo>
                    <a:pt x="2597" y="1"/>
                    <a:pt x="450" y="2124"/>
                    <a:pt x="225" y="5495"/>
                  </a:cubicBezTo>
                  <a:cubicBezTo>
                    <a:pt x="0" y="8866"/>
                    <a:pt x="1035" y="10729"/>
                    <a:pt x="1035" y="10729"/>
                  </a:cubicBezTo>
                  <a:lnTo>
                    <a:pt x="2331" y="9984"/>
                  </a:lnTo>
                  <a:cubicBezTo>
                    <a:pt x="2331" y="9984"/>
                    <a:pt x="1509" y="7825"/>
                    <a:pt x="1710" y="5660"/>
                  </a:cubicBezTo>
                  <a:cubicBezTo>
                    <a:pt x="1911" y="3496"/>
                    <a:pt x="2881" y="3082"/>
                    <a:pt x="2881" y="3082"/>
                  </a:cubicBezTo>
                  <a:cubicBezTo>
                    <a:pt x="3040" y="2047"/>
                    <a:pt x="2946" y="988"/>
                    <a:pt x="2597" y="1"/>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6" name="Google Shape;96;p15">
              <a:extLst>
                <a:ext uri="{FF2B5EF4-FFF2-40B4-BE49-F238E27FC236}">
                  <a16:creationId xmlns:a16="http://schemas.microsoft.com/office/drawing/2014/main" id="{F179A262-4757-B262-658F-B30255A1D088}"/>
                </a:ext>
              </a:extLst>
            </p:cNvPr>
            <p:cNvSpPr/>
            <p:nvPr/>
          </p:nvSpPr>
          <p:spPr>
            <a:xfrm>
              <a:off x="1963459" y="1341748"/>
              <a:ext cx="87785" cy="71212"/>
            </a:xfrm>
            <a:custGeom>
              <a:avLst/>
              <a:gdLst/>
              <a:ahLst/>
              <a:cxnLst/>
              <a:rect l="l" t="t" r="r" b="b"/>
              <a:pathLst>
                <a:path w="2124" h="1723" extrusionOk="0">
                  <a:moveTo>
                    <a:pt x="1923" y="1"/>
                  </a:moveTo>
                  <a:lnTo>
                    <a:pt x="994" y="539"/>
                  </a:lnTo>
                  <a:lnTo>
                    <a:pt x="0" y="1107"/>
                  </a:lnTo>
                  <a:cubicBezTo>
                    <a:pt x="0" y="1107"/>
                    <a:pt x="148" y="1722"/>
                    <a:pt x="740" y="1722"/>
                  </a:cubicBezTo>
                  <a:cubicBezTo>
                    <a:pt x="745" y="1722"/>
                    <a:pt x="750" y="1722"/>
                    <a:pt x="756" y="1722"/>
                  </a:cubicBezTo>
                  <a:cubicBezTo>
                    <a:pt x="1246" y="1722"/>
                    <a:pt x="1694" y="1451"/>
                    <a:pt x="1923" y="1024"/>
                  </a:cubicBezTo>
                  <a:cubicBezTo>
                    <a:pt x="2124" y="598"/>
                    <a:pt x="1923" y="1"/>
                    <a:pt x="1923"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7" name="Google Shape;97;p15">
              <a:extLst>
                <a:ext uri="{FF2B5EF4-FFF2-40B4-BE49-F238E27FC236}">
                  <a16:creationId xmlns:a16="http://schemas.microsoft.com/office/drawing/2014/main" id="{B312C595-CCCC-B8FE-4ECD-99E9A35A290F}"/>
                </a:ext>
              </a:extLst>
            </p:cNvPr>
            <p:cNvSpPr/>
            <p:nvPr/>
          </p:nvSpPr>
          <p:spPr>
            <a:xfrm>
              <a:off x="2376044" y="1030913"/>
              <a:ext cx="89149" cy="104110"/>
            </a:xfrm>
            <a:custGeom>
              <a:avLst/>
              <a:gdLst/>
              <a:ahLst/>
              <a:cxnLst/>
              <a:rect l="l" t="t" r="r" b="b"/>
              <a:pathLst>
                <a:path w="2157" h="2519" extrusionOk="0">
                  <a:moveTo>
                    <a:pt x="966" y="1"/>
                  </a:moveTo>
                  <a:cubicBezTo>
                    <a:pt x="697" y="1"/>
                    <a:pt x="417" y="168"/>
                    <a:pt x="278" y="543"/>
                  </a:cubicBezTo>
                  <a:cubicBezTo>
                    <a:pt x="1" y="1300"/>
                    <a:pt x="586" y="2519"/>
                    <a:pt x="586" y="2519"/>
                  </a:cubicBezTo>
                  <a:lnTo>
                    <a:pt x="1727" y="1856"/>
                  </a:lnTo>
                  <a:cubicBezTo>
                    <a:pt x="1727" y="1856"/>
                    <a:pt x="2136" y="1525"/>
                    <a:pt x="2153" y="1141"/>
                  </a:cubicBezTo>
                  <a:cubicBezTo>
                    <a:pt x="2157" y="1043"/>
                    <a:pt x="2130" y="1007"/>
                    <a:pt x="2087" y="1007"/>
                  </a:cubicBezTo>
                  <a:cubicBezTo>
                    <a:pt x="1992" y="1007"/>
                    <a:pt x="1821" y="1185"/>
                    <a:pt x="1739" y="1271"/>
                  </a:cubicBezTo>
                  <a:cubicBezTo>
                    <a:pt x="1722" y="999"/>
                    <a:pt x="1674" y="721"/>
                    <a:pt x="1591" y="460"/>
                  </a:cubicBezTo>
                  <a:cubicBezTo>
                    <a:pt x="1494" y="168"/>
                    <a:pt x="1235" y="1"/>
                    <a:pt x="966"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8" name="Google Shape;98;p15">
              <a:extLst>
                <a:ext uri="{FF2B5EF4-FFF2-40B4-BE49-F238E27FC236}">
                  <a16:creationId xmlns:a16="http://schemas.microsoft.com/office/drawing/2014/main" id="{8BDFE2F5-CAC9-A1EB-BD5F-8A971BAE5211}"/>
                </a:ext>
              </a:extLst>
            </p:cNvPr>
            <p:cNvSpPr/>
            <p:nvPr/>
          </p:nvSpPr>
          <p:spPr>
            <a:xfrm>
              <a:off x="3366447" y="4380463"/>
              <a:ext cx="800562" cy="109566"/>
            </a:xfrm>
            <a:custGeom>
              <a:avLst/>
              <a:gdLst/>
              <a:ahLst/>
              <a:cxnLst/>
              <a:rect l="l" t="t" r="r" b="b"/>
              <a:pathLst>
                <a:path w="19370" h="2651" extrusionOk="0">
                  <a:moveTo>
                    <a:pt x="9682" y="1"/>
                  </a:moveTo>
                  <a:cubicBezTo>
                    <a:pt x="4336" y="1"/>
                    <a:pt x="1" y="592"/>
                    <a:pt x="1" y="1325"/>
                  </a:cubicBezTo>
                  <a:cubicBezTo>
                    <a:pt x="1" y="2059"/>
                    <a:pt x="4336" y="2650"/>
                    <a:pt x="9682" y="2650"/>
                  </a:cubicBezTo>
                  <a:cubicBezTo>
                    <a:pt x="15028" y="2650"/>
                    <a:pt x="19369" y="2059"/>
                    <a:pt x="19369" y="1325"/>
                  </a:cubicBezTo>
                  <a:cubicBezTo>
                    <a:pt x="19369" y="598"/>
                    <a:pt x="15028" y="1"/>
                    <a:pt x="968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9" name="Google Shape;99;p15">
              <a:extLst>
                <a:ext uri="{FF2B5EF4-FFF2-40B4-BE49-F238E27FC236}">
                  <a16:creationId xmlns:a16="http://schemas.microsoft.com/office/drawing/2014/main" id="{1FC57205-BE59-26E9-73F2-E25A88F200D5}"/>
                </a:ext>
              </a:extLst>
            </p:cNvPr>
            <p:cNvSpPr/>
            <p:nvPr/>
          </p:nvSpPr>
          <p:spPr>
            <a:xfrm>
              <a:off x="3346898" y="2902166"/>
              <a:ext cx="341510" cy="209543"/>
            </a:xfrm>
            <a:custGeom>
              <a:avLst/>
              <a:gdLst/>
              <a:ahLst/>
              <a:cxnLst/>
              <a:rect l="l" t="t" r="r" b="b"/>
              <a:pathLst>
                <a:path w="8263" h="5070" extrusionOk="0">
                  <a:moveTo>
                    <a:pt x="7789" y="1"/>
                  </a:moveTo>
                  <a:cubicBezTo>
                    <a:pt x="7789" y="1"/>
                    <a:pt x="5779" y="2201"/>
                    <a:pt x="4850" y="2934"/>
                  </a:cubicBezTo>
                  <a:cubicBezTo>
                    <a:pt x="4850" y="2934"/>
                    <a:pt x="4022" y="2721"/>
                    <a:pt x="2266" y="2148"/>
                  </a:cubicBezTo>
                  <a:cubicBezTo>
                    <a:pt x="651" y="1615"/>
                    <a:pt x="1" y="1302"/>
                    <a:pt x="0" y="1302"/>
                  </a:cubicBezTo>
                  <a:lnTo>
                    <a:pt x="0" y="1302"/>
                  </a:lnTo>
                  <a:cubicBezTo>
                    <a:pt x="243" y="1887"/>
                    <a:pt x="420" y="2497"/>
                    <a:pt x="527" y="3118"/>
                  </a:cubicBezTo>
                  <a:cubicBezTo>
                    <a:pt x="527" y="3118"/>
                    <a:pt x="3797" y="5022"/>
                    <a:pt x="5116" y="5069"/>
                  </a:cubicBezTo>
                  <a:cubicBezTo>
                    <a:pt x="5116" y="5069"/>
                    <a:pt x="6914" y="3857"/>
                    <a:pt x="8262" y="2266"/>
                  </a:cubicBezTo>
                  <a:lnTo>
                    <a:pt x="7789" y="1"/>
                  </a:ln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0" name="Google Shape;100;p15">
              <a:extLst>
                <a:ext uri="{FF2B5EF4-FFF2-40B4-BE49-F238E27FC236}">
                  <a16:creationId xmlns:a16="http://schemas.microsoft.com/office/drawing/2014/main" id="{7E05635B-6827-B1B4-4B65-2E36654259A6}"/>
                </a:ext>
              </a:extLst>
            </p:cNvPr>
            <p:cNvSpPr/>
            <p:nvPr/>
          </p:nvSpPr>
          <p:spPr>
            <a:xfrm>
              <a:off x="3589374" y="3424771"/>
              <a:ext cx="194582" cy="955508"/>
            </a:xfrm>
            <a:custGeom>
              <a:avLst/>
              <a:gdLst/>
              <a:ahLst/>
              <a:cxnLst/>
              <a:rect l="l" t="t" r="r" b="b"/>
              <a:pathLst>
                <a:path w="4708" h="23119" extrusionOk="0">
                  <a:moveTo>
                    <a:pt x="4708" y="0"/>
                  </a:moveTo>
                  <a:lnTo>
                    <a:pt x="988" y="391"/>
                  </a:lnTo>
                  <a:lnTo>
                    <a:pt x="0" y="11267"/>
                  </a:lnTo>
                  <a:lnTo>
                    <a:pt x="876" y="23119"/>
                  </a:lnTo>
                  <a:lnTo>
                    <a:pt x="2254" y="23119"/>
                  </a:lnTo>
                  <a:cubicBezTo>
                    <a:pt x="2579" y="18926"/>
                    <a:pt x="3105" y="15259"/>
                    <a:pt x="2478" y="12396"/>
                  </a:cubicBezTo>
                  <a:lnTo>
                    <a:pt x="4708"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1" name="Google Shape;101;p15">
              <a:extLst>
                <a:ext uri="{FF2B5EF4-FFF2-40B4-BE49-F238E27FC236}">
                  <a16:creationId xmlns:a16="http://schemas.microsoft.com/office/drawing/2014/main" id="{299A50E8-7AEC-7272-3369-D24BEDB4D99F}"/>
                </a:ext>
              </a:extLst>
            </p:cNvPr>
            <p:cNvSpPr/>
            <p:nvPr/>
          </p:nvSpPr>
          <p:spPr>
            <a:xfrm>
              <a:off x="3519198" y="4372900"/>
              <a:ext cx="168709" cy="69186"/>
            </a:xfrm>
            <a:custGeom>
              <a:avLst/>
              <a:gdLst/>
              <a:ahLst/>
              <a:cxnLst/>
              <a:rect l="l" t="t" r="r" b="b"/>
              <a:pathLst>
                <a:path w="4082" h="1674" extrusionOk="0">
                  <a:moveTo>
                    <a:pt x="2562" y="0"/>
                  </a:moveTo>
                  <a:cubicBezTo>
                    <a:pt x="1811" y="586"/>
                    <a:pt x="1024" y="219"/>
                    <a:pt x="515" y="598"/>
                  </a:cubicBezTo>
                  <a:cubicBezTo>
                    <a:pt x="1" y="970"/>
                    <a:pt x="19" y="1674"/>
                    <a:pt x="19" y="1674"/>
                  </a:cubicBezTo>
                  <a:lnTo>
                    <a:pt x="4052" y="1674"/>
                  </a:lnTo>
                  <a:cubicBezTo>
                    <a:pt x="4052" y="1674"/>
                    <a:pt x="4076" y="751"/>
                    <a:pt x="4076" y="479"/>
                  </a:cubicBezTo>
                  <a:cubicBezTo>
                    <a:pt x="4082" y="343"/>
                    <a:pt x="4052" y="207"/>
                    <a:pt x="3993" y="83"/>
                  </a:cubicBezTo>
                  <a:cubicBezTo>
                    <a:pt x="3713" y="110"/>
                    <a:pt x="3487" y="120"/>
                    <a:pt x="3304" y="120"/>
                  </a:cubicBezTo>
                  <a:cubicBezTo>
                    <a:pt x="2682" y="120"/>
                    <a:pt x="2562" y="0"/>
                    <a:pt x="256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2" name="Google Shape;102;p15">
              <a:extLst>
                <a:ext uri="{FF2B5EF4-FFF2-40B4-BE49-F238E27FC236}">
                  <a16:creationId xmlns:a16="http://schemas.microsoft.com/office/drawing/2014/main" id="{581FE441-B152-DF5F-7D2C-EE5323EA6A00}"/>
                </a:ext>
              </a:extLst>
            </p:cNvPr>
            <p:cNvSpPr/>
            <p:nvPr/>
          </p:nvSpPr>
          <p:spPr>
            <a:xfrm>
              <a:off x="3747746" y="3417663"/>
              <a:ext cx="246451" cy="962989"/>
            </a:xfrm>
            <a:custGeom>
              <a:avLst/>
              <a:gdLst/>
              <a:ahLst/>
              <a:cxnLst/>
              <a:rect l="l" t="t" r="r" b="b"/>
              <a:pathLst>
                <a:path w="5963" h="23300" extrusionOk="0">
                  <a:moveTo>
                    <a:pt x="3638" y="1"/>
                  </a:moveTo>
                  <a:lnTo>
                    <a:pt x="1" y="971"/>
                  </a:lnTo>
                  <a:lnTo>
                    <a:pt x="1089" y="12154"/>
                  </a:lnTo>
                  <a:lnTo>
                    <a:pt x="4572" y="23107"/>
                  </a:lnTo>
                  <a:cubicBezTo>
                    <a:pt x="4791" y="23248"/>
                    <a:pt x="5027" y="23299"/>
                    <a:pt x="5275" y="23299"/>
                  </a:cubicBezTo>
                  <a:cubicBezTo>
                    <a:pt x="5496" y="23299"/>
                    <a:pt x="5727" y="23258"/>
                    <a:pt x="5962" y="23202"/>
                  </a:cubicBezTo>
                  <a:cubicBezTo>
                    <a:pt x="5696" y="19985"/>
                    <a:pt x="4448" y="13521"/>
                    <a:pt x="3650" y="12125"/>
                  </a:cubicBezTo>
                  <a:lnTo>
                    <a:pt x="3638"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3" name="Google Shape;103;p15">
              <a:extLst>
                <a:ext uri="{FF2B5EF4-FFF2-40B4-BE49-F238E27FC236}">
                  <a16:creationId xmlns:a16="http://schemas.microsoft.com/office/drawing/2014/main" id="{9ABC158B-F15B-FFC7-DA12-08E26CCE1147}"/>
                </a:ext>
              </a:extLst>
            </p:cNvPr>
            <p:cNvSpPr/>
            <p:nvPr/>
          </p:nvSpPr>
          <p:spPr>
            <a:xfrm>
              <a:off x="3830858" y="4372900"/>
              <a:ext cx="167469" cy="69186"/>
            </a:xfrm>
            <a:custGeom>
              <a:avLst/>
              <a:gdLst/>
              <a:ahLst/>
              <a:cxnLst/>
              <a:rect l="l" t="t" r="r" b="b"/>
              <a:pathLst>
                <a:path w="4052" h="1674" extrusionOk="0">
                  <a:moveTo>
                    <a:pt x="2561" y="0"/>
                  </a:moveTo>
                  <a:cubicBezTo>
                    <a:pt x="1810" y="592"/>
                    <a:pt x="1024" y="225"/>
                    <a:pt x="515" y="598"/>
                  </a:cubicBezTo>
                  <a:cubicBezTo>
                    <a:pt x="0" y="970"/>
                    <a:pt x="18" y="1674"/>
                    <a:pt x="18" y="1674"/>
                  </a:cubicBezTo>
                  <a:lnTo>
                    <a:pt x="4046" y="1674"/>
                  </a:lnTo>
                  <a:lnTo>
                    <a:pt x="4046" y="491"/>
                  </a:lnTo>
                  <a:cubicBezTo>
                    <a:pt x="4052" y="349"/>
                    <a:pt x="4022" y="213"/>
                    <a:pt x="3951" y="89"/>
                  </a:cubicBezTo>
                  <a:cubicBezTo>
                    <a:pt x="3678" y="115"/>
                    <a:pt x="3457" y="125"/>
                    <a:pt x="3280" y="125"/>
                  </a:cubicBezTo>
                  <a:cubicBezTo>
                    <a:pt x="2658" y="125"/>
                    <a:pt x="2561" y="0"/>
                    <a:pt x="25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4" name="Google Shape;104;p15">
              <a:extLst>
                <a:ext uri="{FF2B5EF4-FFF2-40B4-BE49-F238E27FC236}">
                  <a16:creationId xmlns:a16="http://schemas.microsoft.com/office/drawing/2014/main" id="{09276933-7FA3-AB57-C14C-0681E96E80A1}"/>
                </a:ext>
              </a:extLst>
            </p:cNvPr>
            <p:cNvSpPr/>
            <p:nvPr/>
          </p:nvSpPr>
          <p:spPr>
            <a:xfrm>
              <a:off x="3581315" y="2878484"/>
              <a:ext cx="363249" cy="909053"/>
            </a:xfrm>
            <a:custGeom>
              <a:avLst/>
              <a:gdLst/>
              <a:ahLst/>
              <a:cxnLst/>
              <a:rect l="l" t="t" r="r" b="b"/>
              <a:pathLst>
                <a:path w="8789" h="21995" extrusionOk="0">
                  <a:moveTo>
                    <a:pt x="5950" y="0"/>
                  </a:moveTo>
                  <a:lnTo>
                    <a:pt x="4755" y="178"/>
                  </a:lnTo>
                  <a:lnTo>
                    <a:pt x="4589" y="201"/>
                  </a:lnTo>
                  <a:lnTo>
                    <a:pt x="3968" y="296"/>
                  </a:lnTo>
                  <a:lnTo>
                    <a:pt x="3649" y="343"/>
                  </a:lnTo>
                  <a:lnTo>
                    <a:pt x="3531" y="361"/>
                  </a:lnTo>
                  <a:lnTo>
                    <a:pt x="2117" y="574"/>
                  </a:lnTo>
                  <a:lnTo>
                    <a:pt x="0" y="21338"/>
                  </a:lnTo>
                  <a:cubicBezTo>
                    <a:pt x="812" y="21770"/>
                    <a:pt x="2257" y="21995"/>
                    <a:pt x="3785" y="21995"/>
                  </a:cubicBezTo>
                  <a:cubicBezTo>
                    <a:pt x="3805" y="21995"/>
                    <a:pt x="3824" y="21995"/>
                    <a:pt x="3844" y="21995"/>
                  </a:cubicBezTo>
                  <a:lnTo>
                    <a:pt x="3998" y="21995"/>
                  </a:lnTo>
                  <a:cubicBezTo>
                    <a:pt x="5820" y="21971"/>
                    <a:pt x="7724" y="21628"/>
                    <a:pt x="8788" y="20936"/>
                  </a:cubicBezTo>
                  <a:lnTo>
                    <a:pt x="7280" y="10167"/>
                  </a:lnTo>
                  <a:lnTo>
                    <a:pt x="8676" y="1041"/>
                  </a:lnTo>
                  <a:lnTo>
                    <a:pt x="6801" y="325"/>
                  </a:lnTo>
                  <a:lnTo>
                    <a:pt x="6701" y="284"/>
                  </a:lnTo>
                  <a:lnTo>
                    <a:pt x="6281" y="124"/>
                  </a:lnTo>
                  <a:lnTo>
                    <a:pt x="5950" y="0"/>
                  </a:ln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5" name="Google Shape;105;p15">
              <a:extLst>
                <a:ext uri="{FF2B5EF4-FFF2-40B4-BE49-F238E27FC236}">
                  <a16:creationId xmlns:a16="http://schemas.microsoft.com/office/drawing/2014/main" id="{72CDCA54-9849-380A-2D14-C6AD0F9D1333}"/>
                </a:ext>
              </a:extLst>
            </p:cNvPr>
            <p:cNvSpPr/>
            <p:nvPr/>
          </p:nvSpPr>
          <p:spPr>
            <a:xfrm>
              <a:off x="3713030" y="2885800"/>
              <a:ext cx="64847" cy="901738"/>
            </a:xfrm>
            <a:custGeom>
              <a:avLst/>
              <a:gdLst/>
              <a:ahLst/>
              <a:cxnLst/>
              <a:rect l="l" t="t" r="r" b="b"/>
              <a:pathLst>
                <a:path w="1569" h="21818" extrusionOk="0">
                  <a:moveTo>
                    <a:pt x="1568" y="1"/>
                  </a:moveTo>
                  <a:lnTo>
                    <a:pt x="1402" y="24"/>
                  </a:lnTo>
                  <a:cubicBezTo>
                    <a:pt x="1190" y="1355"/>
                    <a:pt x="870" y="3579"/>
                    <a:pt x="622" y="6317"/>
                  </a:cubicBezTo>
                  <a:cubicBezTo>
                    <a:pt x="267" y="10262"/>
                    <a:pt x="1" y="16075"/>
                    <a:pt x="657" y="21818"/>
                  </a:cubicBezTo>
                  <a:lnTo>
                    <a:pt x="811" y="21818"/>
                  </a:lnTo>
                  <a:cubicBezTo>
                    <a:pt x="155" y="16087"/>
                    <a:pt x="427" y="10279"/>
                    <a:pt x="781" y="6335"/>
                  </a:cubicBezTo>
                  <a:cubicBezTo>
                    <a:pt x="1030" y="3561"/>
                    <a:pt x="1355" y="1319"/>
                    <a:pt x="1568"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6" name="Google Shape;106;p15">
              <a:extLst>
                <a:ext uri="{FF2B5EF4-FFF2-40B4-BE49-F238E27FC236}">
                  <a16:creationId xmlns:a16="http://schemas.microsoft.com/office/drawing/2014/main" id="{DA94950C-1988-97AB-5AE3-74CA362C435E}"/>
                </a:ext>
              </a:extLst>
            </p:cNvPr>
            <p:cNvSpPr/>
            <p:nvPr/>
          </p:nvSpPr>
          <p:spPr>
            <a:xfrm>
              <a:off x="3205140" y="2731271"/>
              <a:ext cx="631398" cy="866607"/>
            </a:xfrm>
            <a:custGeom>
              <a:avLst/>
              <a:gdLst/>
              <a:ahLst/>
              <a:cxnLst/>
              <a:rect l="l" t="t" r="r" b="b"/>
              <a:pathLst>
                <a:path w="15277" h="20968" extrusionOk="0">
                  <a:moveTo>
                    <a:pt x="2747" y="0"/>
                  </a:moveTo>
                  <a:cubicBezTo>
                    <a:pt x="2684" y="0"/>
                    <a:pt x="2620" y="11"/>
                    <a:pt x="2561" y="31"/>
                  </a:cubicBezTo>
                  <a:cubicBezTo>
                    <a:pt x="2496" y="55"/>
                    <a:pt x="2431" y="91"/>
                    <a:pt x="2384" y="132"/>
                  </a:cubicBezTo>
                  <a:lnTo>
                    <a:pt x="331" y="1829"/>
                  </a:lnTo>
                  <a:cubicBezTo>
                    <a:pt x="53" y="2078"/>
                    <a:pt x="0" y="2492"/>
                    <a:pt x="207" y="2799"/>
                  </a:cubicBezTo>
                  <a:lnTo>
                    <a:pt x="12024" y="20684"/>
                  </a:lnTo>
                  <a:cubicBezTo>
                    <a:pt x="12083" y="20772"/>
                    <a:pt x="12154" y="20843"/>
                    <a:pt x="12248" y="20891"/>
                  </a:cubicBezTo>
                  <a:cubicBezTo>
                    <a:pt x="12337" y="20942"/>
                    <a:pt x="12436" y="20967"/>
                    <a:pt x="12535" y="20967"/>
                  </a:cubicBezTo>
                  <a:cubicBezTo>
                    <a:pt x="12562" y="20967"/>
                    <a:pt x="12588" y="20965"/>
                    <a:pt x="12615" y="20962"/>
                  </a:cubicBezTo>
                  <a:cubicBezTo>
                    <a:pt x="12716" y="20944"/>
                    <a:pt x="12816" y="20897"/>
                    <a:pt x="12893" y="20831"/>
                  </a:cubicBezTo>
                  <a:lnTo>
                    <a:pt x="14939" y="19134"/>
                  </a:lnTo>
                  <a:cubicBezTo>
                    <a:pt x="15217" y="18886"/>
                    <a:pt x="15276" y="18478"/>
                    <a:pt x="15069" y="18164"/>
                  </a:cubicBezTo>
                  <a:lnTo>
                    <a:pt x="3253" y="280"/>
                  </a:lnTo>
                  <a:cubicBezTo>
                    <a:pt x="3176" y="167"/>
                    <a:pt x="3064" y="79"/>
                    <a:pt x="2934" y="31"/>
                  </a:cubicBezTo>
                  <a:cubicBezTo>
                    <a:pt x="2875" y="11"/>
                    <a:pt x="2811" y="0"/>
                    <a:pt x="2747" y="0"/>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7" name="Google Shape;107;p15">
              <a:extLst>
                <a:ext uri="{FF2B5EF4-FFF2-40B4-BE49-F238E27FC236}">
                  <a16:creationId xmlns:a16="http://schemas.microsoft.com/office/drawing/2014/main" id="{66A346C9-D138-C971-1429-64950C8BE156}"/>
                </a:ext>
              </a:extLst>
            </p:cNvPr>
            <p:cNvSpPr/>
            <p:nvPr/>
          </p:nvSpPr>
          <p:spPr>
            <a:xfrm>
              <a:off x="3235930" y="2766111"/>
              <a:ext cx="567833" cy="793577"/>
            </a:xfrm>
            <a:custGeom>
              <a:avLst/>
              <a:gdLst/>
              <a:ahLst/>
              <a:cxnLst/>
              <a:rect l="l" t="t" r="r" b="b"/>
              <a:pathLst>
                <a:path w="13739" h="19201" extrusionOk="0">
                  <a:moveTo>
                    <a:pt x="2024" y="0"/>
                  </a:moveTo>
                  <a:cubicBezTo>
                    <a:pt x="1917" y="0"/>
                    <a:pt x="1817" y="37"/>
                    <a:pt x="1733" y="111"/>
                  </a:cubicBezTo>
                  <a:lnTo>
                    <a:pt x="267" y="1323"/>
                  </a:lnTo>
                  <a:cubicBezTo>
                    <a:pt x="48" y="1519"/>
                    <a:pt x="0" y="1850"/>
                    <a:pt x="166" y="2098"/>
                  </a:cubicBezTo>
                  <a:lnTo>
                    <a:pt x="11320" y="18977"/>
                  </a:lnTo>
                  <a:cubicBezTo>
                    <a:pt x="11385" y="19084"/>
                    <a:pt x="11497" y="19161"/>
                    <a:pt x="11622" y="19190"/>
                  </a:cubicBezTo>
                  <a:cubicBezTo>
                    <a:pt x="11653" y="19197"/>
                    <a:pt x="11685" y="19200"/>
                    <a:pt x="11718" y="19200"/>
                  </a:cubicBezTo>
                  <a:cubicBezTo>
                    <a:pt x="11824" y="19200"/>
                    <a:pt x="11930" y="19164"/>
                    <a:pt x="12012" y="19095"/>
                  </a:cubicBezTo>
                  <a:lnTo>
                    <a:pt x="13473" y="17883"/>
                  </a:lnTo>
                  <a:cubicBezTo>
                    <a:pt x="13698" y="17682"/>
                    <a:pt x="13739" y="17351"/>
                    <a:pt x="13579" y="17102"/>
                  </a:cubicBezTo>
                  <a:lnTo>
                    <a:pt x="2425" y="229"/>
                  </a:lnTo>
                  <a:cubicBezTo>
                    <a:pt x="2348" y="105"/>
                    <a:pt x="2224" y="28"/>
                    <a:pt x="2088" y="5"/>
                  </a:cubicBezTo>
                  <a:cubicBezTo>
                    <a:pt x="2066" y="2"/>
                    <a:pt x="2045" y="0"/>
                    <a:pt x="2024"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8" name="Google Shape;108;p15">
              <a:extLst>
                <a:ext uri="{FF2B5EF4-FFF2-40B4-BE49-F238E27FC236}">
                  <a16:creationId xmlns:a16="http://schemas.microsoft.com/office/drawing/2014/main" id="{FECFC4BB-8A23-2921-27C4-F818F4CBF7ED}"/>
                </a:ext>
              </a:extLst>
            </p:cNvPr>
            <p:cNvSpPr/>
            <p:nvPr/>
          </p:nvSpPr>
          <p:spPr>
            <a:xfrm>
              <a:off x="3253040" y="2794380"/>
              <a:ext cx="25707" cy="94150"/>
            </a:xfrm>
            <a:custGeom>
              <a:avLst/>
              <a:gdLst/>
              <a:ahLst/>
              <a:cxnLst/>
              <a:rect l="l" t="t" r="r" b="b"/>
              <a:pathLst>
                <a:path w="622" h="2278" extrusionOk="0">
                  <a:moveTo>
                    <a:pt x="621" y="1"/>
                  </a:moveTo>
                  <a:lnTo>
                    <a:pt x="196" y="350"/>
                  </a:lnTo>
                  <a:lnTo>
                    <a:pt x="0" y="1805"/>
                  </a:lnTo>
                  <a:lnTo>
                    <a:pt x="314" y="2278"/>
                  </a:lnTo>
                  <a:lnTo>
                    <a:pt x="621"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9" name="Google Shape;109;p15">
              <a:extLst>
                <a:ext uri="{FF2B5EF4-FFF2-40B4-BE49-F238E27FC236}">
                  <a16:creationId xmlns:a16="http://schemas.microsoft.com/office/drawing/2014/main" id="{4646F5E5-9103-9A53-F288-0AB190664897}"/>
                </a:ext>
              </a:extLst>
            </p:cNvPr>
            <p:cNvSpPr/>
            <p:nvPr/>
          </p:nvSpPr>
          <p:spPr>
            <a:xfrm>
              <a:off x="3286021" y="2766111"/>
              <a:ext cx="35998" cy="172305"/>
            </a:xfrm>
            <a:custGeom>
              <a:avLst/>
              <a:gdLst/>
              <a:ahLst/>
              <a:cxnLst/>
              <a:rect l="l" t="t" r="r" b="b"/>
              <a:pathLst>
                <a:path w="871" h="4169" extrusionOk="0">
                  <a:moveTo>
                    <a:pt x="813" y="1"/>
                  </a:moveTo>
                  <a:cubicBezTo>
                    <a:pt x="707" y="1"/>
                    <a:pt x="600" y="41"/>
                    <a:pt x="515" y="111"/>
                  </a:cubicBezTo>
                  <a:lnTo>
                    <a:pt x="480" y="141"/>
                  </a:lnTo>
                  <a:lnTo>
                    <a:pt x="1" y="3695"/>
                  </a:lnTo>
                  <a:lnTo>
                    <a:pt x="314" y="4168"/>
                  </a:lnTo>
                  <a:lnTo>
                    <a:pt x="870" y="5"/>
                  </a:lnTo>
                  <a:cubicBezTo>
                    <a:pt x="851" y="2"/>
                    <a:pt x="832" y="1"/>
                    <a:pt x="813"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0" name="Google Shape;110;p15">
              <a:extLst>
                <a:ext uri="{FF2B5EF4-FFF2-40B4-BE49-F238E27FC236}">
                  <a16:creationId xmlns:a16="http://schemas.microsoft.com/office/drawing/2014/main" id="{E69924B1-F945-3716-842A-FDFB1F32E465}"/>
                </a:ext>
              </a:extLst>
            </p:cNvPr>
            <p:cNvSpPr/>
            <p:nvPr/>
          </p:nvSpPr>
          <p:spPr>
            <a:xfrm>
              <a:off x="3319042" y="2786569"/>
              <a:ext cx="37445" cy="201938"/>
            </a:xfrm>
            <a:custGeom>
              <a:avLst/>
              <a:gdLst/>
              <a:ahLst/>
              <a:cxnLst/>
              <a:rect l="l" t="t" r="r" b="b"/>
              <a:pathLst>
                <a:path w="906" h="4886" extrusionOk="0">
                  <a:moveTo>
                    <a:pt x="592" y="0"/>
                  </a:moveTo>
                  <a:lnTo>
                    <a:pt x="0" y="4406"/>
                  </a:lnTo>
                  <a:lnTo>
                    <a:pt x="314" y="4886"/>
                  </a:lnTo>
                  <a:lnTo>
                    <a:pt x="905" y="474"/>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1" name="Google Shape;111;p15">
              <a:extLst>
                <a:ext uri="{FF2B5EF4-FFF2-40B4-BE49-F238E27FC236}">
                  <a16:creationId xmlns:a16="http://schemas.microsoft.com/office/drawing/2014/main" id="{F003718F-EC7F-806D-DCD8-83ABE8459456}"/>
                </a:ext>
              </a:extLst>
            </p:cNvPr>
            <p:cNvSpPr/>
            <p:nvPr/>
          </p:nvSpPr>
          <p:spPr>
            <a:xfrm>
              <a:off x="3352023" y="2836412"/>
              <a:ext cx="37445" cy="201980"/>
            </a:xfrm>
            <a:custGeom>
              <a:avLst/>
              <a:gdLst/>
              <a:ahLst/>
              <a:cxnLst/>
              <a:rect l="l" t="t" r="r" b="b"/>
              <a:pathLst>
                <a:path w="906" h="4887" extrusionOk="0">
                  <a:moveTo>
                    <a:pt x="592" y="1"/>
                  </a:moveTo>
                  <a:lnTo>
                    <a:pt x="1" y="4407"/>
                  </a:lnTo>
                  <a:lnTo>
                    <a:pt x="314" y="4886"/>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2" name="Google Shape;112;p15">
              <a:extLst>
                <a:ext uri="{FF2B5EF4-FFF2-40B4-BE49-F238E27FC236}">
                  <a16:creationId xmlns:a16="http://schemas.microsoft.com/office/drawing/2014/main" id="{76470BCE-C92B-3984-99E3-7ACEB1342016}"/>
                </a:ext>
              </a:extLst>
            </p:cNvPr>
            <p:cNvSpPr/>
            <p:nvPr/>
          </p:nvSpPr>
          <p:spPr>
            <a:xfrm>
              <a:off x="3385044" y="2886296"/>
              <a:ext cx="37404" cy="201938"/>
            </a:xfrm>
            <a:custGeom>
              <a:avLst/>
              <a:gdLst/>
              <a:ahLst/>
              <a:cxnLst/>
              <a:rect l="l" t="t" r="r" b="b"/>
              <a:pathLst>
                <a:path w="905" h="4886" extrusionOk="0">
                  <a:moveTo>
                    <a:pt x="591" y="0"/>
                  </a:moveTo>
                  <a:lnTo>
                    <a:pt x="0" y="4412"/>
                  </a:lnTo>
                  <a:lnTo>
                    <a:pt x="313" y="4886"/>
                  </a:lnTo>
                  <a:lnTo>
                    <a:pt x="905" y="479"/>
                  </a:lnTo>
                  <a:lnTo>
                    <a:pt x="591"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3" name="Google Shape;113;p15">
              <a:extLst>
                <a:ext uri="{FF2B5EF4-FFF2-40B4-BE49-F238E27FC236}">
                  <a16:creationId xmlns:a16="http://schemas.microsoft.com/office/drawing/2014/main" id="{3F71F8E6-E24B-9DA8-BD80-6C54EC26C961}"/>
                </a:ext>
              </a:extLst>
            </p:cNvPr>
            <p:cNvSpPr/>
            <p:nvPr/>
          </p:nvSpPr>
          <p:spPr>
            <a:xfrm>
              <a:off x="3418025" y="2936386"/>
              <a:ext cx="37445" cy="201690"/>
            </a:xfrm>
            <a:custGeom>
              <a:avLst/>
              <a:gdLst/>
              <a:ahLst/>
              <a:cxnLst/>
              <a:rect l="l" t="t" r="r" b="b"/>
              <a:pathLst>
                <a:path w="906" h="4880" extrusionOk="0">
                  <a:moveTo>
                    <a:pt x="592" y="1"/>
                  </a:moveTo>
                  <a:lnTo>
                    <a:pt x="0" y="4407"/>
                  </a:lnTo>
                  <a:lnTo>
                    <a:pt x="314" y="4880"/>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4" name="Google Shape;114;p15">
              <a:extLst>
                <a:ext uri="{FF2B5EF4-FFF2-40B4-BE49-F238E27FC236}">
                  <a16:creationId xmlns:a16="http://schemas.microsoft.com/office/drawing/2014/main" id="{667B1556-0B9B-5AA9-D9E8-4832FF3DECF7}"/>
                </a:ext>
              </a:extLst>
            </p:cNvPr>
            <p:cNvSpPr/>
            <p:nvPr/>
          </p:nvSpPr>
          <p:spPr>
            <a:xfrm>
              <a:off x="3451005" y="2986270"/>
              <a:ext cx="37445" cy="201690"/>
            </a:xfrm>
            <a:custGeom>
              <a:avLst/>
              <a:gdLst/>
              <a:ahLst/>
              <a:cxnLst/>
              <a:rect l="l" t="t" r="r" b="b"/>
              <a:pathLst>
                <a:path w="906" h="4880" extrusionOk="0">
                  <a:moveTo>
                    <a:pt x="592" y="0"/>
                  </a:moveTo>
                  <a:lnTo>
                    <a:pt x="1" y="4406"/>
                  </a:lnTo>
                  <a:lnTo>
                    <a:pt x="314" y="4879"/>
                  </a:lnTo>
                  <a:lnTo>
                    <a:pt x="906"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5" name="Google Shape;115;p15">
              <a:extLst>
                <a:ext uri="{FF2B5EF4-FFF2-40B4-BE49-F238E27FC236}">
                  <a16:creationId xmlns:a16="http://schemas.microsoft.com/office/drawing/2014/main" id="{E0AFD157-CC82-558E-635E-F64497612EAE}"/>
                </a:ext>
              </a:extLst>
            </p:cNvPr>
            <p:cNvSpPr/>
            <p:nvPr/>
          </p:nvSpPr>
          <p:spPr>
            <a:xfrm>
              <a:off x="3484027" y="3036113"/>
              <a:ext cx="37445" cy="201938"/>
            </a:xfrm>
            <a:custGeom>
              <a:avLst/>
              <a:gdLst/>
              <a:ahLst/>
              <a:cxnLst/>
              <a:rect l="l" t="t" r="r" b="b"/>
              <a:pathLst>
                <a:path w="906" h="4886" extrusionOk="0">
                  <a:moveTo>
                    <a:pt x="592" y="1"/>
                  </a:moveTo>
                  <a:lnTo>
                    <a:pt x="0" y="4407"/>
                  </a:lnTo>
                  <a:lnTo>
                    <a:pt x="314" y="4886"/>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6" name="Google Shape;116;p15">
              <a:extLst>
                <a:ext uri="{FF2B5EF4-FFF2-40B4-BE49-F238E27FC236}">
                  <a16:creationId xmlns:a16="http://schemas.microsoft.com/office/drawing/2014/main" id="{0A3B95B1-A4CB-7664-BCBA-86AD9F73943D}"/>
                </a:ext>
              </a:extLst>
            </p:cNvPr>
            <p:cNvSpPr/>
            <p:nvPr/>
          </p:nvSpPr>
          <p:spPr>
            <a:xfrm>
              <a:off x="3517007" y="3085997"/>
              <a:ext cx="37445" cy="201938"/>
            </a:xfrm>
            <a:custGeom>
              <a:avLst/>
              <a:gdLst/>
              <a:ahLst/>
              <a:cxnLst/>
              <a:rect l="l" t="t" r="r" b="b"/>
              <a:pathLst>
                <a:path w="906" h="4886" extrusionOk="0">
                  <a:moveTo>
                    <a:pt x="592" y="0"/>
                  </a:moveTo>
                  <a:lnTo>
                    <a:pt x="1" y="4412"/>
                  </a:lnTo>
                  <a:lnTo>
                    <a:pt x="314" y="4885"/>
                  </a:lnTo>
                  <a:lnTo>
                    <a:pt x="906"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7" name="Google Shape;117;p15">
              <a:extLst>
                <a:ext uri="{FF2B5EF4-FFF2-40B4-BE49-F238E27FC236}">
                  <a16:creationId xmlns:a16="http://schemas.microsoft.com/office/drawing/2014/main" id="{4E10B03A-57AD-4E55-C30F-4E47928D6DC4}"/>
                </a:ext>
              </a:extLst>
            </p:cNvPr>
            <p:cNvSpPr/>
            <p:nvPr/>
          </p:nvSpPr>
          <p:spPr>
            <a:xfrm>
              <a:off x="3550029" y="3135840"/>
              <a:ext cx="37404" cy="201938"/>
            </a:xfrm>
            <a:custGeom>
              <a:avLst/>
              <a:gdLst/>
              <a:ahLst/>
              <a:cxnLst/>
              <a:rect l="l" t="t" r="r" b="b"/>
              <a:pathLst>
                <a:path w="905" h="4886" extrusionOk="0">
                  <a:moveTo>
                    <a:pt x="591" y="1"/>
                  </a:moveTo>
                  <a:lnTo>
                    <a:pt x="0" y="4413"/>
                  </a:lnTo>
                  <a:lnTo>
                    <a:pt x="314" y="4886"/>
                  </a:lnTo>
                  <a:lnTo>
                    <a:pt x="905" y="480"/>
                  </a:lnTo>
                  <a:lnTo>
                    <a:pt x="591"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8" name="Google Shape;118;p15">
              <a:extLst>
                <a:ext uri="{FF2B5EF4-FFF2-40B4-BE49-F238E27FC236}">
                  <a16:creationId xmlns:a16="http://schemas.microsoft.com/office/drawing/2014/main" id="{62B432C6-D661-9E97-9D4A-589B2C31485B}"/>
                </a:ext>
              </a:extLst>
            </p:cNvPr>
            <p:cNvSpPr/>
            <p:nvPr/>
          </p:nvSpPr>
          <p:spPr>
            <a:xfrm>
              <a:off x="3583009" y="3185972"/>
              <a:ext cx="37445" cy="201690"/>
            </a:xfrm>
            <a:custGeom>
              <a:avLst/>
              <a:gdLst/>
              <a:ahLst/>
              <a:cxnLst/>
              <a:rect l="l" t="t" r="r" b="b"/>
              <a:pathLst>
                <a:path w="906" h="4880" extrusionOk="0">
                  <a:moveTo>
                    <a:pt x="592" y="0"/>
                  </a:moveTo>
                  <a:lnTo>
                    <a:pt x="0" y="4406"/>
                  </a:lnTo>
                  <a:lnTo>
                    <a:pt x="314" y="4879"/>
                  </a:lnTo>
                  <a:lnTo>
                    <a:pt x="905"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9" name="Google Shape;119;p15">
              <a:extLst>
                <a:ext uri="{FF2B5EF4-FFF2-40B4-BE49-F238E27FC236}">
                  <a16:creationId xmlns:a16="http://schemas.microsoft.com/office/drawing/2014/main" id="{27858FDA-CDFF-F437-B4CF-C851D8A8BEF8}"/>
                </a:ext>
              </a:extLst>
            </p:cNvPr>
            <p:cNvSpPr/>
            <p:nvPr/>
          </p:nvSpPr>
          <p:spPr>
            <a:xfrm>
              <a:off x="3615990" y="3235815"/>
              <a:ext cx="37197" cy="201690"/>
            </a:xfrm>
            <a:custGeom>
              <a:avLst/>
              <a:gdLst/>
              <a:ahLst/>
              <a:cxnLst/>
              <a:rect l="l" t="t" r="r" b="b"/>
              <a:pathLst>
                <a:path w="900" h="4880" extrusionOk="0">
                  <a:moveTo>
                    <a:pt x="592" y="1"/>
                  </a:moveTo>
                  <a:lnTo>
                    <a:pt x="1" y="4407"/>
                  </a:lnTo>
                  <a:lnTo>
                    <a:pt x="314" y="4880"/>
                  </a:lnTo>
                  <a:lnTo>
                    <a:pt x="900"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0" name="Google Shape;120;p15">
              <a:extLst>
                <a:ext uri="{FF2B5EF4-FFF2-40B4-BE49-F238E27FC236}">
                  <a16:creationId xmlns:a16="http://schemas.microsoft.com/office/drawing/2014/main" id="{6B2C6276-264D-7402-03E1-7A1223200E8A}"/>
                </a:ext>
              </a:extLst>
            </p:cNvPr>
            <p:cNvSpPr/>
            <p:nvPr/>
          </p:nvSpPr>
          <p:spPr>
            <a:xfrm>
              <a:off x="3649011" y="3285699"/>
              <a:ext cx="37197" cy="201938"/>
            </a:xfrm>
            <a:custGeom>
              <a:avLst/>
              <a:gdLst/>
              <a:ahLst/>
              <a:cxnLst/>
              <a:rect l="l" t="t" r="r" b="b"/>
              <a:pathLst>
                <a:path w="900" h="4886" extrusionOk="0">
                  <a:moveTo>
                    <a:pt x="586" y="0"/>
                  </a:moveTo>
                  <a:lnTo>
                    <a:pt x="0" y="4412"/>
                  </a:lnTo>
                  <a:lnTo>
                    <a:pt x="314" y="4885"/>
                  </a:lnTo>
                  <a:lnTo>
                    <a:pt x="899" y="473"/>
                  </a:lnTo>
                  <a:lnTo>
                    <a:pt x="586"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1" name="Google Shape;121;p15">
              <a:extLst>
                <a:ext uri="{FF2B5EF4-FFF2-40B4-BE49-F238E27FC236}">
                  <a16:creationId xmlns:a16="http://schemas.microsoft.com/office/drawing/2014/main" id="{3D1760EE-E142-2B07-C4FF-3D681B4E805C}"/>
                </a:ext>
              </a:extLst>
            </p:cNvPr>
            <p:cNvSpPr/>
            <p:nvPr/>
          </p:nvSpPr>
          <p:spPr>
            <a:xfrm>
              <a:off x="3681992" y="3335542"/>
              <a:ext cx="37197" cy="201938"/>
            </a:xfrm>
            <a:custGeom>
              <a:avLst/>
              <a:gdLst/>
              <a:ahLst/>
              <a:cxnLst/>
              <a:rect l="l" t="t" r="r" b="b"/>
              <a:pathLst>
                <a:path w="900" h="4886" extrusionOk="0">
                  <a:moveTo>
                    <a:pt x="586" y="1"/>
                  </a:moveTo>
                  <a:lnTo>
                    <a:pt x="1" y="4413"/>
                  </a:lnTo>
                  <a:lnTo>
                    <a:pt x="314" y="4886"/>
                  </a:lnTo>
                  <a:lnTo>
                    <a:pt x="900" y="480"/>
                  </a:lnTo>
                  <a:lnTo>
                    <a:pt x="586"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2" name="Google Shape;122;p15">
              <a:extLst>
                <a:ext uri="{FF2B5EF4-FFF2-40B4-BE49-F238E27FC236}">
                  <a16:creationId xmlns:a16="http://schemas.microsoft.com/office/drawing/2014/main" id="{4939C353-0C1C-4264-336A-FA77ACEAFE0F}"/>
                </a:ext>
              </a:extLst>
            </p:cNvPr>
            <p:cNvSpPr/>
            <p:nvPr/>
          </p:nvSpPr>
          <p:spPr>
            <a:xfrm>
              <a:off x="3715964" y="3385674"/>
              <a:ext cx="36246" cy="174082"/>
            </a:xfrm>
            <a:custGeom>
              <a:avLst/>
              <a:gdLst/>
              <a:ahLst/>
              <a:cxnLst/>
              <a:rect l="l" t="t" r="r" b="b"/>
              <a:pathLst>
                <a:path w="877" h="4212" extrusionOk="0">
                  <a:moveTo>
                    <a:pt x="563" y="0"/>
                  </a:moveTo>
                  <a:lnTo>
                    <a:pt x="1" y="4199"/>
                  </a:lnTo>
                  <a:cubicBezTo>
                    <a:pt x="34" y="4208"/>
                    <a:pt x="67" y="4212"/>
                    <a:pt x="101" y="4212"/>
                  </a:cubicBezTo>
                  <a:cubicBezTo>
                    <a:pt x="206" y="4212"/>
                    <a:pt x="310" y="4172"/>
                    <a:pt x="391" y="4104"/>
                  </a:cubicBezTo>
                  <a:lnTo>
                    <a:pt x="876" y="473"/>
                  </a:lnTo>
                  <a:lnTo>
                    <a:pt x="563"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3" name="Google Shape;123;p15">
              <a:extLst>
                <a:ext uri="{FF2B5EF4-FFF2-40B4-BE49-F238E27FC236}">
                  <a16:creationId xmlns:a16="http://schemas.microsoft.com/office/drawing/2014/main" id="{270282AD-CF4F-17BB-1AD1-7D7F1E55C63F}"/>
                </a:ext>
              </a:extLst>
            </p:cNvPr>
            <p:cNvSpPr/>
            <p:nvPr/>
          </p:nvSpPr>
          <p:spPr>
            <a:xfrm>
              <a:off x="3759235" y="3435517"/>
              <a:ext cx="25955" cy="97332"/>
            </a:xfrm>
            <a:custGeom>
              <a:avLst/>
              <a:gdLst/>
              <a:ahLst/>
              <a:cxnLst/>
              <a:rect l="l" t="t" r="r" b="b"/>
              <a:pathLst>
                <a:path w="628" h="2355" extrusionOk="0">
                  <a:moveTo>
                    <a:pt x="314" y="1"/>
                  </a:moveTo>
                  <a:lnTo>
                    <a:pt x="1" y="2354"/>
                  </a:lnTo>
                  <a:lnTo>
                    <a:pt x="1" y="2354"/>
                  </a:lnTo>
                  <a:lnTo>
                    <a:pt x="426" y="2005"/>
                  </a:lnTo>
                  <a:lnTo>
                    <a:pt x="627" y="474"/>
                  </a:lnTo>
                  <a:lnTo>
                    <a:pt x="314"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4" name="Google Shape;124;p15">
              <a:extLst>
                <a:ext uri="{FF2B5EF4-FFF2-40B4-BE49-F238E27FC236}">
                  <a16:creationId xmlns:a16="http://schemas.microsoft.com/office/drawing/2014/main" id="{77619257-2D1E-E247-7162-89543AA698D6}"/>
                </a:ext>
              </a:extLst>
            </p:cNvPr>
            <p:cNvSpPr/>
            <p:nvPr/>
          </p:nvSpPr>
          <p:spPr>
            <a:xfrm>
              <a:off x="2923815" y="2270576"/>
              <a:ext cx="358124" cy="515798"/>
            </a:xfrm>
            <a:custGeom>
              <a:avLst/>
              <a:gdLst/>
              <a:ahLst/>
              <a:cxnLst/>
              <a:rect l="l" t="t" r="r" b="b"/>
              <a:pathLst>
                <a:path w="8665" h="12480" extrusionOk="0">
                  <a:moveTo>
                    <a:pt x="923" y="1"/>
                  </a:moveTo>
                  <a:lnTo>
                    <a:pt x="0" y="764"/>
                  </a:lnTo>
                  <a:lnTo>
                    <a:pt x="7742" y="12480"/>
                  </a:lnTo>
                  <a:lnTo>
                    <a:pt x="8664" y="11717"/>
                  </a:lnTo>
                  <a:lnTo>
                    <a:pt x="923" y="1"/>
                  </a:ln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5" name="Google Shape;125;p15">
              <a:extLst>
                <a:ext uri="{FF2B5EF4-FFF2-40B4-BE49-F238E27FC236}">
                  <a16:creationId xmlns:a16="http://schemas.microsoft.com/office/drawing/2014/main" id="{EB332E11-709B-9C54-6CA7-2C6911C24601}"/>
                </a:ext>
              </a:extLst>
            </p:cNvPr>
            <p:cNvSpPr/>
            <p:nvPr/>
          </p:nvSpPr>
          <p:spPr>
            <a:xfrm>
              <a:off x="2923815" y="2286240"/>
              <a:ext cx="339030" cy="500134"/>
            </a:xfrm>
            <a:custGeom>
              <a:avLst/>
              <a:gdLst/>
              <a:ahLst/>
              <a:cxnLst/>
              <a:rect l="l" t="t" r="r" b="b"/>
              <a:pathLst>
                <a:path w="8203" h="12101" extrusionOk="0">
                  <a:moveTo>
                    <a:pt x="461" y="0"/>
                  </a:moveTo>
                  <a:lnTo>
                    <a:pt x="0" y="385"/>
                  </a:lnTo>
                  <a:lnTo>
                    <a:pt x="7742" y="12101"/>
                  </a:lnTo>
                  <a:lnTo>
                    <a:pt x="8203" y="11722"/>
                  </a:lnTo>
                  <a:lnTo>
                    <a:pt x="461" y="0"/>
                  </a:lnTo>
                  <a:close/>
                </a:path>
              </a:pathLst>
            </a:custGeom>
            <a:solidFill>
              <a:srgbClr val="AAAA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6" name="Google Shape;126;p15">
              <a:extLst>
                <a:ext uri="{FF2B5EF4-FFF2-40B4-BE49-F238E27FC236}">
                  <a16:creationId xmlns:a16="http://schemas.microsoft.com/office/drawing/2014/main" id="{9D8F45CD-B1FB-FF2B-38A0-A20F0AD8B99B}"/>
                </a:ext>
              </a:extLst>
            </p:cNvPr>
            <p:cNvSpPr/>
            <p:nvPr/>
          </p:nvSpPr>
          <p:spPr>
            <a:xfrm>
              <a:off x="2766890" y="2019544"/>
              <a:ext cx="322209" cy="360604"/>
            </a:xfrm>
            <a:custGeom>
              <a:avLst/>
              <a:gdLst/>
              <a:ahLst/>
              <a:cxnLst/>
              <a:rect l="l" t="t" r="r" b="b"/>
              <a:pathLst>
                <a:path w="7796" h="8725" extrusionOk="0">
                  <a:moveTo>
                    <a:pt x="3898" y="1"/>
                  </a:moveTo>
                  <a:cubicBezTo>
                    <a:pt x="1745" y="1"/>
                    <a:pt x="0" y="1953"/>
                    <a:pt x="0" y="4366"/>
                  </a:cubicBezTo>
                  <a:cubicBezTo>
                    <a:pt x="0" y="6773"/>
                    <a:pt x="1745" y="8724"/>
                    <a:pt x="3898" y="8724"/>
                  </a:cubicBezTo>
                  <a:cubicBezTo>
                    <a:pt x="6050" y="8724"/>
                    <a:pt x="7795" y="6773"/>
                    <a:pt x="7795" y="4366"/>
                  </a:cubicBezTo>
                  <a:cubicBezTo>
                    <a:pt x="7795" y="1953"/>
                    <a:pt x="6050" y="1"/>
                    <a:pt x="3898" y="1"/>
                  </a:cubicBez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7" name="Google Shape;127;p15">
              <a:extLst>
                <a:ext uri="{FF2B5EF4-FFF2-40B4-BE49-F238E27FC236}">
                  <a16:creationId xmlns:a16="http://schemas.microsoft.com/office/drawing/2014/main" id="{A68A005A-7CED-11BC-CE1F-0439A0B9FA97}"/>
                </a:ext>
              </a:extLst>
            </p:cNvPr>
            <p:cNvSpPr/>
            <p:nvPr/>
          </p:nvSpPr>
          <p:spPr>
            <a:xfrm>
              <a:off x="2795242" y="2068560"/>
              <a:ext cx="265463" cy="262693"/>
            </a:xfrm>
            <a:custGeom>
              <a:avLst/>
              <a:gdLst/>
              <a:ahLst/>
              <a:cxnLst/>
              <a:rect l="l" t="t" r="r" b="b"/>
              <a:pathLst>
                <a:path w="6423" h="6356" extrusionOk="0">
                  <a:moveTo>
                    <a:pt x="3206" y="0"/>
                  </a:moveTo>
                  <a:cubicBezTo>
                    <a:pt x="2619" y="0"/>
                    <a:pt x="2028" y="203"/>
                    <a:pt x="1520" y="625"/>
                  </a:cubicBezTo>
                  <a:cubicBezTo>
                    <a:pt x="266" y="1665"/>
                    <a:pt x="0" y="3659"/>
                    <a:pt x="929" y="5066"/>
                  </a:cubicBezTo>
                  <a:cubicBezTo>
                    <a:pt x="1483" y="5910"/>
                    <a:pt x="2344" y="6356"/>
                    <a:pt x="3216" y="6356"/>
                  </a:cubicBezTo>
                  <a:cubicBezTo>
                    <a:pt x="3803" y="6356"/>
                    <a:pt x="4396" y="6154"/>
                    <a:pt x="4903" y="5734"/>
                  </a:cubicBezTo>
                  <a:cubicBezTo>
                    <a:pt x="6163" y="4688"/>
                    <a:pt x="6423" y="2695"/>
                    <a:pt x="5494" y="1287"/>
                  </a:cubicBezTo>
                  <a:cubicBezTo>
                    <a:pt x="4936" y="446"/>
                    <a:pt x="4077" y="0"/>
                    <a:pt x="32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8" name="Google Shape;128;p15">
              <a:extLst>
                <a:ext uri="{FF2B5EF4-FFF2-40B4-BE49-F238E27FC236}">
                  <a16:creationId xmlns:a16="http://schemas.microsoft.com/office/drawing/2014/main" id="{B72A1571-F376-9DF0-6784-92095BF77B1D}"/>
                </a:ext>
              </a:extLst>
            </p:cNvPr>
            <p:cNvSpPr/>
            <p:nvPr/>
          </p:nvSpPr>
          <p:spPr>
            <a:xfrm>
              <a:off x="3663187" y="2602985"/>
              <a:ext cx="50381" cy="102002"/>
            </a:xfrm>
            <a:custGeom>
              <a:avLst/>
              <a:gdLst/>
              <a:ahLst/>
              <a:cxnLst/>
              <a:rect l="l" t="t" r="r" b="b"/>
              <a:pathLst>
                <a:path w="1219" h="2468" extrusionOk="0">
                  <a:moveTo>
                    <a:pt x="533" y="1"/>
                  </a:moveTo>
                  <a:cubicBezTo>
                    <a:pt x="532" y="1"/>
                    <a:pt x="0" y="297"/>
                    <a:pt x="65" y="1302"/>
                  </a:cubicBezTo>
                  <a:cubicBezTo>
                    <a:pt x="130" y="2313"/>
                    <a:pt x="456" y="2467"/>
                    <a:pt x="456" y="2467"/>
                  </a:cubicBezTo>
                  <a:cubicBezTo>
                    <a:pt x="456" y="2467"/>
                    <a:pt x="1219" y="362"/>
                    <a:pt x="533"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9" name="Google Shape;129;p15">
              <a:extLst>
                <a:ext uri="{FF2B5EF4-FFF2-40B4-BE49-F238E27FC236}">
                  <a16:creationId xmlns:a16="http://schemas.microsoft.com/office/drawing/2014/main" id="{92EDD230-B73E-B4AF-DFC4-9866F5AA68A3}"/>
                </a:ext>
              </a:extLst>
            </p:cNvPr>
            <p:cNvSpPr/>
            <p:nvPr/>
          </p:nvSpPr>
          <p:spPr>
            <a:xfrm>
              <a:off x="3751672" y="2800827"/>
              <a:ext cx="84355" cy="101011"/>
            </a:xfrm>
            <a:custGeom>
              <a:avLst/>
              <a:gdLst/>
              <a:ahLst/>
              <a:cxnLst/>
              <a:rect l="l" t="t" r="r" b="b"/>
              <a:pathLst>
                <a:path w="2041" h="2444" extrusionOk="0">
                  <a:moveTo>
                    <a:pt x="1330" y="1"/>
                  </a:moveTo>
                  <a:cubicBezTo>
                    <a:pt x="1046" y="1"/>
                    <a:pt x="739" y="41"/>
                    <a:pt x="509" y="81"/>
                  </a:cubicBezTo>
                  <a:cubicBezTo>
                    <a:pt x="284" y="117"/>
                    <a:pt x="124" y="152"/>
                    <a:pt x="124" y="152"/>
                  </a:cubicBezTo>
                  <a:lnTo>
                    <a:pt x="42" y="1430"/>
                  </a:lnTo>
                  <a:lnTo>
                    <a:pt x="0" y="2199"/>
                  </a:lnTo>
                  <a:cubicBezTo>
                    <a:pt x="167" y="2379"/>
                    <a:pt x="380" y="2443"/>
                    <a:pt x="598" y="2443"/>
                  </a:cubicBezTo>
                  <a:cubicBezTo>
                    <a:pt x="1137" y="2443"/>
                    <a:pt x="1709" y="2051"/>
                    <a:pt x="1709" y="2051"/>
                  </a:cubicBezTo>
                  <a:lnTo>
                    <a:pt x="2041" y="182"/>
                  </a:lnTo>
                  <a:cubicBezTo>
                    <a:pt x="1904" y="45"/>
                    <a:pt x="1629" y="1"/>
                    <a:pt x="1330"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0" name="Google Shape;130;p15">
              <a:extLst>
                <a:ext uri="{FF2B5EF4-FFF2-40B4-BE49-F238E27FC236}">
                  <a16:creationId xmlns:a16="http://schemas.microsoft.com/office/drawing/2014/main" id="{359B42DB-886C-6212-8E4D-D7DDB062C42D}"/>
                </a:ext>
              </a:extLst>
            </p:cNvPr>
            <p:cNvSpPr/>
            <p:nvPr/>
          </p:nvSpPr>
          <p:spPr>
            <a:xfrm>
              <a:off x="3753862" y="2803679"/>
              <a:ext cx="63607" cy="55052"/>
            </a:xfrm>
            <a:custGeom>
              <a:avLst/>
              <a:gdLst/>
              <a:ahLst/>
              <a:cxnLst/>
              <a:rect l="l" t="t" r="r" b="b"/>
              <a:pathLst>
                <a:path w="1539" h="1332" extrusionOk="0">
                  <a:moveTo>
                    <a:pt x="456" y="0"/>
                  </a:moveTo>
                  <a:cubicBezTo>
                    <a:pt x="237" y="36"/>
                    <a:pt x="77" y="71"/>
                    <a:pt x="77" y="71"/>
                  </a:cubicBezTo>
                  <a:lnTo>
                    <a:pt x="0" y="1331"/>
                  </a:lnTo>
                  <a:cubicBezTo>
                    <a:pt x="775" y="1242"/>
                    <a:pt x="1538" y="166"/>
                    <a:pt x="1538" y="166"/>
                  </a:cubicBezTo>
                  <a:lnTo>
                    <a:pt x="456" y="0"/>
                  </a:ln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1" name="Google Shape;131;p15">
              <a:extLst>
                <a:ext uri="{FF2B5EF4-FFF2-40B4-BE49-F238E27FC236}">
                  <a16:creationId xmlns:a16="http://schemas.microsoft.com/office/drawing/2014/main" id="{ABF260BE-6A57-07AC-E431-CA366CCF80A9}"/>
                </a:ext>
              </a:extLst>
            </p:cNvPr>
            <p:cNvSpPr/>
            <p:nvPr/>
          </p:nvSpPr>
          <p:spPr>
            <a:xfrm>
              <a:off x="3640208" y="2528386"/>
              <a:ext cx="256453" cy="288855"/>
            </a:xfrm>
            <a:custGeom>
              <a:avLst/>
              <a:gdLst/>
              <a:ahLst/>
              <a:cxnLst/>
              <a:rect l="l" t="t" r="r" b="b"/>
              <a:pathLst>
                <a:path w="6205" h="6989" extrusionOk="0">
                  <a:moveTo>
                    <a:pt x="1212" y="1"/>
                  </a:moveTo>
                  <a:cubicBezTo>
                    <a:pt x="891" y="1"/>
                    <a:pt x="637" y="125"/>
                    <a:pt x="479" y="475"/>
                  </a:cubicBezTo>
                  <a:cubicBezTo>
                    <a:pt x="0" y="1528"/>
                    <a:pt x="1130" y="2320"/>
                    <a:pt x="1130" y="2320"/>
                  </a:cubicBezTo>
                  <a:cubicBezTo>
                    <a:pt x="1177" y="2314"/>
                    <a:pt x="1225" y="2311"/>
                    <a:pt x="1272" y="2311"/>
                  </a:cubicBezTo>
                  <a:cubicBezTo>
                    <a:pt x="2605" y="2311"/>
                    <a:pt x="3874" y="4809"/>
                    <a:pt x="4046" y="5609"/>
                  </a:cubicBezTo>
                  <a:cubicBezTo>
                    <a:pt x="4181" y="6263"/>
                    <a:pt x="4365" y="6988"/>
                    <a:pt x="4725" y="6988"/>
                  </a:cubicBezTo>
                  <a:cubicBezTo>
                    <a:pt x="4821" y="6988"/>
                    <a:pt x="4928" y="6938"/>
                    <a:pt x="5051" y="6821"/>
                  </a:cubicBezTo>
                  <a:cubicBezTo>
                    <a:pt x="5637" y="6259"/>
                    <a:pt x="5814" y="4568"/>
                    <a:pt x="6009" y="3314"/>
                  </a:cubicBezTo>
                  <a:cubicBezTo>
                    <a:pt x="6204" y="2060"/>
                    <a:pt x="5743" y="1108"/>
                    <a:pt x="3679" y="688"/>
                  </a:cubicBezTo>
                  <a:cubicBezTo>
                    <a:pt x="2763" y="503"/>
                    <a:pt x="1855" y="1"/>
                    <a:pt x="1212"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2" name="Google Shape;132;p15">
              <a:extLst>
                <a:ext uri="{FF2B5EF4-FFF2-40B4-BE49-F238E27FC236}">
                  <a16:creationId xmlns:a16="http://schemas.microsoft.com/office/drawing/2014/main" id="{F78C8E49-3896-1B87-061A-07A474FE80CF}"/>
                </a:ext>
              </a:extLst>
            </p:cNvPr>
            <p:cNvSpPr/>
            <p:nvPr/>
          </p:nvSpPr>
          <p:spPr>
            <a:xfrm>
              <a:off x="3674181" y="2590297"/>
              <a:ext cx="198756" cy="247567"/>
            </a:xfrm>
            <a:custGeom>
              <a:avLst/>
              <a:gdLst/>
              <a:ahLst/>
              <a:cxnLst/>
              <a:rect l="l" t="t" r="r" b="b"/>
              <a:pathLst>
                <a:path w="4809" h="5990" extrusionOk="0">
                  <a:moveTo>
                    <a:pt x="2294" y="1"/>
                  </a:moveTo>
                  <a:cubicBezTo>
                    <a:pt x="1419" y="1"/>
                    <a:pt x="608" y="287"/>
                    <a:pt x="338" y="763"/>
                  </a:cubicBezTo>
                  <a:cubicBezTo>
                    <a:pt x="207" y="1000"/>
                    <a:pt x="125" y="1402"/>
                    <a:pt x="77" y="1887"/>
                  </a:cubicBezTo>
                  <a:cubicBezTo>
                    <a:pt x="71" y="1928"/>
                    <a:pt x="71" y="1970"/>
                    <a:pt x="66" y="2017"/>
                  </a:cubicBezTo>
                  <a:cubicBezTo>
                    <a:pt x="0" y="2804"/>
                    <a:pt x="12" y="3768"/>
                    <a:pt x="42" y="4560"/>
                  </a:cubicBezTo>
                  <a:cubicBezTo>
                    <a:pt x="76" y="5364"/>
                    <a:pt x="668" y="5989"/>
                    <a:pt x="1372" y="5989"/>
                  </a:cubicBezTo>
                  <a:cubicBezTo>
                    <a:pt x="1404" y="5989"/>
                    <a:pt x="1435" y="5988"/>
                    <a:pt x="1467" y="5986"/>
                  </a:cubicBezTo>
                  <a:cubicBezTo>
                    <a:pt x="2372" y="5909"/>
                    <a:pt x="3490" y="5761"/>
                    <a:pt x="4028" y="5465"/>
                  </a:cubicBezTo>
                  <a:cubicBezTo>
                    <a:pt x="4188" y="5376"/>
                    <a:pt x="4294" y="5276"/>
                    <a:pt x="4330" y="5158"/>
                  </a:cubicBezTo>
                  <a:cubicBezTo>
                    <a:pt x="4418" y="4803"/>
                    <a:pt x="4489" y="4442"/>
                    <a:pt x="4531" y="4081"/>
                  </a:cubicBezTo>
                  <a:cubicBezTo>
                    <a:pt x="4714" y="2816"/>
                    <a:pt x="4809" y="1219"/>
                    <a:pt x="4809" y="1219"/>
                  </a:cubicBezTo>
                  <a:cubicBezTo>
                    <a:pt x="4339" y="362"/>
                    <a:pt x="3276" y="1"/>
                    <a:pt x="2294"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3" name="Google Shape;133;p15">
              <a:extLst>
                <a:ext uri="{FF2B5EF4-FFF2-40B4-BE49-F238E27FC236}">
                  <a16:creationId xmlns:a16="http://schemas.microsoft.com/office/drawing/2014/main" id="{1621E894-3181-BDBA-408D-B978E4D28F67}"/>
                </a:ext>
              </a:extLst>
            </p:cNvPr>
            <p:cNvSpPr/>
            <p:nvPr/>
          </p:nvSpPr>
          <p:spPr>
            <a:xfrm>
              <a:off x="3657938" y="2571038"/>
              <a:ext cx="233101" cy="146143"/>
            </a:xfrm>
            <a:custGeom>
              <a:avLst/>
              <a:gdLst/>
              <a:ahLst/>
              <a:cxnLst/>
              <a:rect l="l" t="t" r="r" b="b"/>
              <a:pathLst>
                <a:path w="5640" h="3536" extrusionOk="0">
                  <a:moveTo>
                    <a:pt x="2952" y="0"/>
                  </a:moveTo>
                  <a:cubicBezTo>
                    <a:pt x="1549" y="0"/>
                    <a:pt x="1" y="886"/>
                    <a:pt x="701" y="1294"/>
                  </a:cubicBezTo>
                  <a:cubicBezTo>
                    <a:pt x="1083" y="1520"/>
                    <a:pt x="1546" y="1587"/>
                    <a:pt x="1964" y="1587"/>
                  </a:cubicBezTo>
                  <a:cubicBezTo>
                    <a:pt x="2590" y="1587"/>
                    <a:pt x="3114" y="1436"/>
                    <a:pt x="3114" y="1436"/>
                  </a:cubicBezTo>
                  <a:cubicBezTo>
                    <a:pt x="3155" y="1904"/>
                    <a:pt x="3741" y="1980"/>
                    <a:pt x="3847" y="2383"/>
                  </a:cubicBezTo>
                  <a:cubicBezTo>
                    <a:pt x="3954" y="2785"/>
                    <a:pt x="3859" y="3489"/>
                    <a:pt x="3859" y="3489"/>
                  </a:cubicBezTo>
                  <a:lnTo>
                    <a:pt x="4167" y="3536"/>
                  </a:lnTo>
                  <a:cubicBezTo>
                    <a:pt x="4356" y="3309"/>
                    <a:pt x="4539" y="3241"/>
                    <a:pt x="4690" y="3241"/>
                  </a:cubicBezTo>
                  <a:cubicBezTo>
                    <a:pt x="4912" y="3241"/>
                    <a:pt x="5066" y="3388"/>
                    <a:pt x="5066" y="3388"/>
                  </a:cubicBezTo>
                  <a:cubicBezTo>
                    <a:pt x="5426" y="2211"/>
                    <a:pt x="5639" y="1519"/>
                    <a:pt x="4297" y="407"/>
                  </a:cubicBezTo>
                  <a:cubicBezTo>
                    <a:pt x="3942" y="115"/>
                    <a:pt x="3456" y="0"/>
                    <a:pt x="2952"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4" name="Google Shape;134;p15">
              <a:extLst>
                <a:ext uri="{FF2B5EF4-FFF2-40B4-BE49-F238E27FC236}">
                  <a16:creationId xmlns:a16="http://schemas.microsoft.com/office/drawing/2014/main" id="{22427E74-ED2D-BAD5-C69E-C6E9832DD032}"/>
                </a:ext>
              </a:extLst>
            </p:cNvPr>
            <p:cNvSpPr/>
            <p:nvPr/>
          </p:nvSpPr>
          <p:spPr>
            <a:xfrm>
              <a:off x="3823295" y="2758961"/>
              <a:ext cx="38148" cy="57242"/>
            </a:xfrm>
            <a:custGeom>
              <a:avLst/>
              <a:gdLst/>
              <a:ahLst/>
              <a:cxnLst/>
              <a:rect l="l" t="t" r="r" b="b"/>
              <a:pathLst>
                <a:path w="923" h="1385" extrusionOk="0">
                  <a:moveTo>
                    <a:pt x="923" y="0"/>
                  </a:moveTo>
                  <a:lnTo>
                    <a:pt x="83" y="485"/>
                  </a:lnTo>
                  <a:cubicBezTo>
                    <a:pt x="83" y="485"/>
                    <a:pt x="0" y="1106"/>
                    <a:pt x="420" y="1384"/>
                  </a:cubicBezTo>
                  <a:cubicBezTo>
                    <a:pt x="580" y="1295"/>
                    <a:pt x="686" y="1195"/>
                    <a:pt x="722" y="1077"/>
                  </a:cubicBezTo>
                  <a:cubicBezTo>
                    <a:pt x="810" y="722"/>
                    <a:pt x="881" y="361"/>
                    <a:pt x="923"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5" name="Google Shape;135;p15">
              <a:extLst>
                <a:ext uri="{FF2B5EF4-FFF2-40B4-BE49-F238E27FC236}">
                  <a16:creationId xmlns:a16="http://schemas.microsoft.com/office/drawing/2014/main" id="{E5116444-B5E9-DB03-6224-F6A54D60BD09}"/>
                </a:ext>
              </a:extLst>
            </p:cNvPr>
            <p:cNvSpPr/>
            <p:nvPr/>
          </p:nvSpPr>
          <p:spPr>
            <a:xfrm>
              <a:off x="3826684" y="2704531"/>
              <a:ext cx="55672" cy="75262"/>
            </a:xfrm>
            <a:custGeom>
              <a:avLst/>
              <a:gdLst/>
              <a:ahLst/>
              <a:cxnLst/>
              <a:rect l="l" t="t" r="r" b="b"/>
              <a:pathLst>
                <a:path w="1347" h="1821" extrusionOk="0">
                  <a:moveTo>
                    <a:pt x="667" y="1"/>
                  </a:moveTo>
                  <a:cubicBezTo>
                    <a:pt x="373" y="1"/>
                    <a:pt x="84" y="306"/>
                    <a:pt x="84" y="306"/>
                  </a:cubicBezTo>
                  <a:lnTo>
                    <a:pt x="1" y="1808"/>
                  </a:lnTo>
                  <a:cubicBezTo>
                    <a:pt x="48" y="1816"/>
                    <a:pt x="94" y="1820"/>
                    <a:pt x="139" y="1820"/>
                  </a:cubicBezTo>
                  <a:cubicBezTo>
                    <a:pt x="927" y="1820"/>
                    <a:pt x="1346" y="600"/>
                    <a:pt x="983" y="158"/>
                  </a:cubicBezTo>
                  <a:cubicBezTo>
                    <a:pt x="887" y="43"/>
                    <a:pt x="777" y="1"/>
                    <a:pt x="667"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6" name="Google Shape;136;p15">
              <a:extLst>
                <a:ext uri="{FF2B5EF4-FFF2-40B4-BE49-F238E27FC236}">
                  <a16:creationId xmlns:a16="http://schemas.microsoft.com/office/drawing/2014/main" id="{2193537F-F3B4-53C4-6697-BC68F3759931}"/>
                </a:ext>
              </a:extLst>
            </p:cNvPr>
            <p:cNvSpPr/>
            <p:nvPr/>
          </p:nvSpPr>
          <p:spPr>
            <a:xfrm>
              <a:off x="3666617" y="2722054"/>
              <a:ext cx="133000" cy="114484"/>
            </a:xfrm>
            <a:custGeom>
              <a:avLst/>
              <a:gdLst/>
              <a:ahLst/>
              <a:cxnLst/>
              <a:rect l="l" t="t" r="r" b="b"/>
              <a:pathLst>
                <a:path w="3218" h="2770" extrusionOk="0">
                  <a:moveTo>
                    <a:pt x="160" y="0"/>
                  </a:moveTo>
                  <a:lnTo>
                    <a:pt x="101" y="337"/>
                  </a:lnTo>
                  <a:cubicBezTo>
                    <a:pt x="0" y="917"/>
                    <a:pt x="30" y="1561"/>
                    <a:pt x="237" y="2100"/>
                  </a:cubicBezTo>
                  <a:cubicBezTo>
                    <a:pt x="308" y="2301"/>
                    <a:pt x="319" y="2366"/>
                    <a:pt x="438" y="2484"/>
                  </a:cubicBezTo>
                  <a:lnTo>
                    <a:pt x="444" y="2496"/>
                  </a:lnTo>
                  <a:cubicBezTo>
                    <a:pt x="823" y="2702"/>
                    <a:pt x="1249" y="2769"/>
                    <a:pt x="1641" y="2769"/>
                  </a:cubicBezTo>
                  <a:cubicBezTo>
                    <a:pt x="2351" y="2769"/>
                    <a:pt x="2952" y="2551"/>
                    <a:pt x="2975" y="2543"/>
                  </a:cubicBezTo>
                  <a:cubicBezTo>
                    <a:pt x="2898" y="1662"/>
                    <a:pt x="3217" y="213"/>
                    <a:pt x="3217" y="213"/>
                  </a:cubicBezTo>
                  <a:lnTo>
                    <a:pt x="3217" y="213"/>
                  </a:lnTo>
                  <a:cubicBezTo>
                    <a:pt x="2809" y="448"/>
                    <a:pt x="2386" y="534"/>
                    <a:pt x="1987" y="534"/>
                  </a:cubicBezTo>
                  <a:cubicBezTo>
                    <a:pt x="1514" y="534"/>
                    <a:pt x="1074" y="413"/>
                    <a:pt x="733" y="278"/>
                  </a:cubicBezTo>
                  <a:cubicBezTo>
                    <a:pt x="532" y="201"/>
                    <a:pt x="343" y="107"/>
                    <a:pt x="160" y="0"/>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7" name="Google Shape;137;p15">
              <a:extLst>
                <a:ext uri="{FF2B5EF4-FFF2-40B4-BE49-F238E27FC236}">
                  <a16:creationId xmlns:a16="http://schemas.microsoft.com/office/drawing/2014/main" id="{2F1BE98F-4B81-AF55-D9E7-4257FEAB1193}"/>
                </a:ext>
              </a:extLst>
            </p:cNvPr>
            <p:cNvSpPr/>
            <p:nvPr/>
          </p:nvSpPr>
          <p:spPr>
            <a:xfrm>
              <a:off x="3789281" y="2709160"/>
              <a:ext cx="97828" cy="46166"/>
            </a:xfrm>
            <a:custGeom>
              <a:avLst/>
              <a:gdLst/>
              <a:ahLst/>
              <a:cxnLst/>
              <a:rect l="l" t="t" r="r" b="b"/>
              <a:pathLst>
                <a:path w="2367" h="1117" extrusionOk="0">
                  <a:moveTo>
                    <a:pt x="2278" y="1"/>
                  </a:moveTo>
                  <a:cubicBezTo>
                    <a:pt x="2258" y="1"/>
                    <a:pt x="2237" y="10"/>
                    <a:pt x="2225" y="28"/>
                  </a:cubicBezTo>
                  <a:cubicBezTo>
                    <a:pt x="1539" y="874"/>
                    <a:pt x="96" y="939"/>
                    <a:pt x="78" y="939"/>
                  </a:cubicBezTo>
                  <a:cubicBezTo>
                    <a:pt x="36" y="945"/>
                    <a:pt x="1" y="986"/>
                    <a:pt x="7" y="1028"/>
                  </a:cubicBezTo>
                  <a:cubicBezTo>
                    <a:pt x="1" y="1075"/>
                    <a:pt x="36" y="1111"/>
                    <a:pt x="84" y="1116"/>
                  </a:cubicBezTo>
                  <a:cubicBezTo>
                    <a:pt x="143" y="1111"/>
                    <a:pt x="1610" y="1045"/>
                    <a:pt x="2337" y="147"/>
                  </a:cubicBezTo>
                  <a:cubicBezTo>
                    <a:pt x="2367" y="111"/>
                    <a:pt x="2367" y="58"/>
                    <a:pt x="2331" y="22"/>
                  </a:cubicBezTo>
                  <a:cubicBezTo>
                    <a:pt x="2317" y="8"/>
                    <a:pt x="2298" y="1"/>
                    <a:pt x="22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8" name="Google Shape;138;p15">
              <a:extLst>
                <a:ext uri="{FF2B5EF4-FFF2-40B4-BE49-F238E27FC236}">
                  <a16:creationId xmlns:a16="http://schemas.microsoft.com/office/drawing/2014/main" id="{4195DCE9-BC43-29A8-BDC6-DC086724DAD7}"/>
                </a:ext>
              </a:extLst>
            </p:cNvPr>
            <p:cNvSpPr/>
            <p:nvPr/>
          </p:nvSpPr>
          <p:spPr>
            <a:xfrm>
              <a:off x="3781966" y="2778055"/>
              <a:ext cx="90223" cy="39842"/>
            </a:xfrm>
            <a:custGeom>
              <a:avLst/>
              <a:gdLst/>
              <a:ahLst/>
              <a:cxnLst/>
              <a:rect l="l" t="t" r="r" b="b"/>
              <a:pathLst>
                <a:path w="2183" h="964" extrusionOk="0">
                  <a:moveTo>
                    <a:pt x="2094" y="0"/>
                  </a:moveTo>
                  <a:cubicBezTo>
                    <a:pt x="2077" y="0"/>
                    <a:pt x="2061" y="6"/>
                    <a:pt x="2047" y="17"/>
                  </a:cubicBezTo>
                  <a:cubicBezTo>
                    <a:pt x="1503" y="479"/>
                    <a:pt x="823" y="751"/>
                    <a:pt x="107" y="792"/>
                  </a:cubicBezTo>
                  <a:cubicBezTo>
                    <a:pt x="1" y="798"/>
                    <a:pt x="1" y="952"/>
                    <a:pt x="107" y="963"/>
                  </a:cubicBezTo>
                  <a:cubicBezTo>
                    <a:pt x="858" y="928"/>
                    <a:pt x="1574" y="644"/>
                    <a:pt x="2147" y="153"/>
                  </a:cubicBezTo>
                  <a:cubicBezTo>
                    <a:pt x="2177" y="124"/>
                    <a:pt x="2183" y="70"/>
                    <a:pt x="2159" y="35"/>
                  </a:cubicBezTo>
                  <a:cubicBezTo>
                    <a:pt x="2145" y="13"/>
                    <a:pt x="2119" y="0"/>
                    <a:pt x="20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9" name="Google Shape;139;p15">
              <a:extLst>
                <a:ext uri="{FF2B5EF4-FFF2-40B4-BE49-F238E27FC236}">
                  <a16:creationId xmlns:a16="http://schemas.microsoft.com/office/drawing/2014/main" id="{98F6386B-6228-0AAA-DDAE-E83890AF3E42}"/>
                </a:ext>
              </a:extLst>
            </p:cNvPr>
            <p:cNvSpPr/>
            <p:nvPr/>
          </p:nvSpPr>
          <p:spPr>
            <a:xfrm>
              <a:off x="3569825" y="2921508"/>
              <a:ext cx="409952" cy="292368"/>
            </a:xfrm>
            <a:custGeom>
              <a:avLst/>
              <a:gdLst/>
              <a:ahLst/>
              <a:cxnLst/>
              <a:rect l="l" t="t" r="r" b="b"/>
              <a:pathLst>
                <a:path w="9919" h="7074" extrusionOk="0">
                  <a:moveTo>
                    <a:pt x="8954" y="0"/>
                  </a:moveTo>
                  <a:cubicBezTo>
                    <a:pt x="7647" y="1029"/>
                    <a:pt x="4992" y="4720"/>
                    <a:pt x="4992" y="4720"/>
                  </a:cubicBezTo>
                  <a:cubicBezTo>
                    <a:pt x="4922" y="4710"/>
                    <a:pt x="4847" y="4706"/>
                    <a:pt x="4769" y="4706"/>
                  </a:cubicBezTo>
                  <a:cubicBezTo>
                    <a:pt x="3920" y="4706"/>
                    <a:pt x="2636" y="5221"/>
                    <a:pt x="2100" y="5341"/>
                  </a:cubicBezTo>
                  <a:cubicBezTo>
                    <a:pt x="1514" y="5471"/>
                    <a:pt x="0" y="5861"/>
                    <a:pt x="0" y="5861"/>
                  </a:cubicBezTo>
                  <a:lnTo>
                    <a:pt x="160" y="7073"/>
                  </a:lnTo>
                  <a:lnTo>
                    <a:pt x="5542" y="6316"/>
                  </a:lnTo>
                  <a:cubicBezTo>
                    <a:pt x="5542" y="6316"/>
                    <a:pt x="8712" y="4323"/>
                    <a:pt x="9315" y="2857"/>
                  </a:cubicBezTo>
                  <a:cubicBezTo>
                    <a:pt x="9918" y="1384"/>
                    <a:pt x="8954" y="0"/>
                    <a:pt x="8954" y="0"/>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0" name="Google Shape;140;p15">
              <a:extLst>
                <a:ext uri="{FF2B5EF4-FFF2-40B4-BE49-F238E27FC236}">
                  <a16:creationId xmlns:a16="http://schemas.microsoft.com/office/drawing/2014/main" id="{0A908D8F-0E00-6482-19CC-5232DD2692EC}"/>
                </a:ext>
              </a:extLst>
            </p:cNvPr>
            <p:cNvSpPr/>
            <p:nvPr/>
          </p:nvSpPr>
          <p:spPr>
            <a:xfrm>
              <a:off x="3470347" y="3155554"/>
              <a:ext cx="106094" cy="80635"/>
            </a:xfrm>
            <a:custGeom>
              <a:avLst/>
              <a:gdLst/>
              <a:ahLst/>
              <a:cxnLst/>
              <a:rect l="l" t="t" r="r" b="b"/>
              <a:pathLst>
                <a:path w="2567" h="1951" extrusionOk="0">
                  <a:moveTo>
                    <a:pt x="1198" y="0"/>
                  </a:moveTo>
                  <a:cubicBezTo>
                    <a:pt x="997" y="0"/>
                    <a:pt x="851" y="31"/>
                    <a:pt x="864" y="109"/>
                  </a:cubicBezTo>
                  <a:cubicBezTo>
                    <a:pt x="893" y="245"/>
                    <a:pt x="1106" y="216"/>
                    <a:pt x="1218" y="340"/>
                  </a:cubicBezTo>
                  <a:cubicBezTo>
                    <a:pt x="1354" y="476"/>
                    <a:pt x="775" y="576"/>
                    <a:pt x="491" y="695"/>
                  </a:cubicBezTo>
                  <a:cubicBezTo>
                    <a:pt x="0" y="902"/>
                    <a:pt x="384" y="1671"/>
                    <a:pt x="929" y="1860"/>
                  </a:cubicBezTo>
                  <a:cubicBezTo>
                    <a:pt x="1094" y="1919"/>
                    <a:pt x="1281" y="1951"/>
                    <a:pt x="1471" y="1951"/>
                  </a:cubicBezTo>
                  <a:cubicBezTo>
                    <a:pt x="1906" y="1951"/>
                    <a:pt x="2353" y="1785"/>
                    <a:pt x="2567" y="1410"/>
                  </a:cubicBezTo>
                  <a:lnTo>
                    <a:pt x="2407" y="198"/>
                  </a:lnTo>
                  <a:cubicBezTo>
                    <a:pt x="2277" y="180"/>
                    <a:pt x="2147" y="157"/>
                    <a:pt x="2017" y="121"/>
                  </a:cubicBezTo>
                  <a:cubicBezTo>
                    <a:pt x="1801" y="51"/>
                    <a:pt x="1455" y="0"/>
                    <a:pt x="1198"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1" name="Google Shape;141;p15">
              <a:extLst>
                <a:ext uri="{FF2B5EF4-FFF2-40B4-BE49-F238E27FC236}">
                  <a16:creationId xmlns:a16="http://schemas.microsoft.com/office/drawing/2014/main" id="{C85FE320-7894-8265-310D-5AAFE954568E}"/>
                </a:ext>
              </a:extLst>
            </p:cNvPr>
            <p:cNvSpPr/>
            <p:nvPr/>
          </p:nvSpPr>
          <p:spPr>
            <a:xfrm>
              <a:off x="1396386" y="2865755"/>
              <a:ext cx="347627" cy="165775"/>
            </a:xfrm>
            <a:custGeom>
              <a:avLst/>
              <a:gdLst/>
              <a:ahLst/>
              <a:cxnLst/>
              <a:rect l="l" t="t" r="r" b="b"/>
              <a:pathLst>
                <a:path w="8411" h="4011" extrusionOk="0">
                  <a:moveTo>
                    <a:pt x="8411" y="1"/>
                  </a:moveTo>
                  <a:lnTo>
                    <a:pt x="8411" y="1"/>
                  </a:lnTo>
                  <a:cubicBezTo>
                    <a:pt x="8410" y="1"/>
                    <a:pt x="5767" y="1467"/>
                    <a:pt x="4501" y="1923"/>
                  </a:cubicBezTo>
                  <a:cubicBezTo>
                    <a:pt x="3807" y="2171"/>
                    <a:pt x="2575" y="2228"/>
                    <a:pt x="1599" y="2228"/>
                  </a:cubicBezTo>
                  <a:cubicBezTo>
                    <a:pt x="788" y="2228"/>
                    <a:pt x="154" y="2189"/>
                    <a:pt x="154" y="2189"/>
                  </a:cubicBezTo>
                  <a:cubicBezTo>
                    <a:pt x="1" y="2970"/>
                    <a:pt x="101" y="4010"/>
                    <a:pt x="101" y="4010"/>
                  </a:cubicBezTo>
                  <a:cubicBezTo>
                    <a:pt x="101" y="4010"/>
                    <a:pt x="2467" y="3999"/>
                    <a:pt x="4005" y="3857"/>
                  </a:cubicBezTo>
                  <a:cubicBezTo>
                    <a:pt x="5548" y="3709"/>
                    <a:pt x="8050" y="1958"/>
                    <a:pt x="8050" y="1958"/>
                  </a:cubicBezTo>
                  <a:lnTo>
                    <a:pt x="8411" y="1"/>
                  </a:ln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2" name="Google Shape;142;p15">
              <a:extLst>
                <a:ext uri="{FF2B5EF4-FFF2-40B4-BE49-F238E27FC236}">
                  <a16:creationId xmlns:a16="http://schemas.microsoft.com/office/drawing/2014/main" id="{A79B2B9C-BB97-4201-EE32-E2FAA4DFDD6F}"/>
                </a:ext>
              </a:extLst>
            </p:cNvPr>
            <p:cNvSpPr/>
            <p:nvPr/>
          </p:nvSpPr>
          <p:spPr>
            <a:xfrm>
              <a:off x="887753" y="4454277"/>
              <a:ext cx="800562" cy="109566"/>
            </a:xfrm>
            <a:custGeom>
              <a:avLst/>
              <a:gdLst/>
              <a:ahLst/>
              <a:cxnLst/>
              <a:rect l="l" t="t" r="r" b="b"/>
              <a:pathLst>
                <a:path w="19370" h="2651" extrusionOk="0">
                  <a:moveTo>
                    <a:pt x="9682" y="1"/>
                  </a:moveTo>
                  <a:cubicBezTo>
                    <a:pt x="4335" y="1"/>
                    <a:pt x="0" y="592"/>
                    <a:pt x="0" y="1325"/>
                  </a:cubicBezTo>
                  <a:cubicBezTo>
                    <a:pt x="0" y="2059"/>
                    <a:pt x="4335" y="2650"/>
                    <a:pt x="9682" y="2650"/>
                  </a:cubicBezTo>
                  <a:cubicBezTo>
                    <a:pt x="15028" y="2650"/>
                    <a:pt x="19369" y="2059"/>
                    <a:pt x="19369" y="1325"/>
                  </a:cubicBezTo>
                  <a:cubicBezTo>
                    <a:pt x="19369" y="592"/>
                    <a:pt x="15028" y="1"/>
                    <a:pt x="968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3" name="Google Shape;143;p15">
              <a:extLst>
                <a:ext uri="{FF2B5EF4-FFF2-40B4-BE49-F238E27FC236}">
                  <a16:creationId xmlns:a16="http://schemas.microsoft.com/office/drawing/2014/main" id="{FA686BB2-2FC2-6608-4ACD-59BE64D45C9F}"/>
                </a:ext>
              </a:extLst>
            </p:cNvPr>
            <p:cNvSpPr/>
            <p:nvPr/>
          </p:nvSpPr>
          <p:spPr>
            <a:xfrm>
              <a:off x="1242643" y="3498585"/>
              <a:ext cx="194623" cy="955260"/>
            </a:xfrm>
            <a:custGeom>
              <a:avLst/>
              <a:gdLst/>
              <a:ahLst/>
              <a:cxnLst/>
              <a:rect l="l" t="t" r="r" b="b"/>
              <a:pathLst>
                <a:path w="4709" h="23113" extrusionOk="0">
                  <a:moveTo>
                    <a:pt x="1" y="0"/>
                  </a:moveTo>
                  <a:lnTo>
                    <a:pt x="2230" y="12390"/>
                  </a:lnTo>
                  <a:cubicBezTo>
                    <a:pt x="1603" y="15259"/>
                    <a:pt x="2130" y="18920"/>
                    <a:pt x="2455" y="23113"/>
                  </a:cubicBezTo>
                  <a:lnTo>
                    <a:pt x="3833" y="23113"/>
                  </a:lnTo>
                  <a:lnTo>
                    <a:pt x="4708" y="11261"/>
                  </a:lnTo>
                  <a:lnTo>
                    <a:pt x="3721" y="391"/>
                  </a:lnTo>
                  <a:lnTo>
                    <a:pt x="1"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4" name="Google Shape;144;p15">
              <a:extLst>
                <a:ext uri="{FF2B5EF4-FFF2-40B4-BE49-F238E27FC236}">
                  <a16:creationId xmlns:a16="http://schemas.microsoft.com/office/drawing/2014/main" id="{F407ECED-B916-E308-BB47-F606E4A42683}"/>
                </a:ext>
              </a:extLst>
            </p:cNvPr>
            <p:cNvSpPr/>
            <p:nvPr/>
          </p:nvSpPr>
          <p:spPr>
            <a:xfrm>
              <a:off x="1338691" y="4446465"/>
              <a:ext cx="168461" cy="69228"/>
            </a:xfrm>
            <a:custGeom>
              <a:avLst/>
              <a:gdLst/>
              <a:ahLst/>
              <a:cxnLst/>
              <a:rect l="l" t="t" r="r" b="b"/>
              <a:pathLst>
                <a:path w="4076" h="1675" extrusionOk="0">
                  <a:moveTo>
                    <a:pt x="1521" y="0"/>
                  </a:moveTo>
                  <a:cubicBezTo>
                    <a:pt x="1521" y="0"/>
                    <a:pt x="1399" y="126"/>
                    <a:pt x="766" y="126"/>
                  </a:cubicBezTo>
                  <a:cubicBezTo>
                    <a:pt x="586" y="126"/>
                    <a:pt x="363" y="115"/>
                    <a:pt x="90" y="89"/>
                  </a:cubicBezTo>
                  <a:cubicBezTo>
                    <a:pt x="31" y="207"/>
                    <a:pt x="1" y="349"/>
                    <a:pt x="7" y="485"/>
                  </a:cubicBezTo>
                  <a:cubicBezTo>
                    <a:pt x="7" y="752"/>
                    <a:pt x="31" y="1674"/>
                    <a:pt x="31" y="1674"/>
                  </a:cubicBezTo>
                  <a:lnTo>
                    <a:pt x="4064" y="1674"/>
                  </a:lnTo>
                  <a:cubicBezTo>
                    <a:pt x="4064" y="1674"/>
                    <a:pt x="4076" y="976"/>
                    <a:pt x="3567" y="598"/>
                  </a:cubicBezTo>
                  <a:cubicBezTo>
                    <a:pt x="3053" y="225"/>
                    <a:pt x="2272" y="592"/>
                    <a:pt x="152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5" name="Google Shape;145;p15">
              <a:extLst>
                <a:ext uri="{FF2B5EF4-FFF2-40B4-BE49-F238E27FC236}">
                  <a16:creationId xmlns:a16="http://schemas.microsoft.com/office/drawing/2014/main" id="{206ABAAB-6732-ECEC-7161-08604266ED56}"/>
                </a:ext>
              </a:extLst>
            </p:cNvPr>
            <p:cNvSpPr/>
            <p:nvPr/>
          </p:nvSpPr>
          <p:spPr>
            <a:xfrm>
              <a:off x="1067161" y="3491476"/>
              <a:ext cx="246409" cy="962865"/>
            </a:xfrm>
            <a:custGeom>
              <a:avLst/>
              <a:gdLst/>
              <a:ahLst/>
              <a:cxnLst/>
              <a:rect l="l" t="t" r="r" b="b"/>
              <a:pathLst>
                <a:path w="5962" h="23297" extrusionOk="0">
                  <a:moveTo>
                    <a:pt x="2325" y="1"/>
                  </a:moveTo>
                  <a:lnTo>
                    <a:pt x="2319" y="12125"/>
                  </a:lnTo>
                  <a:cubicBezTo>
                    <a:pt x="1520" y="13521"/>
                    <a:pt x="267" y="19985"/>
                    <a:pt x="0" y="23196"/>
                  </a:cubicBezTo>
                  <a:cubicBezTo>
                    <a:pt x="235" y="23255"/>
                    <a:pt x="467" y="23296"/>
                    <a:pt x="691" y="23296"/>
                  </a:cubicBezTo>
                  <a:cubicBezTo>
                    <a:pt x="940" y="23296"/>
                    <a:pt x="1178" y="23245"/>
                    <a:pt x="1396" y="23107"/>
                  </a:cubicBezTo>
                  <a:lnTo>
                    <a:pt x="4874" y="12149"/>
                  </a:lnTo>
                  <a:lnTo>
                    <a:pt x="5962" y="965"/>
                  </a:lnTo>
                  <a:lnTo>
                    <a:pt x="2325"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6" name="Google Shape;146;p15">
              <a:extLst>
                <a:ext uri="{FF2B5EF4-FFF2-40B4-BE49-F238E27FC236}">
                  <a16:creationId xmlns:a16="http://schemas.microsoft.com/office/drawing/2014/main" id="{E8E3CFB4-4847-39E5-6764-BE95F39D6662}"/>
                </a:ext>
              </a:extLst>
            </p:cNvPr>
            <p:cNvSpPr/>
            <p:nvPr/>
          </p:nvSpPr>
          <p:spPr>
            <a:xfrm>
              <a:off x="1062987" y="4446465"/>
              <a:ext cx="167510" cy="69476"/>
            </a:xfrm>
            <a:custGeom>
              <a:avLst/>
              <a:gdLst/>
              <a:ahLst/>
              <a:cxnLst/>
              <a:rect l="l" t="t" r="r" b="b"/>
              <a:pathLst>
                <a:path w="4053" h="1681" extrusionOk="0">
                  <a:moveTo>
                    <a:pt x="1497" y="0"/>
                  </a:moveTo>
                  <a:cubicBezTo>
                    <a:pt x="1497" y="0"/>
                    <a:pt x="1398" y="128"/>
                    <a:pt x="782" y="128"/>
                  </a:cubicBezTo>
                  <a:cubicBezTo>
                    <a:pt x="603" y="128"/>
                    <a:pt x="379" y="117"/>
                    <a:pt x="101" y="89"/>
                  </a:cubicBezTo>
                  <a:cubicBezTo>
                    <a:pt x="36" y="213"/>
                    <a:pt x="1" y="355"/>
                    <a:pt x="13" y="497"/>
                  </a:cubicBezTo>
                  <a:lnTo>
                    <a:pt x="13" y="1680"/>
                  </a:lnTo>
                  <a:lnTo>
                    <a:pt x="4040" y="1680"/>
                  </a:lnTo>
                  <a:cubicBezTo>
                    <a:pt x="4040" y="1680"/>
                    <a:pt x="4052" y="976"/>
                    <a:pt x="3543" y="598"/>
                  </a:cubicBezTo>
                  <a:cubicBezTo>
                    <a:pt x="3029" y="225"/>
                    <a:pt x="2248" y="592"/>
                    <a:pt x="149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7" name="Google Shape;147;p15">
              <a:extLst>
                <a:ext uri="{FF2B5EF4-FFF2-40B4-BE49-F238E27FC236}">
                  <a16:creationId xmlns:a16="http://schemas.microsoft.com/office/drawing/2014/main" id="{0960CE8E-2A92-93A0-F5A4-A580AF4228F5}"/>
                </a:ext>
              </a:extLst>
            </p:cNvPr>
            <p:cNvSpPr/>
            <p:nvPr/>
          </p:nvSpPr>
          <p:spPr>
            <a:xfrm>
              <a:off x="1126799" y="2590504"/>
              <a:ext cx="281127" cy="433924"/>
            </a:xfrm>
            <a:custGeom>
              <a:avLst/>
              <a:gdLst/>
              <a:ahLst/>
              <a:cxnLst/>
              <a:rect l="l" t="t" r="r" b="b"/>
              <a:pathLst>
                <a:path w="6802" h="10499" extrusionOk="0">
                  <a:moveTo>
                    <a:pt x="3440" y="1"/>
                  </a:moveTo>
                  <a:cubicBezTo>
                    <a:pt x="3176" y="1"/>
                    <a:pt x="2887" y="36"/>
                    <a:pt x="2573" y="114"/>
                  </a:cubicBezTo>
                  <a:cubicBezTo>
                    <a:pt x="604" y="599"/>
                    <a:pt x="0" y="3006"/>
                    <a:pt x="592" y="5330"/>
                  </a:cubicBezTo>
                  <a:cubicBezTo>
                    <a:pt x="1408" y="8535"/>
                    <a:pt x="1272" y="10499"/>
                    <a:pt x="1272" y="10499"/>
                  </a:cubicBezTo>
                  <a:lnTo>
                    <a:pt x="6311" y="10292"/>
                  </a:lnTo>
                  <a:cubicBezTo>
                    <a:pt x="6311" y="10292"/>
                    <a:pt x="6802" y="7441"/>
                    <a:pt x="6169" y="2834"/>
                  </a:cubicBezTo>
                  <a:cubicBezTo>
                    <a:pt x="6116" y="2426"/>
                    <a:pt x="5832" y="1651"/>
                    <a:pt x="5643" y="1308"/>
                  </a:cubicBezTo>
                  <a:cubicBezTo>
                    <a:pt x="5278" y="651"/>
                    <a:pt x="4582" y="1"/>
                    <a:pt x="3440"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8" name="Google Shape;148;p15">
              <a:extLst>
                <a:ext uri="{FF2B5EF4-FFF2-40B4-BE49-F238E27FC236}">
                  <a16:creationId xmlns:a16="http://schemas.microsoft.com/office/drawing/2014/main" id="{06A2FA2E-0ADE-EF5A-3785-C9CA4FA65C58}"/>
                </a:ext>
              </a:extLst>
            </p:cNvPr>
            <p:cNvSpPr/>
            <p:nvPr/>
          </p:nvSpPr>
          <p:spPr>
            <a:xfrm>
              <a:off x="1120434" y="2935436"/>
              <a:ext cx="328821" cy="824905"/>
            </a:xfrm>
            <a:custGeom>
              <a:avLst/>
              <a:gdLst/>
              <a:ahLst/>
              <a:cxnLst/>
              <a:rect l="l" t="t" r="r" b="b"/>
              <a:pathLst>
                <a:path w="7956" h="19959" extrusionOk="0">
                  <a:moveTo>
                    <a:pt x="3360" y="0"/>
                  </a:moveTo>
                  <a:lnTo>
                    <a:pt x="2053" y="734"/>
                  </a:lnTo>
                  <a:lnTo>
                    <a:pt x="1645" y="970"/>
                  </a:lnTo>
                  <a:lnTo>
                    <a:pt x="1456" y="1077"/>
                  </a:lnTo>
                  <a:lnTo>
                    <a:pt x="515" y="1603"/>
                  </a:lnTo>
                  <a:lnTo>
                    <a:pt x="1899" y="7422"/>
                  </a:lnTo>
                  <a:lnTo>
                    <a:pt x="1" y="19186"/>
                  </a:lnTo>
                  <a:cubicBezTo>
                    <a:pt x="1" y="19186"/>
                    <a:pt x="2072" y="19958"/>
                    <a:pt x="4542" y="19958"/>
                  </a:cubicBezTo>
                  <a:cubicBezTo>
                    <a:pt x="4638" y="19958"/>
                    <a:pt x="4735" y="19957"/>
                    <a:pt x="4833" y="19954"/>
                  </a:cubicBezTo>
                  <a:lnTo>
                    <a:pt x="4992" y="19949"/>
                  </a:lnTo>
                  <a:cubicBezTo>
                    <a:pt x="6009" y="19919"/>
                    <a:pt x="7009" y="19718"/>
                    <a:pt x="7955" y="19351"/>
                  </a:cubicBezTo>
                  <a:lnTo>
                    <a:pt x="6956" y="6435"/>
                  </a:lnTo>
                  <a:lnTo>
                    <a:pt x="6956" y="6287"/>
                  </a:lnTo>
                  <a:lnTo>
                    <a:pt x="6991" y="6246"/>
                  </a:lnTo>
                  <a:cubicBezTo>
                    <a:pt x="7180" y="5956"/>
                    <a:pt x="7281" y="5613"/>
                    <a:pt x="7269" y="5264"/>
                  </a:cubicBezTo>
                  <a:cubicBezTo>
                    <a:pt x="7257" y="4797"/>
                    <a:pt x="7098" y="4270"/>
                    <a:pt x="6902" y="3803"/>
                  </a:cubicBezTo>
                  <a:cubicBezTo>
                    <a:pt x="6796" y="2620"/>
                    <a:pt x="6701" y="1461"/>
                    <a:pt x="6831" y="503"/>
                  </a:cubicBezTo>
                  <a:lnTo>
                    <a:pt x="6554" y="461"/>
                  </a:lnTo>
                  <a:lnTo>
                    <a:pt x="6341" y="432"/>
                  </a:lnTo>
                  <a:lnTo>
                    <a:pt x="5974" y="379"/>
                  </a:lnTo>
                  <a:lnTo>
                    <a:pt x="3360" y="0"/>
                  </a:ln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9" name="Google Shape;149;p15">
              <a:extLst>
                <a:ext uri="{FF2B5EF4-FFF2-40B4-BE49-F238E27FC236}">
                  <a16:creationId xmlns:a16="http://schemas.microsoft.com/office/drawing/2014/main" id="{5EAF08BA-80DA-96FC-D492-88BBAB92D564}"/>
                </a:ext>
              </a:extLst>
            </p:cNvPr>
            <p:cNvSpPr/>
            <p:nvPr/>
          </p:nvSpPr>
          <p:spPr>
            <a:xfrm>
              <a:off x="1281286" y="2941552"/>
              <a:ext cx="79974" cy="818623"/>
            </a:xfrm>
            <a:custGeom>
              <a:avLst/>
              <a:gdLst/>
              <a:ahLst/>
              <a:cxnLst/>
              <a:rect l="l" t="t" r="r" b="b"/>
              <a:pathLst>
                <a:path w="1935" h="19807" extrusionOk="0">
                  <a:moveTo>
                    <a:pt x="87" y="1"/>
                  </a:moveTo>
                  <a:cubicBezTo>
                    <a:pt x="78" y="1"/>
                    <a:pt x="69" y="2"/>
                    <a:pt x="59" y="6"/>
                  </a:cubicBezTo>
                  <a:cubicBezTo>
                    <a:pt x="18" y="24"/>
                    <a:pt x="0" y="77"/>
                    <a:pt x="12" y="118"/>
                  </a:cubicBezTo>
                  <a:cubicBezTo>
                    <a:pt x="24" y="142"/>
                    <a:pt x="680" y="2236"/>
                    <a:pt x="1118" y="5766"/>
                  </a:cubicBezTo>
                  <a:cubicBezTo>
                    <a:pt x="1502" y="8924"/>
                    <a:pt x="1780" y="13892"/>
                    <a:pt x="941" y="19806"/>
                  </a:cubicBezTo>
                  <a:lnTo>
                    <a:pt x="1100" y="19801"/>
                  </a:lnTo>
                  <a:cubicBezTo>
                    <a:pt x="1934" y="13881"/>
                    <a:pt x="1662" y="8913"/>
                    <a:pt x="1272" y="5743"/>
                  </a:cubicBezTo>
                  <a:cubicBezTo>
                    <a:pt x="834" y="2194"/>
                    <a:pt x="166" y="83"/>
                    <a:pt x="160" y="59"/>
                  </a:cubicBezTo>
                  <a:cubicBezTo>
                    <a:pt x="150" y="26"/>
                    <a:pt x="122" y="1"/>
                    <a:pt x="87"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0" name="Google Shape;150;p15">
              <a:extLst>
                <a:ext uri="{FF2B5EF4-FFF2-40B4-BE49-F238E27FC236}">
                  <a16:creationId xmlns:a16="http://schemas.microsoft.com/office/drawing/2014/main" id="{A8D572E3-3C47-D026-AFFD-60CA44B1356E}"/>
                </a:ext>
              </a:extLst>
            </p:cNvPr>
            <p:cNvSpPr/>
            <p:nvPr/>
          </p:nvSpPr>
          <p:spPr>
            <a:xfrm>
              <a:off x="1227517" y="2863234"/>
              <a:ext cx="79230" cy="93943"/>
            </a:xfrm>
            <a:custGeom>
              <a:avLst/>
              <a:gdLst/>
              <a:ahLst/>
              <a:cxnLst/>
              <a:rect l="l" t="t" r="r" b="b"/>
              <a:pathLst>
                <a:path w="1917" h="2273" extrusionOk="0">
                  <a:moveTo>
                    <a:pt x="387" y="0"/>
                  </a:moveTo>
                  <a:cubicBezTo>
                    <a:pt x="225" y="0"/>
                    <a:pt x="86" y="29"/>
                    <a:pt x="0" y="115"/>
                  </a:cubicBezTo>
                  <a:lnTo>
                    <a:pt x="41" y="399"/>
                  </a:lnTo>
                  <a:lnTo>
                    <a:pt x="272" y="1984"/>
                  </a:lnTo>
                  <a:lnTo>
                    <a:pt x="278" y="2025"/>
                  </a:lnTo>
                  <a:cubicBezTo>
                    <a:pt x="515" y="2143"/>
                    <a:pt x="775" y="2226"/>
                    <a:pt x="1041" y="2262"/>
                  </a:cubicBezTo>
                  <a:cubicBezTo>
                    <a:pt x="1098" y="2268"/>
                    <a:pt x="1156" y="2272"/>
                    <a:pt x="1214" y="2272"/>
                  </a:cubicBezTo>
                  <a:cubicBezTo>
                    <a:pt x="1464" y="2272"/>
                    <a:pt x="1720" y="2203"/>
                    <a:pt x="1916" y="2001"/>
                  </a:cubicBezTo>
                  <a:lnTo>
                    <a:pt x="1881" y="1446"/>
                  </a:lnTo>
                  <a:lnTo>
                    <a:pt x="1845" y="807"/>
                  </a:lnTo>
                  <a:lnTo>
                    <a:pt x="1810" y="245"/>
                  </a:lnTo>
                  <a:cubicBezTo>
                    <a:pt x="1810" y="245"/>
                    <a:pt x="1674" y="209"/>
                    <a:pt x="1449" y="174"/>
                  </a:cubicBezTo>
                  <a:cubicBezTo>
                    <a:pt x="1224" y="133"/>
                    <a:pt x="934" y="56"/>
                    <a:pt x="657" y="20"/>
                  </a:cubicBezTo>
                  <a:cubicBezTo>
                    <a:pt x="563" y="8"/>
                    <a:pt x="472" y="0"/>
                    <a:pt x="387"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1" name="Google Shape;151;p15">
              <a:extLst>
                <a:ext uri="{FF2B5EF4-FFF2-40B4-BE49-F238E27FC236}">
                  <a16:creationId xmlns:a16="http://schemas.microsoft.com/office/drawing/2014/main" id="{9BC1BAE7-FE7D-5274-25C4-C0EC67DA01D3}"/>
                </a:ext>
              </a:extLst>
            </p:cNvPr>
            <p:cNvSpPr/>
            <p:nvPr/>
          </p:nvSpPr>
          <p:spPr>
            <a:xfrm>
              <a:off x="1244627" y="2870425"/>
              <a:ext cx="60879" cy="52572"/>
            </a:xfrm>
            <a:custGeom>
              <a:avLst/>
              <a:gdLst/>
              <a:ahLst/>
              <a:cxnLst/>
              <a:rect l="l" t="t" r="r" b="b"/>
              <a:pathLst>
                <a:path w="1473" h="1272" extrusionOk="0">
                  <a:moveTo>
                    <a:pt x="1035" y="0"/>
                  </a:moveTo>
                  <a:lnTo>
                    <a:pt x="0" y="148"/>
                  </a:lnTo>
                  <a:cubicBezTo>
                    <a:pt x="0" y="148"/>
                    <a:pt x="727" y="1183"/>
                    <a:pt x="1473" y="1272"/>
                  </a:cubicBezTo>
                  <a:lnTo>
                    <a:pt x="1396" y="71"/>
                  </a:lnTo>
                  <a:cubicBezTo>
                    <a:pt x="1396" y="71"/>
                    <a:pt x="1248" y="35"/>
                    <a:pt x="1035" y="0"/>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2" name="Google Shape;152;p15">
              <a:extLst>
                <a:ext uri="{FF2B5EF4-FFF2-40B4-BE49-F238E27FC236}">
                  <a16:creationId xmlns:a16="http://schemas.microsoft.com/office/drawing/2014/main" id="{4E15917A-C74B-14C2-7F8C-2163233425C1}"/>
                </a:ext>
              </a:extLst>
            </p:cNvPr>
            <p:cNvSpPr/>
            <p:nvPr/>
          </p:nvSpPr>
          <p:spPr>
            <a:xfrm>
              <a:off x="1189619" y="2662168"/>
              <a:ext cx="201938" cy="234465"/>
            </a:xfrm>
            <a:custGeom>
              <a:avLst/>
              <a:gdLst/>
              <a:ahLst/>
              <a:cxnLst/>
              <a:rect l="l" t="t" r="r" b="b"/>
              <a:pathLst>
                <a:path w="4886" h="5673" extrusionOk="0">
                  <a:moveTo>
                    <a:pt x="4128" y="0"/>
                  </a:moveTo>
                  <a:lnTo>
                    <a:pt x="1083" y="804"/>
                  </a:lnTo>
                  <a:lnTo>
                    <a:pt x="438" y="976"/>
                  </a:lnTo>
                  <a:cubicBezTo>
                    <a:pt x="89" y="1284"/>
                    <a:pt x="0" y="1940"/>
                    <a:pt x="30" y="2638"/>
                  </a:cubicBezTo>
                  <a:cubicBezTo>
                    <a:pt x="60" y="3182"/>
                    <a:pt x="130" y="3732"/>
                    <a:pt x="243" y="4270"/>
                  </a:cubicBezTo>
                  <a:cubicBezTo>
                    <a:pt x="332" y="4690"/>
                    <a:pt x="414" y="4974"/>
                    <a:pt x="414" y="4974"/>
                  </a:cubicBezTo>
                  <a:cubicBezTo>
                    <a:pt x="414" y="4974"/>
                    <a:pt x="479" y="5021"/>
                    <a:pt x="574" y="5069"/>
                  </a:cubicBezTo>
                  <a:cubicBezTo>
                    <a:pt x="663" y="5122"/>
                    <a:pt x="799" y="5193"/>
                    <a:pt x="958" y="5264"/>
                  </a:cubicBezTo>
                  <a:cubicBezTo>
                    <a:pt x="1183" y="5370"/>
                    <a:pt x="1420" y="5453"/>
                    <a:pt x="1662" y="5524"/>
                  </a:cubicBezTo>
                  <a:cubicBezTo>
                    <a:pt x="1997" y="5625"/>
                    <a:pt x="2348" y="5672"/>
                    <a:pt x="2695" y="5672"/>
                  </a:cubicBezTo>
                  <a:cubicBezTo>
                    <a:pt x="2716" y="5672"/>
                    <a:pt x="2736" y="5672"/>
                    <a:pt x="2756" y="5672"/>
                  </a:cubicBezTo>
                  <a:cubicBezTo>
                    <a:pt x="3182" y="5666"/>
                    <a:pt x="3590" y="5536"/>
                    <a:pt x="3939" y="5305"/>
                  </a:cubicBezTo>
                  <a:cubicBezTo>
                    <a:pt x="4885" y="4666"/>
                    <a:pt x="4702" y="2679"/>
                    <a:pt x="4442" y="1325"/>
                  </a:cubicBezTo>
                  <a:cubicBezTo>
                    <a:pt x="4436" y="1289"/>
                    <a:pt x="4430" y="1248"/>
                    <a:pt x="4424" y="1213"/>
                  </a:cubicBezTo>
                  <a:cubicBezTo>
                    <a:pt x="4324" y="734"/>
                    <a:pt x="4223" y="337"/>
                    <a:pt x="4170" y="142"/>
                  </a:cubicBezTo>
                  <a:cubicBezTo>
                    <a:pt x="4146" y="47"/>
                    <a:pt x="4128" y="0"/>
                    <a:pt x="4128"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3" name="Google Shape;153;p15">
              <a:extLst>
                <a:ext uri="{FF2B5EF4-FFF2-40B4-BE49-F238E27FC236}">
                  <a16:creationId xmlns:a16="http://schemas.microsoft.com/office/drawing/2014/main" id="{CFEB4037-C75F-17A8-62FB-E7CA1AF661D0}"/>
                </a:ext>
              </a:extLst>
            </p:cNvPr>
            <p:cNvSpPr/>
            <p:nvPr/>
          </p:nvSpPr>
          <p:spPr>
            <a:xfrm>
              <a:off x="1199868" y="2838643"/>
              <a:ext cx="37445" cy="54308"/>
            </a:xfrm>
            <a:custGeom>
              <a:avLst/>
              <a:gdLst/>
              <a:ahLst/>
              <a:cxnLst/>
              <a:rect l="l" t="t" r="r" b="b"/>
              <a:pathLst>
                <a:path w="906" h="1314" extrusionOk="0">
                  <a:moveTo>
                    <a:pt x="1" y="0"/>
                  </a:moveTo>
                  <a:cubicBezTo>
                    <a:pt x="89" y="426"/>
                    <a:pt x="166" y="710"/>
                    <a:pt x="166" y="710"/>
                  </a:cubicBezTo>
                  <a:cubicBezTo>
                    <a:pt x="166" y="710"/>
                    <a:pt x="563" y="1254"/>
                    <a:pt x="669" y="1313"/>
                  </a:cubicBezTo>
                  <a:cubicBezTo>
                    <a:pt x="906" y="988"/>
                    <a:pt x="314" y="95"/>
                    <a:pt x="314" y="95"/>
                  </a:cubicBezTo>
                  <a:lnTo>
                    <a:pt x="1" y="0"/>
                  </a:ln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4" name="Google Shape;154;p15">
              <a:extLst>
                <a:ext uri="{FF2B5EF4-FFF2-40B4-BE49-F238E27FC236}">
                  <a16:creationId xmlns:a16="http://schemas.microsoft.com/office/drawing/2014/main" id="{3AD8B447-EA41-398E-F103-C2567D5EAB0A}"/>
                </a:ext>
              </a:extLst>
            </p:cNvPr>
            <p:cNvSpPr/>
            <p:nvPr/>
          </p:nvSpPr>
          <p:spPr>
            <a:xfrm>
              <a:off x="1165524" y="2770533"/>
              <a:ext cx="59557" cy="80015"/>
            </a:xfrm>
            <a:custGeom>
              <a:avLst/>
              <a:gdLst/>
              <a:ahLst/>
              <a:cxnLst/>
              <a:rect l="l" t="t" r="r" b="b"/>
              <a:pathLst>
                <a:path w="1441" h="1936" extrusionOk="0">
                  <a:moveTo>
                    <a:pt x="681" y="1"/>
                  </a:moveTo>
                  <a:cubicBezTo>
                    <a:pt x="566" y="1"/>
                    <a:pt x="448" y="52"/>
                    <a:pt x="347" y="199"/>
                  </a:cubicBezTo>
                  <a:cubicBezTo>
                    <a:pt x="0" y="703"/>
                    <a:pt x="422" y="1935"/>
                    <a:pt x="1213" y="1935"/>
                  </a:cubicBezTo>
                  <a:cubicBezTo>
                    <a:pt x="1286" y="1935"/>
                    <a:pt x="1362" y="1925"/>
                    <a:pt x="1441" y="1902"/>
                  </a:cubicBezTo>
                  <a:lnTo>
                    <a:pt x="1216" y="294"/>
                  </a:lnTo>
                  <a:cubicBezTo>
                    <a:pt x="1216" y="294"/>
                    <a:pt x="955" y="1"/>
                    <a:pt x="681"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5" name="Google Shape;155;p15">
              <a:extLst>
                <a:ext uri="{FF2B5EF4-FFF2-40B4-BE49-F238E27FC236}">
                  <a16:creationId xmlns:a16="http://schemas.microsoft.com/office/drawing/2014/main" id="{0C4012C1-D00D-CBE8-DA46-BF82398E1EF3}"/>
                </a:ext>
              </a:extLst>
            </p:cNvPr>
            <p:cNvSpPr/>
            <p:nvPr/>
          </p:nvSpPr>
          <p:spPr>
            <a:xfrm>
              <a:off x="1189867" y="2662416"/>
              <a:ext cx="175776" cy="134199"/>
            </a:xfrm>
            <a:custGeom>
              <a:avLst/>
              <a:gdLst/>
              <a:ahLst/>
              <a:cxnLst/>
              <a:rect l="l" t="t" r="r" b="b"/>
              <a:pathLst>
                <a:path w="4253" h="3247" extrusionOk="0">
                  <a:moveTo>
                    <a:pt x="4134" y="0"/>
                  </a:moveTo>
                  <a:lnTo>
                    <a:pt x="438" y="976"/>
                  </a:lnTo>
                  <a:cubicBezTo>
                    <a:pt x="89" y="1283"/>
                    <a:pt x="0" y="1940"/>
                    <a:pt x="30" y="2632"/>
                  </a:cubicBezTo>
                  <a:cubicBezTo>
                    <a:pt x="60" y="2626"/>
                    <a:pt x="89" y="2623"/>
                    <a:pt x="117" y="2623"/>
                  </a:cubicBezTo>
                  <a:cubicBezTo>
                    <a:pt x="544" y="2623"/>
                    <a:pt x="801" y="3247"/>
                    <a:pt x="917" y="3247"/>
                  </a:cubicBezTo>
                  <a:cubicBezTo>
                    <a:pt x="1437" y="3229"/>
                    <a:pt x="1154" y="1928"/>
                    <a:pt x="1154" y="1928"/>
                  </a:cubicBezTo>
                  <a:cubicBezTo>
                    <a:pt x="3661" y="1212"/>
                    <a:pt x="4253" y="586"/>
                    <a:pt x="4170" y="142"/>
                  </a:cubicBezTo>
                  <a:cubicBezTo>
                    <a:pt x="4140" y="47"/>
                    <a:pt x="4134" y="0"/>
                    <a:pt x="4134"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6" name="Google Shape;156;p15">
              <a:extLst>
                <a:ext uri="{FF2B5EF4-FFF2-40B4-BE49-F238E27FC236}">
                  <a16:creationId xmlns:a16="http://schemas.microsoft.com/office/drawing/2014/main" id="{B632E3FD-A0E5-064E-8E6E-614973EAB936}"/>
                </a:ext>
              </a:extLst>
            </p:cNvPr>
            <p:cNvSpPr/>
            <p:nvPr/>
          </p:nvSpPr>
          <p:spPr>
            <a:xfrm>
              <a:off x="1189867" y="2695397"/>
              <a:ext cx="72121" cy="249840"/>
            </a:xfrm>
            <a:custGeom>
              <a:avLst/>
              <a:gdLst/>
              <a:ahLst/>
              <a:cxnLst/>
              <a:rect l="l" t="t" r="r" b="b"/>
              <a:pathLst>
                <a:path w="1745" h="6045" extrusionOk="0">
                  <a:moveTo>
                    <a:pt x="1077" y="0"/>
                  </a:moveTo>
                  <a:lnTo>
                    <a:pt x="432" y="172"/>
                  </a:lnTo>
                  <a:cubicBezTo>
                    <a:pt x="83" y="485"/>
                    <a:pt x="0" y="1142"/>
                    <a:pt x="24" y="1834"/>
                  </a:cubicBezTo>
                  <a:cubicBezTo>
                    <a:pt x="54" y="2384"/>
                    <a:pt x="124" y="2928"/>
                    <a:pt x="243" y="3466"/>
                  </a:cubicBezTo>
                  <a:cubicBezTo>
                    <a:pt x="331" y="3892"/>
                    <a:pt x="408" y="4176"/>
                    <a:pt x="408" y="4176"/>
                  </a:cubicBezTo>
                  <a:cubicBezTo>
                    <a:pt x="408" y="4176"/>
                    <a:pt x="479" y="4217"/>
                    <a:pt x="568" y="4270"/>
                  </a:cubicBezTo>
                  <a:cubicBezTo>
                    <a:pt x="657" y="4318"/>
                    <a:pt x="793" y="4389"/>
                    <a:pt x="952" y="4460"/>
                  </a:cubicBezTo>
                  <a:lnTo>
                    <a:pt x="1183" y="6045"/>
                  </a:lnTo>
                  <a:cubicBezTo>
                    <a:pt x="1585" y="5820"/>
                    <a:pt x="1745" y="5311"/>
                    <a:pt x="1656" y="4720"/>
                  </a:cubicBezTo>
                  <a:cubicBezTo>
                    <a:pt x="1627" y="4513"/>
                    <a:pt x="1597" y="4294"/>
                    <a:pt x="1568" y="4081"/>
                  </a:cubicBezTo>
                  <a:cubicBezTo>
                    <a:pt x="1319" y="2153"/>
                    <a:pt x="1189" y="131"/>
                    <a:pt x="1189" y="131"/>
                  </a:cubicBezTo>
                  <a:cubicBezTo>
                    <a:pt x="1165" y="77"/>
                    <a:pt x="1124" y="30"/>
                    <a:pt x="1077"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7" name="Google Shape;157;p15">
              <a:extLst>
                <a:ext uri="{FF2B5EF4-FFF2-40B4-BE49-F238E27FC236}">
                  <a16:creationId xmlns:a16="http://schemas.microsoft.com/office/drawing/2014/main" id="{AE085844-E778-4F18-C675-EE87E694788E}"/>
                </a:ext>
              </a:extLst>
            </p:cNvPr>
            <p:cNvSpPr/>
            <p:nvPr/>
          </p:nvSpPr>
          <p:spPr>
            <a:xfrm>
              <a:off x="1254133" y="2778758"/>
              <a:ext cx="133496" cy="115641"/>
            </a:xfrm>
            <a:custGeom>
              <a:avLst/>
              <a:gdLst/>
              <a:ahLst/>
              <a:cxnLst/>
              <a:rect l="l" t="t" r="r" b="b"/>
              <a:pathLst>
                <a:path w="3230" h="2798" extrusionOk="0">
                  <a:moveTo>
                    <a:pt x="3052" y="0"/>
                  </a:moveTo>
                  <a:cubicBezTo>
                    <a:pt x="2875" y="113"/>
                    <a:pt x="2686" y="207"/>
                    <a:pt x="2491" y="290"/>
                  </a:cubicBezTo>
                  <a:cubicBezTo>
                    <a:pt x="2139" y="436"/>
                    <a:pt x="1683" y="569"/>
                    <a:pt x="1192" y="569"/>
                  </a:cubicBezTo>
                  <a:cubicBezTo>
                    <a:pt x="806" y="569"/>
                    <a:pt x="398" y="487"/>
                    <a:pt x="1" y="266"/>
                  </a:cubicBezTo>
                  <a:lnTo>
                    <a:pt x="1" y="266"/>
                  </a:lnTo>
                  <a:cubicBezTo>
                    <a:pt x="1" y="266"/>
                    <a:pt x="344" y="1715"/>
                    <a:pt x="279" y="2597"/>
                  </a:cubicBezTo>
                  <a:cubicBezTo>
                    <a:pt x="301" y="2604"/>
                    <a:pt x="870" y="2797"/>
                    <a:pt x="1549" y="2797"/>
                  </a:cubicBezTo>
                  <a:cubicBezTo>
                    <a:pt x="1959" y="2797"/>
                    <a:pt x="2410" y="2727"/>
                    <a:pt x="2804" y="2502"/>
                  </a:cubicBezTo>
                  <a:cubicBezTo>
                    <a:pt x="2810" y="2502"/>
                    <a:pt x="2816" y="2496"/>
                    <a:pt x="2816" y="2490"/>
                  </a:cubicBezTo>
                  <a:cubicBezTo>
                    <a:pt x="2928" y="2372"/>
                    <a:pt x="2940" y="2301"/>
                    <a:pt x="3011" y="2106"/>
                  </a:cubicBezTo>
                  <a:cubicBezTo>
                    <a:pt x="3212" y="1562"/>
                    <a:pt x="3230" y="911"/>
                    <a:pt x="3123" y="337"/>
                  </a:cubicBezTo>
                  <a:lnTo>
                    <a:pt x="3052" y="0"/>
                  </a:ln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8" name="Google Shape;158;p15">
              <a:extLst>
                <a:ext uri="{FF2B5EF4-FFF2-40B4-BE49-F238E27FC236}">
                  <a16:creationId xmlns:a16="http://schemas.microsoft.com/office/drawing/2014/main" id="{45EE1633-C555-AECA-C88A-761DF111633F}"/>
                </a:ext>
              </a:extLst>
            </p:cNvPr>
            <p:cNvSpPr/>
            <p:nvPr/>
          </p:nvSpPr>
          <p:spPr>
            <a:xfrm>
              <a:off x="1138784" y="2770244"/>
              <a:ext cx="126139" cy="44223"/>
            </a:xfrm>
            <a:custGeom>
              <a:avLst/>
              <a:gdLst/>
              <a:ahLst/>
              <a:cxnLst/>
              <a:rect l="l" t="t" r="r" b="b"/>
              <a:pathLst>
                <a:path w="3052" h="1070" extrusionOk="0">
                  <a:moveTo>
                    <a:pt x="88" y="0"/>
                  </a:moveTo>
                  <a:cubicBezTo>
                    <a:pt x="60" y="0"/>
                    <a:pt x="30" y="18"/>
                    <a:pt x="18" y="47"/>
                  </a:cubicBezTo>
                  <a:cubicBezTo>
                    <a:pt x="0" y="88"/>
                    <a:pt x="12" y="135"/>
                    <a:pt x="48" y="165"/>
                  </a:cubicBezTo>
                  <a:cubicBezTo>
                    <a:pt x="1331" y="975"/>
                    <a:pt x="2378" y="1070"/>
                    <a:pt x="2786" y="1070"/>
                  </a:cubicBezTo>
                  <a:cubicBezTo>
                    <a:pt x="2851" y="1070"/>
                    <a:pt x="2916" y="1070"/>
                    <a:pt x="2975" y="1064"/>
                  </a:cubicBezTo>
                  <a:cubicBezTo>
                    <a:pt x="3022" y="1052"/>
                    <a:pt x="3052" y="1011"/>
                    <a:pt x="3046" y="969"/>
                  </a:cubicBezTo>
                  <a:cubicBezTo>
                    <a:pt x="3040" y="922"/>
                    <a:pt x="3005" y="886"/>
                    <a:pt x="2957" y="886"/>
                  </a:cubicBezTo>
                  <a:cubicBezTo>
                    <a:pt x="2955" y="888"/>
                    <a:pt x="2897" y="894"/>
                    <a:pt x="2793" y="894"/>
                  </a:cubicBezTo>
                  <a:cubicBezTo>
                    <a:pt x="2406" y="894"/>
                    <a:pt x="1374" y="803"/>
                    <a:pt x="124" y="11"/>
                  </a:cubicBezTo>
                  <a:cubicBezTo>
                    <a:pt x="114" y="4"/>
                    <a:pt x="101" y="0"/>
                    <a:pt x="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9" name="Google Shape;159;p15">
              <a:extLst>
                <a:ext uri="{FF2B5EF4-FFF2-40B4-BE49-F238E27FC236}">
                  <a16:creationId xmlns:a16="http://schemas.microsoft.com/office/drawing/2014/main" id="{964D17DD-2273-6B5F-4B3A-F2ACD139947F}"/>
                </a:ext>
              </a:extLst>
            </p:cNvPr>
            <p:cNvSpPr/>
            <p:nvPr/>
          </p:nvSpPr>
          <p:spPr>
            <a:xfrm>
              <a:off x="1156845" y="2846950"/>
              <a:ext cx="116179" cy="29592"/>
            </a:xfrm>
            <a:custGeom>
              <a:avLst/>
              <a:gdLst/>
              <a:ahLst/>
              <a:cxnLst/>
              <a:rect l="l" t="t" r="r" b="b"/>
              <a:pathLst>
                <a:path w="2811" h="716" extrusionOk="0">
                  <a:moveTo>
                    <a:pt x="88" y="0"/>
                  </a:moveTo>
                  <a:cubicBezTo>
                    <a:pt x="55" y="0"/>
                    <a:pt x="28" y="23"/>
                    <a:pt x="19" y="59"/>
                  </a:cubicBezTo>
                  <a:cubicBezTo>
                    <a:pt x="1" y="101"/>
                    <a:pt x="25" y="148"/>
                    <a:pt x="66" y="166"/>
                  </a:cubicBezTo>
                  <a:cubicBezTo>
                    <a:pt x="1385" y="680"/>
                    <a:pt x="2390" y="716"/>
                    <a:pt x="2650" y="716"/>
                  </a:cubicBezTo>
                  <a:lnTo>
                    <a:pt x="2704" y="716"/>
                  </a:lnTo>
                  <a:cubicBezTo>
                    <a:pt x="2810" y="710"/>
                    <a:pt x="2810" y="556"/>
                    <a:pt x="2704" y="544"/>
                  </a:cubicBezTo>
                  <a:cubicBezTo>
                    <a:pt x="2702" y="544"/>
                    <a:pt x="2688" y="545"/>
                    <a:pt x="2661" y="545"/>
                  </a:cubicBezTo>
                  <a:cubicBezTo>
                    <a:pt x="2444" y="545"/>
                    <a:pt x="1424" y="517"/>
                    <a:pt x="119" y="6"/>
                  </a:cubicBezTo>
                  <a:cubicBezTo>
                    <a:pt x="109" y="2"/>
                    <a:pt x="98" y="0"/>
                    <a:pt x="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0" name="Google Shape;160;p15">
              <a:extLst>
                <a:ext uri="{FF2B5EF4-FFF2-40B4-BE49-F238E27FC236}">
                  <a16:creationId xmlns:a16="http://schemas.microsoft.com/office/drawing/2014/main" id="{299DED09-97E7-6D9D-5B48-F5974A04D0C5}"/>
                </a:ext>
              </a:extLst>
            </p:cNvPr>
            <p:cNvSpPr/>
            <p:nvPr/>
          </p:nvSpPr>
          <p:spPr>
            <a:xfrm>
              <a:off x="1343114" y="2719120"/>
              <a:ext cx="523114" cy="722531"/>
            </a:xfrm>
            <a:custGeom>
              <a:avLst/>
              <a:gdLst/>
              <a:ahLst/>
              <a:cxnLst/>
              <a:rect l="l" t="t" r="r" b="b"/>
              <a:pathLst>
                <a:path w="12657" h="17482" extrusionOk="0">
                  <a:moveTo>
                    <a:pt x="10853" y="0"/>
                  </a:moveTo>
                  <a:lnTo>
                    <a:pt x="379" y="15448"/>
                  </a:lnTo>
                  <a:cubicBezTo>
                    <a:pt x="0" y="16004"/>
                    <a:pt x="101" y="16802"/>
                    <a:pt x="598" y="17222"/>
                  </a:cubicBezTo>
                  <a:cubicBezTo>
                    <a:pt x="802" y="17397"/>
                    <a:pt x="1041" y="17481"/>
                    <a:pt x="1279" y="17481"/>
                  </a:cubicBezTo>
                  <a:cubicBezTo>
                    <a:pt x="1621" y="17481"/>
                    <a:pt x="1960" y="17307"/>
                    <a:pt x="2183" y="16980"/>
                  </a:cubicBezTo>
                  <a:lnTo>
                    <a:pt x="12657" y="1532"/>
                  </a:lnTo>
                  <a:lnTo>
                    <a:pt x="10853"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1" name="Google Shape;161;p15">
              <a:extLst>
                <a:ext uri="{FF2B5EF4-FFF2-40B4-BE49-F238E27FC236}">
                  <a16:creationId xmlns:a16="http://schemas.microsoft.com/office/drawing/2014/main" id="{2C7F63CE-AD4D-15A7-91A0-A48577AE28BA}"/>
                </a:ext>
              </a:extLst>
            </p:cNvPr>
            <p:cNvSpPr/>
            <p:nvPr/>
          </p:nvSpPr>
          <p:spPr>
            <a:xfrm>
              <a:off x="1818519" y="2307235"/>
              <a:ext cx="452481" cy="452233"/>
            </a:xfrm>
            <a:custGeom>
              <a:avLst/>
              <a:gdLst/>
              <a:ahLst/>
              <a:cxnLst/>
              <a:rect l="l" t="t" r="r" b="b"/>
              <a:pathLst>
                <a:path w="10948" h="10942" extrusionOk="0">
                  <a:moveTo>
                    <a:pt x="7127" y="1"/>
                  </a:moveTo>
                  <a:lnTo>
                    <a:pt x="0" y="10516"/>
                  </a:lnTo>
                  <a:lnTo>
                    <a:pt x="503" y="10942"/>
                  </a:lnTo>
                  <a:lnTo>
                    <a:pt x="7091" y="1237"/>
                  </a:lnTo>
                  <a:lnTo>
                    <a:pt x="10947" y="2609"/>
                  </a:lnTo>
                  <a:lnTo>
                    <a:pt x="7127" y="1"/>
                  </a:ln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2" name="Google Shape;162;p15">
              <a:extLst>
                <a:ext uri="{FF2B5EF4-FFF2-40B4-BE49-F238E27FC236}">
                  <a16:creationId xmlns:a16="http://schemas.microsoft.com/office/drawing/2014/main" id="{DA141EFC-371C-4C3E-E732-0738B59F5989}"/>
                </a:ext>
              </a:extLst>
            </p:cNvPr>
            <p:cNvSpPr/>
            <p:nvPr/>
          </p:nvSpPr>
          <p:spPr>
            <a:xfrm>
              <a:off x="1818519" y="2698083"/>
              <a:ext cx="50381" cy="61375"/>
            </a:xfrm>
            <a:custGeom>
              <a:avLst/>
              <a:gdLst/>
              <a:ahLst/>
              <a:cxnLst/>
              <a:rect l="l" t="t" r="r" b="b"/>
              <a:pathLst>
                <a:path w="1219" h="1485" extrusionOk="0">
                  <a:moveTo>
                    <a:pt x="716" y="1"/>
                  </a:moveTo>
                  <a:lnTo>
                    <a:pt x="0" y="1059"/>
                  </a:lnTo>
                  <a:lnTo>
                    <a:pt x="503" y="1485"/>
                  </a:lnTo>
                  <a:lnTo>
                    <a:pt x="1219" y="432"/>
                  </a:lnTo>
                  <a:lnTo>
                    <a:pt x="716" y="1"/>
                  </a:lnTo>
                  <a:close/>
                </a:path>
              </a:pathLst>
            </a:custGeom>
            <a:solidFill>
              <a:srgbClr val="AAAA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3" name="Google Shape;163;p15">
              <a:extLst>
                <a:ext uri="{FF2B5EF4-FFF2-40B4-BE49-F238E27FC236}">
                  <a16:creationId xmlns:a16="http://schemas.microsoft.com/office/drawing/2014/main" id="{FF2D141F-6884-A821-D90C-F522F81F0B65}"/>
                </a:ext>
              </a:extLst>
            </p:cNvPr>
            <p:cNvSpPr/>
            <p:nvPr/>
          </p:nvSpPr>
          <p:spPr>
            <a:xfrm>
              <a:off x="1109275" y="2993668"/>
              <a:ext cx="502986" cy="196731"/>
            </a:xfrm>
            <a:custGeom>
              <a:avLst/>
              <a:gdLst/>
              <a:ahLst/>
              <a:cxnLst/>
              <a:rect l="l" t="t" r="r" b="b"/>
              <a:pathLst>
                <a:path w="12170" h="4760" extrusionOk="0">
                  <a:moveTo>
                    <a:pt x="1236" y="0"/>
                  </a:moveTo>
                  <a:cubicBezTo>
                    <a:pt x="548" y="0"/>
                    <a:pt x="1" y="874"/>
                    <a:pt x="419" y="1637"/>
                  </a:cubicBezTo>
                  <a:cubicBezTo>
                    <a:pt x="436" y="1667"/>
                    <a:pt x="448" y="1678"/>
                    <a:pt x="448" y="1678"/>
                  </a:cubicBezTo>
                  <a:cubicBezTo>
                    <a:pt x="448" y="1678"/>
                    <a:pt x="3376" y="4440"/>
                    <a:pt x="5422" y="4736"/>
                  </a:cubicBezTo>
                  <a:cubicBezTo>
                    <a:pt x="5534" y="4752"/>
                    <a:pt x="5656" y="4760"/>
                    <a:pt x="5785" y="4760"/>
                  </a:cubicBezTo>
                  <a:cubicBezTo>
                    <a:pt x="7933" y="4760"/>
                    <a:pt x="12170" y="2654"/>
                    <a:pt x="12170" y="2654"/>
                  </a:cubicBezTo>
                  <a:lnTo>
                    <a:pt x="11756" y="1513"/>
                  </a:lnTo>
                  <a:cubicBezTo>
                    <a:pt x="11756" y="1513"/>
                    <a:pt x="8911" y="2524"/>
                    <a:pt x="7977" y="2619"/>
                  </a:cubicBezTo>
                  <a:cubicBezTo>
                    <a:pt x="6954" y="2713"/>
                    <a:pt x="5505" y="3045"/>
                    <a:pt x="5505" y="3045"/>
                  </a:cubicBezTo>
                  <a:cubicBezTo>
                    <a:pt x="4813" y="2358"/>
                    <a:pt x="2837" y="821"/>
                    <a:pt x="1696" y="135"/>
                  </a:cubicBezTo>
                  <a:cubicBezTo>
                    <a:pt x="1542" y="42"/>
                    <a:pt x="1385" y="0"/>
                    <a:pt x="1236" y="0"/>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4" name="Google Shape;164;p15">
              <a:extLst>
                <a:ext uri="{FF2B5EF4-FFF2-40B4-BE49-F238E27FC236}">
                  <a16:creationId xmlns:a16="http://schemas.microsoft.com/office/drawing/2014/main" id="{F76CF361-C369-C20C-4C96-CB27AC37DB79}"/>
                </a:ext>
              </a:extLst>
            </p:cNvPr>
            <p:cNvSpPr/>
            <p:nvPr/>
          </p:nvSpPr>
          <p:spPr>
            <a:xfrm>
              <a:off x="1595095" y="3015159"/>
              <a:ext cx="97869" cy="92414"/>
            </a:xfrm>
            <a:custGeom>
              <a:avLst/>
              <a:gdLst/>
              <a:ahLst/>
              <a:cxnLst/>
              <a:rect l="l" t="t" r="r" b="b"/>
              <a:pathLst>
                <a:path w="2368" h="2236" extrusionOk="0">
                  <a:moveTo>
                    <a:pt x="1200" y="1"/>
                  </a:moveTo>
                  <a:cubicBezTo>
                    <a:pt x="1026" y="1"/>
                    <a:pt x="509" y="429"/>
                    <a:pt x="279" y="721"/>
                  </a:cubicBezTo>
                  <a:cubicBezTo>
                    <a:pt x="190" y="815"/>
                    <a:pt x="101" y="910"/>
                    <a:pt x="1" y="993"/>
                  </a:cubicBezTo>
                  <a:lnTo>
                    <a:pt x="415" y="2140"/>
                  </a:lnTo>
                  <a:cubicBezTo>
                    <a:pt x="535" y="2206"/>
                    <a:pt x="668" y="2235"/>
                    <a:pt x="805" y="2235"/>
                  </a:cubicBezTo>
                  <a:cubicBezTo>
                    <a:pt x="1246" y="2235"/>
                    <a:pt x="1733" y="1931"/>
                    <a:pt x="2018" y="1561"/>
                  </a:cubicBezTo>
                  <a:cubicBezTo>
                    <a:pt x="2367" y="1106"/>
                    <a:pt x="2363" y="302"/>
                    <a:pt x="1936" y="302"/>
                  </a:cubicBezTo>
                  <a:cubicBezTo>
                    <a:pt x="1908" y="302"/>
                    <a:pt x="1878" y="305"/>
                    <a:pt x="1846" y="313"/>
                  </a:cubicBezTo>
                  <a:cubicBezTo>
                    <a:pt x="1631" y="360"/>
                    <a:pt x="1286" y="507"/>
                    <a:pt x="1133" y="507"/>
                  </a:cubicBezTo>
                  <a:cubicBezTo>
                    <a:pt x="1075" y="507"/>
                    <a:pt x="1045" y="486"/>
                    <a:pt x="1060" y="431"/>
                  </a:cubicBezTo>
                  <a:cubicBezTo>
                    <a:pt x="1101" y="259"/>
                    <a:pt x="1296" y="165"/>
                    <a:pt x="1255" y="35"/>
                  </a:cubicBezTo>
                  <a:cubicBezTo>
                    <a:pt x="1247" y="11"/>
                    <a:pt x="1228" y="1"/>
                    <a:pt x="1200"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grpSp>
      <p:pic>
        <p:nvPicPr>
          <p:cNvPr id="4" name="Picture 3" descr="Icon&#10;&#10;Description automatically generated">
            <a:extLst>
              <a:ext uri="{FF2B5EF4-FFF2-40B4-BE49-F238E27FC236}">
                <a16:creationId xmlns:a16="http://schemas.microsoft.com/office/drawing/2014/main" id="{4AE96D17-2152-3310-8CE5-B4CF0EB820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738" t="-594" r="-1061" b="594"/>
          <a:stretch/>
        </p:blipFill>
        <p:spPr>
          <a:xfrm>
            <a:off x="0" y="818378"/>
            <a:ext cx="2347083" cy="4472707"/>
          </a:xfrm>
          <a:prstGeom prst="rect">
            <a:avLst/>
          </a:prstGeom>
        </p:spPr>
      </p:pic>
    </p:spTree>
    <p:extLst>
      <p:ext uri="{BB962C8B-B14F-4D97-AF65-F5344CB8AC3E}">
        <p14:creationId xmlns:p14="http://schemas.microsoft.com/office/powerpoint/2010/main" val="1404811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 name="Rectangle 163">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66" name="Group 165">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67" name="Freeform: Shape 166">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useBgFill="1">
          <p:nvSpPr>
            <p:cNvPr id="168" name="Freeform: Shape 167">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useBgFill="1">
          <p:nvSpPr>
            <p:cNvPr id="169" name="Freeform: Shape 168">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useBgFill="1">
          <p:nvSpPr>
            <p:cNvPr id="170" name="Freeform: Shape 169">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72" name="Group 171">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173" name="Freeform: Shape 172">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2" name="Title 1"/>
          <p:cNvSpPr>
            <a:spLocks noGrp="1"/>
          </p:cNvSpPr>
          <p:nvPr>
            <p:ph type="ctrTitle"/>
          </p:nvPr>
        </p:nvSpPr>
        <p:spPr>
          <a:xfrm>
            <a:off x="186445" y="-30932"/>
            <a:ext cx="6726532" cy="2029145"/>
          </a:xfrm>
        </p:spPr>
        <p:txBody>
          <a:bodyPr vert="horz" lIns="91440" tIns="45720" rIns="91440" bIns="45720" rtlCol="0" anchor="b">
            <a:noAutofit/>
          </a:bodyPr>
          <a:lstStyle/>
          <a:p>
            <a:r>
              <a:rPr lang="en-US" sz="4800" b="1">
                <a:solidFill>
                  <a:schemeClr val="tx2">
                    <a:lumMod val="75000"/>
                  </a:schemeClr>
                </a:solidFill>
                <a:latin typeface="+mj-lt"/>
                <a:cs typeface="+mj-cs"/>
              </a:rPr>
              <a:t>Recruiting learners</a:t>
            </a:r>
            <a:r>
              <a:rPr lang="en-US" sz="4800" b="1">
                <a:solidFill>
                  <a:schemeClr val="tx2"/>
                </a:solidFill>
                <a:latin typeface="+mj-lt"/>
                <a:cs typeface="+mj-cs"/>
              </a:rPr>
              <a:t> </a:t>
            </a:r>
            <a:br>
              <a:rPr lang="en-US" sz="4800">
                <a:latin typeface="+mj-lt"/>
                <a:cs typeface="+mj-cs"/>
              </a:rPr>
            </a:br>
            <a:endParaRPr lang="en-US" sz="4800">
              <a:solidFill>
                <a:schemeClr val="tx2"/>
              </a:solidFill>
              <a:latin typeface="+mj-lt"/>
              <a:cs typeface="Arial"/>
            </a:endParaRPr>
          </a:p>
        </p:txBody>
      </p:sp>
      <p:pic>
        <p:nvPicPr>
          <p:cNvPr id="3" name="Picture 7" descr="Icon&#10;&#10;Description automatically generated">
            <a:extLst>
              <a:ext uri="{FF2B5EF4-FFF2-40B4-BE49-F238E27FC236}">
                <a16:creationId xmlns:a16="http://schemas.microsoft.com/office/drawing/2014/main" id="{E736B676-9F98-506D-5775-7CFDFE33BD69}"/>
              </a:ext>
            </a:extLst>
          </p:cNvPr>
          <p:cNvPicPr>
            <a:picLocks noChangeAspect="1"/>
          </p:cNvPicPr>
          <p:nvPr/>
        </p:nvPicPr>
        <p:blipFill>
          <a:blip r:embed="rId4"/>
          <a:stretch>
            <a:fillRect/>
          </a:stretch>
        </p:blipFill>
        <p:spPr>
          <a:xfrm>
            <a:off x="6373381" y="268595"/>
            <a:ext cx="2280315" cy="1723494"/>
          </a:xfrm>
          <a:prstGeom prst="rect">
            <a:avLst/>
          </a:prstGeom>
        </p:spPr>
      </p:pic>
      <p:sp>
        <p:nvSpPr>
          <p:cNvPr id="5" name="TextBox 4">
            <a:extLst>
              <a:ext uri="{FF2B5EF4-FFF2-40B4-BE49-F238E27FC236}">
                <a16:creationId xmlns:a16="http://schemas.microsoft.com/office/drawing/2014/main" id="{708B862D-5FEE-252F-4DE6-19DCEA01A5D7}"/>
              </a:ext>
            </a:extLst>
          </p:cNvPr>
          <p:cNvSpPr txBox="1"/>
          <p:nvPr/>
        </p:nvSpPr>
        <p:spPr>
          <a:xfrm>
            <a:off x="243954" y="1817834"/>
            <a:ext cx="7084324" cy="4731968"/>
          </a:xfrm>
          <a:prstGeom prst="rect">
            <a:avLst/>
          </a:prstGeom>
        </p:spPr>
        <p:txBody>
          <a:bodyPr vert="horz" lIns="91440" tIns="45720" rIns="91440" bIns="45720" rtlCol="0" anchor="ctr">
            <a:no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5A87"/>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2373C"/>
                </a:solidFill>
                <a:effectLst/>
                <a:uLnTx/>
                <a:uFillTx/>
                <a:latin typeface="Arial" panose="020B0604020202020204"/>
                <a:ea typeface="+mn-ea"/>
                <a:cs typeface="+mn-cs"/>
              </a:rPr>
              <a:t>Vacancies will be handled by our Dental Careers Advisors </a:t>
            </a: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2373C"/>
                </a:solidFill>
                <a:effectLst/>
                <a:uLnTx/>
                <a:uFillTx/>
                <a:latin typeface="Arial" panose="020B0604020202020204"/>
                <a:ea typeface="+mn-ea"/>
                <a:cs typeface="+mn-cs"/>
              </a:rPr>
              <a:t>To advertised roles, we will require a full job description, hours of work, hourly pay, employer description of setting and any employee benefits</a:t>
            </a: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2373C"/>
                </a:solidFill>
                <a:effectLst/>
                <a:uLnTx/>
                <a:uFillTx/>
                <a:latin typeface="Arial" panose="020B0604020202020204"/>
                <a:ea typeface="+mn-ea"/>
                <a:cs typeface="+mn-cs"/>
              </a:rPr>
              <a:t>You will need to set your Apprenticeship Service Account permissions to allow Aspiration Training to advertise your vacancy on your behalf</a:t>
            </a: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2373C"/>
                </a:solidFill>
                <a:effectLst/>
                <a:uLnTx/>
                <a:uFillTx/>
                <a:latin typeface="Arial" panose="020B0604020202020204"/>
                <a:ea typeface="+mn-ea"/>
                <a:cs typeface="+mn-cs"/>
              </a:rPr>
              <a:t>All vacancies will be advertised through Aspiration Training Website, National Apprenticeship Service, Indeed, Google Jobs and Get my First Job</a:t>
            </a: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5A87"/>
              </a:solidFill>
              <a:effectLst/>
              <a:uLnTx/>
              <a:uFillTx/>
              <a:latin typeface="Arial" panose="020B0604020202020204"/>
              <a:ea typeface="+mn-ea"/>
              <a:cs typeface="Arial"/>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5A87"/>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5A87"/>
              </a:solidFill>
              <a:effectLst/>
              <a:uLnTx/>
              <a:uFillTx/>
              <a:latin typeface="Arial" panose="020B0604020202020204"/>
              <a:ea typeface="+mn-ea"/>
              <a:cs typeface="+mn-cs"/>
            </a:endParaRPr>
          </a:p>
        </p:txBody>
      </p:sp>
      <p:pic>
        <p:nvPicPr>
          <p:cNvPr id="9" name="Picture 8" descr="Icon&#10;&#10;Description automatically generated">
            <a:extLst>
              <a:ext uri="{FF2B5EF4-FFF2-40B4-BE49-F238E27FC236}">
                <a16:creationId xmlns:a16="http://schemas.microsoft.com/office/drawing/2014/main" id="{66126302-B51E-E948-CC6A-11AB2B400B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3" r="-1" b="42"/>
          <a:stretch/>
        </p:blipFill>
        <p:spPr>
          <a:xfrm>
            <a:off x="9461844" y="3628186"/>
            <a:ext cx="2534044" cy="2815750"/>
          </a:xfrm>
          <a:prstGeom prst="rect">
            <a:avLst/>
          </a:prstGeom>
        </p:spPr>
      </p:pic>
    </p:spTree>
    <p:extLst>
      <p:ext uri="{BB962C8B-B14F-4D97-AF65-F5344CB8AC3E}">
        <p14:creationId xmlns:p14="http://schemas.microsoft.com/office/powerpoint/2010/main" val="484270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9" name="Rectangle 15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578297" y="518595"/>
            <a:ext cx="10813299" cy="1190223"/>
          </a:xfrm>
        </p:spPr>
        <p:txBody>
          <a:bodyPr vert="horz" lIns="91440" tIns="45720" rIns="91440" bIns="45720" rtlCol="0" anchor="ctr">
            <a:normAutofit fontScale="90000"/>
          </a:bodyPr>
          <a:lstStyle/>
          <a:p>
            <a:r>
              <a:rPr lang="en-US" sz="5200" b="1">
                <a:solidFill>
                  <a:srgbClr val="002060"/>
                </a:solidFill>
                <a:latin typeface="+mj-lt"/>
                <a:cs typeface="+mj-cs"/>
              </a:rPr>
              <a:t>Screening and interviewing learners </a:t>
            </a:r>
            <a:br>
              <a:rPr lang="en-US" sz="5200" kern="1200">
                <a:latin typeface="+mj-lt"/>
                <a:cs typeface="+mj-cs"/>
              </a:rPr>
            </a:br>
            <a:endParaRPr lang="en-US" sz="5200" kern="1200">
              <a:solidFill>
                <a:schemeClr val="tx1"/>
              </a:solidFill>
              <a:latin typeface="+mj-lt"/>
              <a:ea typeface="+mj-ea"/>
              <a:cs typeface="+mj-cs"/>
            </a:endParaRPr>
          </a:p>
        </p:txBody>
      </p:sp>
      <p:pic>
        <p:nvPicPr>
          <p:cNvPr id="4" name="Picture 3" descr="Icon&#10;&#10;Description automatically generated">
            <a:extLst>
              <a:ext uri="{FF2B5EF4-FFF2-40B4-BE49-F238E27FC236}">
                <a16:creationId xmlns:a16="http://schemas.microsoft.com/office/drawing/2014/main" id="{74E58678-2F23-2EFD-FFF1-5D633C1E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05"/>
          <a:stretch/>
        </p:blipFill>
        <p:spPr>
          <a:xfrm>
            <a:off x="-1" y="1693470"/>
            <a:ext cx="1653791" cy="3288452"/>
          </a:xfrm>
          <a:prstGeom prst="rect">
            <a:avLst/>
          </a:prstGeom>
        </p:spPr>
      </p:pic>
      <p:sp>
        <p:nvSpPr>
          <p:cNvPr id="5" name="TextBox 4">
            <a:extLst>
              <a:ext uri="{FF2B5EF4-FFF2-40B4-BE49-F238E27FC236}">
                <a16:creationId xmlns:a16="http://schemas.microsoft.com/office/drawing/2014/main" id="{708B862D-5FEE-252F-4DE6-19DCEA01A5D7}"/>
              </a:ext>
            </a:extLst>
          </p:cNvPr>
          <p:cNvSpPr txBox="1"/>
          <p:nvPr/>
        </p:nvSpPr>
        <p:spPr>
          <a:xfrm>
            <a:off x="1552534" y="1242157"/>
            <a:ext cx="9967939" cy="840230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Candidates who have applied will be screened and vetted for suitability for the role based on your criteria and the apprenticeship fully explained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Suitable candidates will be sent to local managers for consideration for 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Interviews with potential candidates will be arranged with local managers at a time suitable for both parties either face to face or on zoom /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Feedback will be required for all interviewees attended, and the successful candidate will be notified by telephone and in writing by our Career Advisors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An employment start date and apprenticeship enrolment date will then be agreed</a:t>
            </a: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p:txBody>
      </p:sp>
      <p:pic>
        <p:nvPicPr>
          <p:cNvPr id="6" name="Picture 4">
            <a:extLst>
              <a:ext uri="{FF2B5EF4-FFF2-40B4-BE49-F238E27FC236}">
                <a16:creationId xmlns:a16="http://schemas.microsoft.com/office/drawing/2014/main" id="{5D10104F-77B5-8F5E-3AF9-F6DE4E9D0173}"/>
              </a:ext>
            </a:extLst>
          </p:cNvPr>
          <p:cNvPicPr>
            <a:picLocks noChangeAspect="1"/>
          </p:cNvPicPr>
          <p:nvPr/>
        </p:nvPicPr>
        <p:blipFill>
          <a:blip r:embed="rId4"/>
          <a:stretch>
            <a:fillRect/>
          </a:stretch>
        </p:blipFill>
        <p:spPr>
          <a:xfrm>
            <a:off x="10786997" y="6037545"/>
            <a:ext cx="1400828" cy="816280"/>
          </a:xfrm>
          <a:prstGeom prst="rect">
            <a:avLst/>
          </a:prstGeom>
        </p:spPr>
      </p:pic>
      <p:pic>
        <p:nvPicPr>
          <p:cNvPr id="7" name="Picture 2" descr="LOWRES-Aspiration-Training-Colour.jpg">
            <a:extLst>
              <a:ext uri="{FF2B5EF4-FFF2-40B4-BE49-F238E27FC236}">
                <a16:creationId xmlns:a16="http://schemas.microsoft.com/office/drawing/2014/main" id="{72885AD0-2A0A-0C3C-6D86-F0C0569007EC}"/>
              </a:ext>
            </a:extLst>
          </p:cNvPr>
          <p:cNvPicPr>
            <a:picLocks noChangeAspect="1"/>
          </p:cNvPicPr>
          <p:nvPr/>
        </p:nvPicPr>
        <p:blipFill>
          <a:blip r:embed="rId5"/>
          <a:stretch>
            <a:fillRect/>
          </a:stretch>
        </p:blipFill>
        <p:spPr>
          <a:xfrm>
            <a:off x="178243" y="6177708"/>
            <a:ext cx="1569454" cy="536491"/>
          </a:xfrm>
          <a:prstGeom prst="rect">
            <a:avLst/>
          </a:prstGeom>
        </p:spPr>
      </p:pic>
    </p:spTree>
    <p:extLst>
      <p:ext uri="{BB962C8B-B14F-4D97-AF65-F5344CB8AC3E}">
        <p14:creationId xmlns:p14="http://schemas.microsoft.com/office/powerpoint/2010/main" val="2327178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9" name="Rectangle 15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1011800" y="568810"/>
            <a:ext cx="10813299" cy="1190223"/>
          </a:xfrm>
        </p:spPr>
        <p:txBody>
          <a:bodyPr vert="horz" lIns="91440" tIns="45720" rIns="91440" bIns="45720" rtlCol="0" anchor="ctr">
            <a:normAutofit fontScale="90000"/>
          </a:bodyPr>
          <a:lstStyle/>
          <a:p>
            <a:r>
              <a:rPr lang="en-US" sz="5200" b="1" kern="1200">
                <a:solidFill>
                  <a:srgbClr val="002060"/>
                </a:solidFill>
                <a:latin typeface="+mj-lt"/>
                <a:ea typeface="+mj-ea"/>
                <a:cs typeface="+mj-cs"/>
              </a:rPr>
              <a:t>Enrolling learners</a:t>
            </a:r>
            <a:br>
              <a:rPr lang="en-US" sz="5200" kern="1200">
                <a:solidFill>
                  <a:schemeClr val="tx1"/>
                </a:solidFill>
                <a:latin typeface="+mj-lt"/>
                <a:ea typeface="+mj-ea"/>
                <a:cs typeface="+mj-cs"/>
              </a:rPr>
            </a:br>
            <a:endParaRPr lang="en-US" sz="5200" kern="1200">
              <a:solidFill>
                <a:schemeClr val="tx1"/>
              </a:solidFill>
              <a:latin typeface="+mj-lt"/>
              <a:ea typeface="+mj-ea"/>
              <a:cs typeface="+mj-cs"/>
            </a:endParaRPr>
          </a:p>
        </p:txBody>
      </p:sp>
      <p:pic>
        <p:nvPicPr>
          <p:cNvPr id="4" name="Picture 3" descr="Icon&#10;&#10;Description automatically generated">
            <a:extLst>
              <a:ext uri="{FF2B5EF4-FFF2-40B4-BE49-F238E27FC236}">
                <a16:creationId xmlns:a16="http://schemas.microsoft.com/office/drawing/2014/main" id="{74E58678-2F23-2EFD-FFF1-5D633C1E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05"/>
          <a:stretch/>
        </p:blipFill>
        <p:spPr>
          <a:xfrm>
            <a:off x="-1" y="1693470"/>
            <a:ext cx="1653791" cy="3288452"/>
          </a:xfrm>
          <a:prstGeom prst="rect">
            <a:avLst/>
          </a:prstGeom>
        </p:spPr>
      </p:pic>
      <p:sp>
        <p:nvSpPr>
          <p:cNvPr id="6" name="TextBox 5">
            <a:extLst>
              <a:ext uri="{FF2B5EF4-FFF2-40B4-BE49-F238E27FC236}">
                <a16:creationId xmlns:a16="http://schemas.microsoft.com/office/drawing/2014/main" id="{154015E9-803F-B213-F11F-3A3F94C754C6}"/>
              </a:ext>
            </a:extLst>
          </p:cNvPr>
          <p:cNvSpPr txBox="1"/>
          <p:nvPr/>
        </p:nvSpPr>
        <p:spPr>
          <a:xfrm>
            <a:off x="1521159" y="1485411"/>
            <a:ext cx="9967939" cy="467820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Arial" panose="020B0604020202020204"/>
              </a:rPr>
              <a:t>Health and Safety Vetting for each setting will be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Arial" panose="020B0604020202020204"/>
              </a:rPr>
              <a:t>The apprentice at enrolment will need their contract of employment, evidence of right to work, certificates of prior attainment in Maths and English or allow us permissions to access their prior learning record, ID evidence and national insurance number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lt"/>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Sans-Serif"/>
              <a:buChar char="§"/>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lt"/>
                <a:cs typeface="Arial" panose="020B0604020202020204"/>
              </a:rPr>
              <a:t>All apprentices will complete a skills assessment prior to enrolment in Maths and English to ascertain current levels </a:t>
            </a:r>
            <a:endParaRPr kumimoji="0" lang="en-US" sz="2000" b="0" i="0" u="none" strike="noStrike" kern="1200" cap="none" spc="0" normalizeH="0" baseline="0" noProof="0" dirty="0">
              <a:ln>
                <a:noFill/>
              </a:ln>
              <a:solidFill>
                <a:srgbClr val="32373C"/>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Arial" panose="020B0604020202020204"/>
              </a:rPr>
              <a:t>Enrolments will be arranged remotely by our Enrolment Officers on Zoom / Teams with Managers present for all or at least at the end of the enrolment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Arial" panose="020B0604020202020204"/>
              </a:rPr>
              <a:t>Enrolments can take 45 mins to 1.5 hours; preparation is key to keeping streamlined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p:txBody>
      </p:sp>
      <p:pic>
        <p:nvPicPr>
          <p:cNvPr id="5" name="Picture 4">
            <a:extLst>
              <a:ext uri="{FF2B5EF4-FFF2-40B4-BE49-F238E27FC236}">
                <a16:creationId xmlns:a16="http://schemas.microsoft.com/office/drawing/2014/main" id="{5A55B926-A28E-1E49-B30E-19BE0F9E954E}"/>
              </a:ext>
            </a:extLst>
          </p:cNvPr>
          <p:cNvPicPr>
            <a:picLocks noChangeAspect="1"/>
          </p:cNvPicPr>
          <p:nvPr/>
        </p:nvPicPr>
        <p:blipFill>
          <a:blip r:embed="rId4"/>
          <a:stretch>
            <a:fillRect/>
          </a:stretch>
        </p:blipFill>
        <p:spPr>
          <a:xfrm>
            <a:off x="10786997" y="6037545"/>
            <a:ext cx="1400828" cy="816280"/>
          </a:xfrm>
          <a:prstGeom prst="rect">
            <a:avLst/>
          </a:prstGeom>
        </p:spPr>
      </p:pic>
      <p:pic>
        <p:nvPicPr>
          <p:cNvPr id="7" name="Picture 2" descr="LOWRES-Aspiration-Training-Colour.jpg">
            <a:extLst>
              <a:ext uri="{FF2B5EF4-FFF2-40B4-BE49-F238E27FC236}">
                <a16:creationId xmlns:a16="http://schemas.microsoft.com/office/drawing/2014/main" id="{48CEBDF4-E5BC-F135-6B6C-7ADB50CB0D78}"/>
              </a:ext>
            </a:extLst>
          </p:cNvPr>
          <p:cNvPicPr>
            <a:picLocks noChangeAspect="1"/>
          </p:cNvPicPr>
          <p:nvPr/>
        </p:nvPicPr>
        <p:blipFill>
          <a:blip r:embed="rId5"/>
          <a:stretch>
            <a:fillRect/>
          </a:stretch>
        </p:blipFill>
        <p:spPr>
          <a:xfrm>
            <a:off x="222417" y="6177708"/>
            <a:ext cx="1569454" cy="536491"/>
          </a:xfrm>
          <a:prstGeom prst="rect">
            <a:avLst/>
          </a:prstGeom>
        </p:spPr>
      </p:pic>
    </p:spTree>
    <p:extLst>
      <p:ext uri="{BB962C8B-B14F-4D97-AF65-F5344CB8AC3E}">
        <p14:creationId xmlns:p14="http://schemas.microsoft.com/office/powerpoint/2010/main" val="615275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rPr>
              <a:t>Welcome</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EEFEC0E-6C0E-9AEE-0219-77715F886AE3}"/>
              </a:ext>
            </a:extLst>
          </p:cNvPr>
          <p:cNvSpPr txBox="1"/>
          <p:nvPr/>
        </p:nvSpPr>
        <p:spPr>
          <a:xfrm>
            <a:off x="439479" y="1366897"/>
            <a:ext cx="11313041" cy="26520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5EB8"/>
              </a:buClr>
              <a:buSzTx/>
              <a:buFontTx/>
              <a:buNone/>
              <a:tabLst/>
              <a:defRPr/>
            </a:pPr>
            <a:r>
              <a:rPr lang="en-GB" sz="2800" b="1" dirty="0">
                <a:solidFill>
                  <a:schemeClr val="accent2"/>
                </a:solidFill>
                <a:latin typeface="Arial" panose="020B0604020202020204" pitchFamily="34" charset="0"/>
                <a:cs typeface="Arial" panose="020B0604020202020204" pitchFamily="34" charset="0"/>
              </a:rPr>
              <a:t>Webinar team</a:t>
            </a:r>
            <a:endParaRPr lang="en-GB" sz="2400" b="1" dirty="0">
              <a:solidFill>
                <a:schemeClr val="accent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5EB8"/>
              </a:buClr>
              <a:buSzTx/>
              <a:buFontTx/>
              <a:buNone/>
              <a:tabLst/>
              <a:defRPr/>
            </a:pPr>
            <a:endParaRPr kumimoji="0" lang="en-GB"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indent="-342900" defTabSz="457200">
              <a:spcBef>
                <a:spcPts val="200"/>
              </a:spcBef>
              <a:spcAft>
                <a:spcPts val="200"/>
              </a:spcAft>
              <a:buFont typeface="Arial" panose="020B0604020202020204" pitchFamily="34" charset="0"/>
              <a:buChar char="•"/>
              <a:defRPr/>
            </a:pPr>
            <a:r>
              <a:rPr kumimoji="0" lang="en-GB" sz="2400" i="0" u="none" strike="noStrike" kern="1200" cap="none" spc="0" normalizeH="0" baseline="0" noProof="0" dirty="0">
                <a:ln>
                  <a:noFill/>
                </a:ln>
                <a:solidFill>
                  <a:schemeClr val="accent2"/>
                </a:solidFill>
                <a:effectLst/>
                <a:uLnTx/>
                <a:uFillTx/>
                <a:latin typeface="Arial" panose="020B0604020202020204" pitchFamily="34" charset="0"/>
                <a:ea typeface="Times New Roman" panose="02020603050405020304" pitchFamily="18" charset="0"/>
                <a:cs typeface="Arial" panose="020B0604020202020204" pitchFamily="34" charset="0"/>
              </a:rPr>
              <a:t>Donna Holden - </a:t>
            </a:r>
            <a:r>
              <a:rPr lang="en-GB" sz="2400" dirty="0">
                <a:solidFill>
                  <a:schemeClr val="accent2"/>
                </a:solidFill>
                <a:effectLst/>
                <a:latin typeface="Arial" panose="020B0604020202020204" pitchFamily="34" charset="0"/>
                <a:ea typeface="Calibri" panose="020F0502020204030204" pitchFamily="34" charset="0"/>
                <a:cs typeface="Arial" panose="020B0604020202020204" pitchFamily="34" charset="0"/>
              </a:rPr>
              <a:t>Regional Dental Dean</a:t>
            </a:r>
            <a:endParaRPr kumimoji="0" lang="en-GB" sz="2400" i="0" u="none" strike="noStrike" kern="1200" cap="none" spc="0" normalizeH="0" baseline="0" noProof="0" dirty="0">
              <a:ln>
                <a:noFill/>
              </a:ln>
              <a:solidFill>
                <a:schemeClr val="accent2"/>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lang="en-GB" sz="2400" dirty="0">
                <a:solidFill>
                  <a:schemeClr val="accent2"/>
                </a:solidFill>
                <a:latin typeface="Arial" panose="020B0604020202020204" pitchFamily="34" charset="0"/>
                <a:cs typeface="Arial" panose="020B0604020202020204" pitchFamily="34" charset="0"/>
              </a:rPr>
              <a:t>Natalie Bradley, Talent for Care Apprenticeship Relationship Manager, HEE NW</a:t>
            </a:r>
          </a:p>
          <a:p>
            <a:pPr marL="342900" indent="-342900">
              <a:spcBef>
                <a:spcPts val="600"/>
              </a:spcBef>
              <a:buClr>
                <a:srgbClr val="005EB8"/>
              </a:buClr>
              <a:buFont typeface="Arial" panose="020B0604020202020204" pitchFamily="34" charset="0"/>
              <a:buChar char="•"/>
              <a:defRPr/>
            </a:pPr>
            <a:r>
              <a:rPr lang="en-GB" sz="2400" dirty="0">
                <a:solidFill>
                  <a:schemeClr val="accent2"/>
                </a:solidFill>
                <a:latin typeface="Arial" panose="020B0604020202020204" pitchFamily="34" charset="0"/>
                <a:ea typeface="Times New Roman" panose="02020603050405020304" pitchFamily="18" charset="0"/>
                <a:cs typeface="Arial" panose="020B0604020202020204" pitchFamily="34" charset="0"/>
              </a:rPr>
              <a:t>Kay Robey and Edward Atkinson  -  Aspiration Training </a:t>
            </a:r>
            <a:endParaRPr kumimoji="0" lang="en-GB" sz="2400" i="0" u="none" strike="noStrike" kern="1200" cap="none" spc="0" normalizeH="0" baseline="0" noProof="0" dirty="0">
              <a:ln>
                <a:noFill/>
              </a:ln>
              <a:solidFill>
                <a:schemeClr val="accent2"/>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8432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9" name="Rectangle 15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983225" y="273535"/>
            <a:ext cx="10813299" cy="1190223"/>
          </a:xfrm>
        </p:spPr>
        <p:txBody>
          <a:bodyPr vert="horz" lIns="91440" tIns="45720" rIns="91440" bIns="45720" rtlCol="0" anchor="ctr">
            <a:normAutofit fontScale="90000"/>
          </a:bodyPr>
          <a:lstStyle/>
          <a:p>
            <a:r>
              <a:rPr lang="en-US" sz="5200" b="1">
                <a:solidFill>
                  <a:srgbClr val="002060"/>
                </a:solidFill>
                <a:latin typeface="+mj-lt"/>
                <a:cs typeface="+mj-cs"/>
              </a:rPr>
              <a:t>Enrolment requirements</a:t>
            </a:r>
            <a:br>
              <a:rPr lang="en-US" sz="5200" kern="1200">
                <a:latin typeface="+mj-lt"/>
                <a:cs typeface="+mj-cs"/>
              </a:rPr>
            </a:br>
            <a:endParaRPr lang="en-US" sz="5200" kern="1200">
              <a:solidFill>
                <a:schemeClr val="tx1"/>
              </a:solidFill>
              <a:latin typeface="+mj-lt"/>
              <a:ea typeface="+mj-ea"/>
              <a:cs typeface="+mj-cs"/>
            </a:endParaRPr>
          </a:p>
        </p:txBody>
      </p:sp>
      <p:pic>
        <p:nvPicPr>
          <p:cNvPr id="4" name="Picture 3" descr="Icon&#10;&#10;Description automatically generated">
            <a:extLst>
              <a:ext uri="{FF2B5EF4-FFF2-40B4-BE49-F238E27FC236}">
                <a16:creationId xmlns:a16="http://schemas.microsoft.com/office/drawing/2014/main" id="{74E58678-2F23-2EFD-FFF1-5D633C1E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05"/>
          <a:stretch/>
        </p:blipFill>
        <p:spPr>
          <a:xfrm>
            <a:off x="-1" y="1693470"/>
            <a:ext cx="1653791" cy="3288452"/>
          </a:xfrm>
          <a:prstGeom prst="rect">
            <a:avLst/>
          </a:prstGeom>
        </p:spPr>
      </p:pic>
      <p:sp>
        <p:nvSpPr>
          <p:cNvPr id="6" name="TextBox 5">
            <a:extLst>
              <a:ext uri="{FF2B5EF4-FFF2-40B4-BE49-F238E27FC236}">
                <a16:creationId xmlns:a16="http://schemas.microsoft.com/office/drawing/2014/main" id="{154015E9-803F-B213-F11F-3A3F94C754C6}"/>
              </a:ext>
            </a:extLst>
          </p:cNvPr>
          <p:cNvSpPr txBox="1"/>
          <p:nvPr/>
        </p:nvSpPr>
        <p:spPr>
          <a:xfrm>
            <a:off x="1429478" y="1063884"/>
            <a:ext cx="9967939" cy="554453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panose="020B0604020202020204"/>
              </a:rPr>
              <a:t>The enrolment will encompass the following:-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panose="020B0604020202020204"/>
              </a:rPr>
              <a:t>Service Agreement</a:t>
            </a: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panose="020B0604020202020204"/>
              </a:rPr>
              <a:t>Initial assessment</a:t>
            </a: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panose="020B0604020202020204"/>
              </a:rPr>
              <a:t>Additional Learning needs assessment</a:t>
            </a: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panose="020B0604020202020204"/>
              </a:rPr>
              <a:t>Apprentice application details</a:t>
            </a: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panose="020B0604020202020204"/>
              </a:rPr>
              <a:t>Employer details</a:t>
            </a: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lt"/>
                <a:cs typeface="Arial" panose="020B0604020202020204"/>
              </a:rPr>
              <a:t>Outlining the overview of the apprenticeship standards</a:t>
            </a:r>
            <a:endParaRPr kumimoji="0" lang="en-GB"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Off the job training </a:t>
            </a: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Dental code of conduct</a:t>
            </a: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Outlining learning plans, responsibilities and commitments by all parties</a:t>
            </a:r>
          </a:p>
          <a:p>
            <a:pPr marL="800100" marR="0" lvl="1" indent="-342900" algn="l" defTabSz="914400" rtl="0" eaLnBrk="1" fontAlgn="auto" latinLnBrk="0" hangingPunct="1">
              <a:lnSpc>
                <a:spcPct val="15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32373C"/>
                </a:solidFill>
                <a:effectLst/>
                <a:uLnTx/>
                <a:uFillTx/>
                <a:latin typeface="Arial" panose="020B0604020202020204"/>
                <a:ea typeface="+mn-ea"/>
                <a:cs typeface="Arial"/>
              </a:rPr>
              <a:t>Setting of the Dental Introductory Workbook with apprentices</a:t>
            </a:r>
          </a:p>
        </p:txBody>
      </p:sp>
      <p:pic>
        <p:nvPicPr>
          <p:cNvPr id="5" name="Picture 4">
            <a:extLst>
              <a:ext uri="{FF2B5EF4-FFF2-40B4-BE49-F238E27FC236}">
                <a16:creationId xmlns:a16="http://schemas.microsoft.com/office/drawing/2014/main" id="{2B3F9041-2737-BBA6-6303-9BCB552EC674}"/>
              </a:ext>
            </a:extLst>
          </p:cNvPr>
          <p:cNvPicPr>
            <a:picLocks noChangeAspect="1"/>
          </p:cNvPicPr>
          <p:nvPr/>
        </p:nvPicPr>
        <p:blipFill>
          <a:blip r:embed="rId4"/>
          <a:stretch>
            <a:fillRect/>
          </a:stretch>
        </p:blipFill>
        <p:spPr>
          <a:xfrm>
            <a:off x="10786997" y="6037545"/>
            <a:ext cx="1400828" cy="816280"/>
          </a:xfrm>
          <a:prstGeom prst="rect">
            <a:avLst/>
          </a:prstGeom>
        </p:spPr>
      </p:pic>
      <p:pic>
        <p:nvPicPr>
          <p:cNvPr id="7" name="Picture 2" descr="LOWRES-Aspiration-Training-Colour.jpg">
            <a:extLst>
              <a:ext uri="{FF2B5EF4-FFF2-40B4-BE49-F238E27FC236}">
                <a16:creationId xmlns:a16="http://schemas.microsoft.com/office/drawing/2014/main" id="{833CD2FB-E060-7B07-8118-48C4F5D93260}"/>
              </a:ext>
            </a:extLst>
          </p:cNvPr>
          <p:cNvPicPr>
            <a:picLocks noChangeAspect="1"/>
          </p:cNvPicPr>
          <p:nvPr/>
        </p:nvPicPr>
        <p:blipFill>
          <a:blip r:embed="rId5"/>
          <a:stretch>
            <a:fillRect/>
          </a:stretch>
        </p:blipFill>
        <p:spPr>
          <a:xfrm>
            <a:off x="156156" y="6177708"/>
            <a:ext cx="1569454" cy="536491"/>
          </a:xfrm>
          <a:prstGeom prst="rect">
            <a:avLst/>
          </a:prstGeom>
        </p:spPr>
      </p:pic>
    </p:spTree>
    <p:extLst>
      <p:ext uri="{BB962C8B-B14F-4D97-AF65-F5344CB8AC3E}">
        <p14:creationId xmlns:p14="http://schemas.microsoft.com/office/powerpoint/2010/main" val="1423073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0" name="Rectangle 259">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2"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64"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66"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68"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54" name="Google Shape;510;p23">
            <a:extLst>
              <a:ext uri="{FF2B5EF4-FFF2-40B4-BE49-F238E27FC236}">
                <a16:creationId xmlns:a16="http://schemas.microsoft.com/office/drawing/2014/main" id="{B2419623-6D0B-4223-D172-7AB973A970D6}"/>
              </a:ext>
            </a:extLst>
          </p:cNvPr>
          <p:cNvSpPr txBox="1"/>
          <p:nvPr/>
        </p:nvSpPr>
        <p:spPr>
          <a:xfrm>
            <a:off x="1052339" y="642206"/>
            <a:ext cx="3520526" cy="1184829"/>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90000"/>
              </a:lnSpc>
              <a:spcBef>
                <a:spcPct val="0"/>
              </a:spcBef>
              <a:spcAft>
                <a:spcPts val="600"/>
              </a:spcAft>
              <a:buClr>
                <a:srgbClr val="000000"/>
              </a:buClr>
              <a:buSzPts val="1100"/>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255" name="Google Shape;510;p23">
            <a:extLst>
              <a:ext uri="{FF2B5EF4-FFF2-40B4-BE49-F238E27FC236}">
                <a16:creationId xmlns:a16="http://schemas.microsoft.com/office/drawing/2014/main" id="{1E4A5031-8449-F1A4-0C9C-5E46AF0C31C3}"/>
              </a:ext>
            </a:extLst>
          </p:cNvPr>
          <p:cNvSpPr txBox="1"/>
          <p:nvPr/>
        </p:nvSpPr>
        <p:spPr>
          <a:xfrm>
            <a:off x="1005188" y="1778202"/>
            <a:ext cx="2842055" cy="1160159"/>
          </a:xfrm>
          <a:prstGeom prst="rect">
            <a:avLst/>
          </a:prstGeom>
        </p:spPr>
        <p:txBody>
          <a:bodyPr spcFirstLastPara="1" vert="horz" lIns="91440" tIns="45720" rIns="91440" bIns="45720" rtlCol="0" anchor="t" anchorCtr="0">
            <a:normAutofit/>
          </a:bodyPr>
          <a:lstStyle/>
          <a:p>
            <a:pPr marL="0" marR="0" lvl="0" indent="0" algn="l" defTabSz="914400" rtl="0" eaLnBrk="1" fontAlgn="auto" latinLnBrk="0" hangingPunct="1">
              <a:lnSpc>
                <a:spcPct val="90000"/>
              </a:lnSpc>
              <a:spcBef>
                <a:spcPts val="0"/>
              </a:spcBef>
              <a:spcAft>
                <a:spcPts val="600"/>
              </a:spcAft>
              <a:buClr>
                <a:srgbClr val="000000"/>
              </a:buClr>
              <a:buSzPts val="1100"/>
              <a:buFontTx/>
              <a:buNone/>
              <a:tabLst/>
              <a:defRPr/>
            </a:pPr>
            <a:endParaRPr kumimoji="0" lang="en-US" sz="2000" b="1" i="0" u="none" strike="noStrike" kern="1200" cap="none" spc="0" normalizeH="0" baseline="0" noProof="0">
              <a:ln>
                <a:noFill/>
              </a:ln>
              <a:solidFill>
                <a:srgbClr val="FEFFFF"/>
              </a:solidFill>
              <a:effectLst/>
              <a:uLnTx/>
              <a:uFillTx/>
              <a:latin typeface="Arial" panose="020B0604020202020204"/>
              <a:ea typeface="+mn-ea"/>
              <a:cs typeface="Arial"/>
            </a:endParaRPr>
          </a:p>
        </p:txBody>
      </p:sp>
      <p:sp>
        <p:nvSpPr>
          <p:cNvPr id="3" name="TextBox 2">
            <a:extLst>
              <a:ext uri="{FF2B5EF4-FFF2-40B4-BE49-F238E27FC236}">
                <a16:creationId xmlns:a16="http://schemas.microsoft.com/office/drawing/2014/main" id="{DA073A05-75B7-6D2E-4583-0ED16FAB7161}"/>
              </a:ext>
            </a:extLst>
          </p:cNvPr>
          <p:cNvSpPr txBox="1"/>
          <p:nvPr/>
        </p:nvSpPr>
        <p:spPr>
          <a:xfrm>
            <a:off x="4936580" y="2681357"/>
            <a:ext cx="632128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Arial"/>
              </a:rPr>
              <a:t>All learners enrolled onto programme are assessed for additional learning needs as part of the enrolment process.</a:t>
            </a: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Arial"/>
              </a:rPr>
              <a:t>​</a:t>
            </a:r>
            <a:endParaRPr kumimoji="0" lang="en-US" sz="1800" b="0" i="0" u="none" strike="noStrike" kern="1200" cap="none" spc="0" normalizeH="0" baseline="0" noProof="0" dirty="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Arial"/>
              </a:rPr>
              <a:t>Where additional learning needs are highlighted a sperate and confidential 121 session takes place with each learner to establish the specific learning needs and to create an Individual Development and Support Plan.  </a:t>
            </a:r>
          </a:p>
        </p:txBody>
      </p:sp>
      <p:sp>
        <p:nvSpPr>
          <p:cNvPr id="5" name="Title 1">
            <a:extLst>
              <a:ext uri="{FF2B5EF4-FFF2-40B4-BE49-F238E27FC236}">
                <a16:creationId xmlns:a16="http://schemas.microsoft.com/office/drawing/2014/main" id="{029A70A1-C8A8-413C-19C8-0516BF5C3400}"/>
              </a:ext>
            </a:extLst>
          </p:cNvPr>
          <p:cNvSpPr>
            <a:spLocks noGrp="1"/>
          </p:cNvSpPr>
          <p:nvPr>
            <p:ph type="ctrTitle"/>
          </p:nvPr>
        </p:nvSpPr>
        <p:spPr>
          <a:xfrm>
            <a:off x="4936311" y="1126679"/>
            <a:ext cx="6395908" cy="1190223"/>
          </a:xfrm>
        </p:spPr>
        <p:txBody>
          <a:bodyPr vert="horz" lIns="91440" tIns="45720" rIns="91440" bIns="45720" rtlCol="0" anchor="ctr">
            <a:normAutofit fontScale="90000"/>
          </a:bodyPr>
          <a:lstStyle/>
          <a:p>
            <a:r>
              <a:rPr lang="en-US" sz="5200" b="1">
                <a:solidFill>
                  <a:srgbClr val="002060"/>
                </a:solidFill>
                <a:latin typeface="+mj-lt"/>
                <a:cs typeface="+mj-cs"/>
              </a:rPr>
              <a:t>Additional learning</a:t>
            </a:r>
            <a:r>
              <a:rPr lang="en-US" sz="5200" b="1" kern="1200">
                <a:solidFill>
                  <a:srgbClr val="002060"/>
                </a:solidFill>
                <a:latin typeface="+mj-lt"/>
                <a:ea typeface="+mj-ea"/>
                <a:cs typeface="+mj-cs"/>
              </a:rPr>
              <a:t> </a:t>
            </a:r>
            <a:r>
              <a:rPr lang="en-US" sz="5200" b="1">
                <a:solidFill>
                  <a:srgbClr val="002060"/>
                </a:solidFill>
                <a:latin typeface="+mj-lt"/>
                <a:cs typeface="+mj-cs"/>
              </a:rPr>
              <a:t>support</a:t>
            </a:r>
            <a:r>
              <a:rPr lang="en-US" sz="5200" b="1" kern="1200">
                <a:solidFill>
                  <a:srgbClr val="002060"/>
                </a:solidFill>
                <a:latin typeface="+mj-lt"/>
                <a:ea typeface="+mj-ea"/>
                <a:cs typeface="+mj-cs"/>
              </a:rPr>
              <a:t> </a:t>
            </a:r>
            <a:br>
              <a:rPr lang="en-US" sz="5200" kern="1200">
                <a:latin typeface="+mj-lt"/>
                <a:cs typeface="+mj-cs"/>
              </a:rPr>
            </a:br>
            <a:endParaRPr lang="en-US" sz="5200"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6413A8DB-4E6D-CA52-6B46-CE152B82BE5D}"/>
              </a:ext>
            </a:extLst>
          </p:cNvPr>
          <p:cNvSpPr txBox="1"/>
          <p:nvPr/>
        </p:nvSpPr>
        <p:spPr>
          <a:xfrm>
            <a:off x="792922" y="704574"/>
            <a:ext cx="359354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a:ea typeface="+mn-ea"/>
                <a:cs typeface="Arial"/>
              </a:rPr>
              <a:t>Dyslexia ​</a:t>
            </a: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a:ea typeface="+mn-ea"/>
                <a:cs typeface="Arial"/>
              </a:rPr>
              <a:t>Dyscalculia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a:ea typeface="+mn-ea"/>
                <a:cs typeface="Arial"/>
              </a:rPr>
              <a:t>​</a:t>
            </a: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a:ea typeface="+mn-ea"/>
                <a:cs typeface="Arial"/>
              </a:rPr>
              <a:t>Autism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a:ea typeface="+mn-ea"/>
                <a:cs typeface="Arial"/>
              </a:rPr>
              <a:t>Asperger’s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a:ea typeface="+mn-ea"/>
                <a:cs typeface="Arial"/>
              </a:rPr>
              <a:t>Education Health Care plan (EHCP)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a:ea typeface="+mn-ea"/>
                <a:cs typeface="Arial"/>
              </a:rPr>
              <a:t>Visual/hearing impairment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a:ea typeface="+mn-ea"/>
                <a:cs typeface="Arial"/>
              </a:rPr>
              <a:t>Emotional/behavioural difficulties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a:ea typeface="+mn-ea"/>
                <a:cs typeface="Arial"/>
              </a:rPr>
              <a:t>​</a:t>
            </a: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panose="020B0604020202020204"/>
                <a:ea typeface="+mn-ea"/>
                <a:cs typeface="Arial"/>
              </a:rPr>
              <a:t>Mental health difficulty</a:t>
            </a:r>
            <a:r>
              <a:rPr kumimoji="0" lang="en-GB" sz="2000" b="1" i="0" u="none" strike="noStrike" kern="1200" cap="none" spc="0" normalizeH="0" baseline="0" noProof="0">
                <a:ln>
                  <a:noFill/>
                </a:ln>
                <a:solidFill>
                  <a:prstClr val="white"/>
                </a:solidFill>
                <a:effectLst/>
                <a:uLnTx/>
                <a:uFillTx/>
                <a:latin typeface="Arial" panose="020B0604020202020204"/>
                <a:ea typeface="+mn-ea"/>
                <a:cs typeface="Arial"/>
              </a:rPr>
              <a:t> ​</a:t>
            </a:r>
          </a:p>
        </p:txBody>
      </p:sp>
      <p:pic>
        <p:nvPicPr>
          <p:cNvPr id="4" name="Picture 4">
            <a:extLst>
              <a:ext uri="{FF2B5EF4-FFF2-40B4-BE49-F238E27FC236}">
                <a16:creationId xmlns:a16="http://schemas.microsoft.com/office/drawing/2014/main" id="{768A4537-6043-1599-2AA8-80264616DB26}"/>
              </a:ext>
            </a:extLst>
          </p:cNvPr>
          <p:cNvPicPr>
            <a:picLocks noChangeAspect="1"/>
          </p:cNvPicPr>
          <p:nvPr/>
        </p:nvPicPr>
        <p:blipFill>
          <a:blip r:embed="rId3"/>
          <a:stretch>
            <a:fillRect/>
          </a:stretch>
        </p:blipFill>
        <p:spPr>
          <a:xfrm>
            <a:off x="10786997" y="6037545"/>
            <a:ext cx="1400828" cy="816280"/>
          </a:xfrm>
          <a:prstGeom prst="rect">
            <a:avLst/>
          </a:prstGeom>
        </p:spPr>
      </p:pic>
      <p:pic>
        <p:nvPicPr>
          <p:cNvPr id="7" name="Picture 2" descr="LOWRES-Aspiration-Training-Colour.jpg">
            <a:extLst>
              <a:ext uri="{FF2B5EF4-FFF2-40B4-BE49-F238E27FC236}">
                <a16:creationId xmlns:a16="http://schemas.microsoft.com/office/drawing/2014/main" id="{D9E95EB9-504D-F990-D60F-6DB925218CB9}"/>
              </a:ext>
            </a:extLst>
          </p:cNvPr>
          <p:cNvPicPr>
            <a:picLocks noChangeAspect="1"/>
          </p:cNvPicPr>
          <p:nvPr/>
        </p:nvPicPr>
        <p:blipFill>
          <a:blip r:embed="rId4"/>
          <a:stretch>
            <a:fillRect/>
          </a:stretch>
        </p:blipFill>
        <p:spPr>
          <a:xfrm>
            <a:off x="1150069" y="6255013"/>
            <a:ext cx="1569454" cy="536491"/>
          </a:xfrm>
          <a:prstGeom prst="rect">
            <a:avLst/>
          </a:prstGeom>
        </p:spPr>
      </p:pic>
    </p:spTree>
    <p:extLst>
      <p:ext uri="{BB962C8B-B14F-4D97-AF65-F5344CB8AC3E}">
        <p14:creationId xmlns:p14="http://schemas.microsoft.com/office/powerpoint/2010/main" val="4231557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 name="Rectangle 163">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66" name="Group 165">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67"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168"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169"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170"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171" name="Rectangle 170">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grpSp>
      <p:sp>
        <p:nvSpPr>
          <p:cNvPr id="2" name="Title 1"/>
          <p:cNvSpPr>
            <a:spLocks noGrp="1"/>
          </p:cNvSpPr>
          <p:nvPr>
            <p:ph type="ctrTitle"/>
          </p:nvPr>
        </p:nvSpPr>
        <p:spPr>
          <a:xfrm>
            <a:off x="1047280" y="892327"/>
            <a:ext cx="10306520" cy="1325563"/>
          </a:xfrm>
        </p:spPr>
        <p:txBody>
          <a:bodyPr vert="horz" lIns="91440" tIns="45720" rIns="91440" bIns="45720" rtlCol="0" anchor="ctr">
            <a:noAutofit/>
          </a:bodyPr>
          <a:lstStyle/>
          <a:p>
            <a:r>
              <a:rPr lang="en-US" sz="4800" b="1">
                <a:solidFill>
                  <a:srgbClr val="FFFFFF"/>
                </a:solidFill>
                <a:latin typeface="+mj-lt"/>
                <a:cs typeface="+mj-cs"/>
              </a:rPr>
              <a:t>Functional Skills </a:t>
            </a:r>
            <a:br>
              <a:rPr lang="en-US" sz="4800">
                <a:latin typeface="+mj-lt"/>
                <a:cs typeface="+mj-cs"/>
              </a:rPr>
            </a:br>
            <a:endParaRPr lang="en-US" sz="4800">
              <a:solidFill>
                <a:srgbClr val="FFFFFF"/>
              </a:solidFill>
              <a:latin typeface="+mj-lt"/>
              <a:cs typeface="Arial"/>
            </a:endParaRPr>
          </a:p>
        </p:txBody>
      </p:sp>
      <p:pic>
        <p:nvPicPr>
          <p:cNvPr id="4" name="Picture 3" descr="Icon&#10;&#10;Description automatically generated">
            <a:extLst>
              <a:ext uri="{FF2B5EF4-FFF2-40B4-BE49-F238E27FC236}">
                <a16:creationId xmlns:a16="http://schemas.microsoft.com/office/drawing/2014/main" id="{74E58678-2F23-2EFD-FFF1-5D633C1E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 r="-1" b="42"/>
          <a:stretch/>
        </p:blipFill>
        <p:spPr>
          <a:xfrm>
            <a:off x="1424902" y="2492376"/>
            <a:ext cx="3209779" cy="3563372"/>
          </a:xfrm>
          <a:prstGeom prst="rect">
            <a:avLst/>
          </a:prstGeom>
        </p:spPr>
      </p:pic>
      <p:sp>
        <p:nvSpPr>
          <p:cNvPr id="6" name="TextBox 5">
            <a:extLst>
              <a:ext uri="{FF2B5EF4-FFF2-40B4-BE49-F238E27FC236}">
                <a16:creationId xmlns:a16="http://schemas.microsoft.com/office/drawing/2014/main" id="{8BD2AFBF-6D21-7233-4089-C2740BAEEF32}"/>
              </a:ext>
            </a:extLst>
          </p:cNvPr>
          <p:cNvSpPr txBox="1"/>
          <p:nvPr/>
        </p:nvSpPr>
        <p:spPr>
          <a:xfrm>
            <a:off x="4577743" y="2494450"/>
            <a:ext cx="7061789" cy="3552116"/>
          </a:xfrm>
          <a:prstGeom prst="rect">
            <a:avLst/>
          </a:prstGeom>
        </p:spPr>
        <p:txBody>
          <a:bodyPr vert="horz" lIns="91440" tIns="45720" rIns="91440" bIns="45720" rtlCol="0" anchor="t">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32373C"/>
                </a:solidFill>
                <a:effectLst/>
                <a:uLnTx/>
                <a:uFillTx/>
                <a:latin typeface="Arial" panose="020B0604020202020204"/>
                <a:ea typeface="+mn-ea"/>
                <a:cs typeface="+mn-cs"/>
              </a:rPr>
              <a:t>Where learners do not have an </a:t>
            </a:r>
            <a:r>
              <a:rPr kumimoji="0" lang="en-US" sz="2800" b="1" i="0" u="none" strike="noStrike" kern="1200" cap="none" spc="0" normalizeH="0" baseline="0" noProof="0">
                <a:ln>
                  <a:noFill/>
                </a:ln>
                <a:solidFill>
                  <a:srgbClr val="32373C"/>
                </a:solidFill>
                <a:effectLst/>
                <a:uLnTx/>
                <a:uFillTx/>
                <a:latin typeface="Arial" panose="020B0604020202020204"/>
                <a:ea typeface="+mn-ea"/>
                <a:cs typeface="+mn-cs"/>
              </a:rPr>
              <a:t>English</a:t>
            </a:r>
            <a:r>
              <a:rPr kumimoji="0" lang="en-US" sz="2800" b="0" i="0" u="none" strike="noStrike" kern="1200" cap="none" spc="0" normalizeH="0" baseline="0" noProof="0">
                <a:ln>
                  <a:noFill/>
                </a:ln>
                <a:solidFill>
                  <a:srgbClr val="32373C"/>
                </a:solidFill>
                <a:effectLst/>
                <a:uLnTx/>
                <a:uFillTx/>
                <a:latin typeface="Arial" panose="020B0604020202020204"/>
                <a:ea typeface="+mn-ea"/>
                <a:cs typeface="+mn-cs"/>
              </a:rPr>
              <a:t> and or </a:t>
            </a:r>
            <a:r>
              <a:rPr kumimoji="0" lang="en-US" sz="2800" b="1" i="0" u="none" strike="noStrike" kern="1200" cap="none" spc="0" normalizeH="0" baseline="0" noProof="0">
                <a:ln>
                  <a:noFill/>
                </a:ln>
                <a:solidFill>
                  <a:srgbClr val="32373C"/>
                </a:solidFill>
                <a:effectLst/>
                <a:uLnTx/>
                <a:uFillTx/>
                <a:latin typeface="Arial" panose="020B0604020202020204"/>
                <a:ea typeface="+mn-ea"/>
                <a:cs typeface="+mn-cs"/>
              </a:rPr>
              <a:t>Maths Level 2</a:t>
            </a:r>
            <a:r>
              <a:rPr kumimoji="0" lang="en-US" sz="2800" b="0" i="0" u="none" strike="noStrike" kern="1200" cap="none" spc="0" normalizeH="0" baseline="0" noProof="0">
                <a:ln>
                  <a:noFill/>
                </a:ln>
                <a:solidFill>
                  <a:srgbClr val="32373C"/>
                </a:solidFill>
                <a:effectLst/>
                <a:uLnTx/>
                <a:uFillTx/>
                <a:latin typeface="Arial" panose="020B0604020202020204"/>
                <a:ea typeface="+mn-ea"/>
                <a:cs typeface="+mn-cs"/>
              </a:rPr>
              <a:t> qualification, they will be expected to undertake these with the support of a designated Skills Coach during the first </a:t>
            </a:r>
            <a:r>
              <a:rPr kumimoji="0" lang="en-US" sz="2800" b="1" i="0" u="none" strike="noStrike" kern="1200" cap="none" spc="0" normalizeH="0" baseline="0" noProof="0">
                <a:ln>
                  <a:noFill/>
                </a:ln>
                <a:solidFill>
                  <a:srgbClr val="32373C"/>
                </a:solidFill>
                <a:effectLst/>
                <a:uLnTx/>
                <a:uFillTx/>
                <a:latin typeface="Arial" panose="020B0604020202020204"/>
                <a:ea typeface="+mn-ea"/>
                <a:cs typeface="+mn-cs"/>
              </a:rPr>
              <a:t>8 months </a:t>
            </a:r>
            <a:r>
              <a:rPr kumimoji="0" lang="en-US" sz="2800" b="0" i="0" u="none" strike="noStrike" kern="1200" cap="none" spc="0" normalizeH="0" baseline="0" noProof="0">
                <a:ln>
                  <a:noFill/>
                </a:ln>
                <a:solidFill>
                  <a:srgbClr val="32373C"/>
                </a:solidFill>
                <a:effectLst/>
                <a:uLnTx/>
                <a:uFillTx/>
                <a:latin typeface="Arial" panose="020B0604020202020204"/>
                <a:ea typeface="+mn-ea"/>
                <a:cs typeface="+mn-cs"/>
              </a:rPr>
              <a:t>of their apprenticeship </a:t>
            </a:r>
            <a:r>
              <a:rPr kumimoji="0" lang="en-US" sz="2800" b="0" i="0" u="none" strike="noStrike" kern="1200" cap="none" spc="0" normalizeH="0" baseline="0" noProof="0" err="1">
                <a:ln>
                  <a:noFill/>
                </a:ln>
                <a:solidFill>
                  <a:srgbClr val="32373C"/>
                </a:solidFill>
                <a:effectLst/>
                <a:uLnTx/>
                <a:uFillTx/>
                <a:latin typeface="Arial" panose="020B0604020202020204"/>
                <a:ea typeface="+mn-ea"/>
                <a:cs typeface="+mn-cs"/>
              </a:rPr>
              <a:t>programme</a:t>
            </a:r>
            <a:r>
              <a:rPr kumimoji="0" lang="en-US" sz="2800" b="0" i="0" u="none" strike="noStrike" kern="1200" cap="none" spc="0" normalizeH="0" baseline="0" noProof="0">
                <a:ln>
                  <a:noFill/>
                </a:ln>
                <a:solidFill>
                  <a:srgbClr val="32373C"/>
                </a:solidFill>
                <a:effectLst/>
                <a:uLnTx/>
                <a:uFillTx/>
                <a:latin typeface="Arial" panose="020B0604020202020204"/>
                <a:ea typeface="+mn-ea"/>
                <a:cs typeface="+mn-cs"/>
              </a:rPr>
              <a:t>.</a:t>
            </a:r>
            <a:endParaRPr kumimoji="0" lang="en-US" sz="2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1" u="none" strike="noStrike" kern="1200" cap="none" spc="0" normalizeH="0" baseline="0" noProof="0">
              <a:ln>
                <a:noFill/>
              </a:ln>
              <a:solidFill>
                <a:srgbClr val="32373C"/>
              </a:solidFill>
              <a:effectLst/>
              <a:uLnTx/>
              <a:uFillTx/>
              <a:latin typeface="Arial" panose="020B0604020202020204"/>
              <a:ea typeface="+mn-ea"/>
              <a:cs typeface="Arial"/>
            </a:endParaRPr>
          </a:p>
        </p:txBody>
      </p:sp>
      <p:pic>
        <p:nvPicPr>
          <p:cNvPr id="5" name="Picture 4">
            <a:extLst>
              <a:ext uri="{FF2B5EF4-FFF2-40B4-BE49-F238E27FC236}">
                <a16:creationId xmlns:a16="http://schemas.microsoft.com/office/drawing/2014/main" id="{4658D1E7-EEB7-921F-3F19-14258E197D09}"/>
              </a:ext>
            </a:extLst>
          </p:cNvPr>
          <p:cNvPicPr>
            <a:picLocks noChangeAspect="1"/>
          </p:cNvPicPr>
          <p:nvPr/>
        </p:nvPicPr>
        <p:blipFill>
          <a:blip r:embed="rId4"/>
          <a:stretch>
            <a:fillRect/>
          </a:stretch>
        </p:blipFill>
        <p:spPr>
          <a:xfrm>
            <a:off x="10786997" y="6037545"/>
            <a:ext cx="1400828" cy="816280"/>
          </a:xfrm>
          <a:prstGeom prst="rect">
            <a:avLst/>
          </a:prstGeom>
        </p:spPr>
      </p:pic>
      <p:pic>
        <p:nvPicPr>
          <p:cNvPr id="7" name="Picture 2" descr="LOWRES-Aspiration-Training-Colour.jpg">
            <a:extLst>
              <a:ext uri="{FF2B5EF4-FFF2-40B4-BE49-F238E27FC236}">
                <a16:creationId xmlns:a16="http://schemas.microsoft.com/office/drawing/2014/main" id="{1D4CCB9D-1F10-4D51-27AD-49F174F79FD3}"/>
              </a:ext>
            </a:extLst>
          </p:cNvPr>
          <p:cNvPicPr>
            <a:picLocks noChangeAspect="1"/>
          </p:cNvPicPr>
          <p:nvPr/>
        </p:nvPicPr>
        <p:blipFill>
          <a:blip r:embed="rId5"/>
          <a:stretch>
            <a:fillRect/>
          </a:stretch>
        </p:blipFill>
        <p:spPr>
          <a:xfrm>
            <a:off x="266591" y="6177708"/>
            <a:ext cx="1569454" cy="536491"/>
          </a:xfrm>
          <a:prstGeom prst="rect">
            <a:avLst/>
          </a:prstGeom>
        </p:spPr>
      </p:pic>
    </p:spTree>
    <p:extLst>
      <p:ext uri="{BB962C8B-B14F-4D97-AF65-F5344CB8AC3E}">
        <p14:creationId xmlns:p14="http://schemas.microsoft.com/office/powerpoint/2010/main" val="1639837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 name="Rectangle 163">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66" name="Group 165">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67"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168"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169"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170"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171" name="Rectangle 170">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grpSp>
      <p:sp>
        <p:nvSpPr>
          <p:cNvPr id="2" name="Title 1"/>
          <p:cNvSpPr>
            <a:spLocks noGrp="1"/>
          </p:cNvSpPr>
          <p:nvPr>
            <p:ph type="ctrTitle"/>
          </p:nvPr>
        </p:nvSpPr>
        <p:spPr>
          <a:xfrm>
            <a:off x="1047280" y="759805"/>
            <a:ext cx="10306520" cy="1325563"/>
          </a:xfrm>
        </p:spPr>
        <p:txBody>
          <a:bodyPr vert="horz" lIns="91440" tIns="45720" rIns="91440" bIns="45720" rtlCol="0" anchor="ctr">
            <a:normAutofit/>
          </a:bodyPr>
          <a:lstStyle/>
          <a:p>
            <a:r>
              <a:rPr lang="en-US" sz="4400" b="1">
                <a:solidFill>
                  <a:srgbClr val="FFFFFF"/>
                </a:solidFill>
                <a:latin typeface="+mj-lt"/>
                <a:cs typeface="+mj-cs"/>
              </a:rPr>
              <a:t>Functional Skills Delivery Model </a:t>
            </a:r>
            <a:br>
              <a:rPr lang="en-US" sz="4400">
                <a:latin typeface="+mj-lt"/>
                <a:cs typeface="+mj-cs"/>
              </a:rPr>
            </a:br>
            <a:endParaRPr lang="en-US" sz="4400">
              <a:solidFill>
                <a:srgbClr val="FFFFFF"/>
              </a:solidFill>
              <a:latin typeface="+mj-lt"/>
              <a:cs typeface="Arial"/>
            </a:endParaRPr>
          </a:p>
        </p:txBody>
      </p:sp>
      <p:pic>
        <p:nvPicPr>
          <p:cNvPr id="4" name="Picture 3" descr="Icon&#10;&#10;Description automatically generated">
            <a:extLst>
              <a:ext uri="{FF2B5EF4-FFF2-40B4-BE49-F238E27FC236}">
                <a16:creationId xmlns:a16="http://schemas.microsoft.com/office/drawing/2014/main" id="{74E58678-2F23-2EFD-FFF1-5D633C1E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 r="-1" b="42"/>
          <a:stretch/>
        </p:blipFill>
        <p:spPr>
          <a:xfrm>
            <a:off x="1270293" y="2127941"/>
            <a:ext cx="3209779" cy="3563372"/>
          </a:xfrm>
          <a:prstGeom prst="rect">
            <a:avLst/>
          </a:prstGeom>
        </p:spPr>
      </p:pic>
      <p:sp>
        <p:nvSpPr>
          <p:cNvPr id="6" name="TextBox 5">
            <a:extLst>
              <a:ext uri="{FF2B5EF4-FFF2-40B4-BE49-F238E27FC236}">
                <a16:creationId xmlns:a16="http://schemas.microsoft.com/office/drawing/2014/main" id="{8BD2AFBF-6D21-7233-4089-C2740BAEEF32}"/>
              </a:ext>
            </a:extLst>
          </p:cNvPr>
          <p:cNvSpPr txBox="1"/>
          <p:nvPr/>
        </p:nvSpPr>
        <p:spPr>
          <a:xfrm>
            <a:off x="4765483" y="2914102"/>
            <a:ext cx="6664224" cy="2734899"/>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32373C"/>
                </a:solidFill>
                <a:effectLst/>
                <a:uLnTx/>
                <a:uFillTx/>
                <a:latin typeface="Arial" panose="020B0604020202020204"/>
                <a:ea typeface="+mn-ea"/>
                <a:cs typeface="+mn-cs"/>
              </a:rPr>
              <a:t>The delivery model consists of the following support mechanisms:</a:t>
            </a: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2373C"/>
                </a:solidFill>
                <a:effectLst/>
                <a:uLnTx/>
                <a:uFillTx/>
                <a:latin typeface="Arial" panose="020B0604020202020204"/>
                <a:ea typeface="+mn-ea"/>
                <a:cs typeface="+mn-cs"/>
              </a:rPr>
              <a:t>Monthly group sessions</a:t>
            </a: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2373C"/>
                </a:solidFill>
                <a:effectLst/>
                <a:uLnTx/>
                <a:uFillTx/>
                <a:latin typeface="Arial" panose="020B0604020202020204"/>
                <a:ea typeface="+mn-ea"/>
                <a:cs typeface="+mn-cs"/>
              </a:rPr>
              <a:t>121 support sessions in line with identified additional learning support requirements</a:t>
            </a: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32373C"/>
                </a:solidFill>
                <a:effectLst/>
                <a:uLnTx/>
                <a:uFillTx/>
                <a:latin typeface="Arial" panose="020B0604020202020204"/>
                <a:ea typeface="+mn-ea"/>
                <a:cs typeface="+mn-cs"/>
              </a:rPr>
              <a:t>An online diagnostic and development platform </a:t>
            </a: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32373C"/>
              </a:solidFill>
              <a:effectLst/>
              <a:uLnTx/>
              <a:uFillTx/>
              <a:latin typeface="Arial" panose="020B0604020202020204"/>
              <a:ea typeface="+mn-ea"/>
              <a:cs typeface="Arial"/>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37F7F02-BFA7-5A16-3FF2-C7A877912FC0}"/>
              </a:ext>
            </a:extLst>
          </p:cNvPr>
          <p:cNvSpPr txBox="1"/>
          <p:nvPr/>
        </p:nvSpPr>
        <p:spPr>
          <a:xfrm>
            <a:off x="616227" y="5475206"/>
            <a:ext cx="115779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32373C"/>
                </a:solidFill>
                <a:effectLst/>
                <a:uLnTx/>
                <a:uFillTx/>
                <a:latin typeface="Arial" panose="020B0604020202020204"/>
                <a:ea typeface="+mn-ea"/>
                <a:cs typeface="Arial"/>
              </a:rPr>
              <a:t>It is a gateway requirement for the learner to have completed their Functional Skills qualifications (where required) prior to entering End Point Assessment.</a:t>
            </a:r>
            <a:r>
              <a:rPr kumimoji="0" lang="en-US" sz="2400" b="0" i="0" u="none" strike="noStrike" kern="1200" cap="none" spc="0" normalizeH="0" baseline="0" noProof="0" dirty="0">
                <a:ln>
                  <a:noFill/>
                </a:ln>
                <a:solidFill>
                  <a:srgbClr val="32373C"/>
                </a:solidFill>
                <a:effectLst/>
                <a:uLnTx/>
                <a:uFillTx/>
                <a:latin typeface="Arial" panose="020B0604020202020204"/>
                <a:ea typeface="+mn-ea"/>
                <a:cs typeface="Arial"/>
              </a:rPr>
              <a:t>​</a:t>
            </a:r>
            <a:endParaRPr kumimoji="0" lang="en-US" sz="1800" b="0" i="0" u="none" strike="noStrike" kern="1200" cap="none" spc="0" normalizeH="0" baseline="0" noProof="0" dirty="0">
              <a:ln>
                <a:noFill/>
              </a:ln>
              <a:solidFill>
                <a:srgbClr val="32373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48276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 name="Rectangle 15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1371609" y="620391"/>
            <a:ext cx="3667171" cy="5504688"/>
          </a:xfrm>
        </p:spPr>
        <p:txBody>
          <a:bodyPr vert="horz" lIns="91440" tIns="45720" rIns="91440" bIns="45720" rtlCol="0" anchor="ctr">
            <a:normAutofit/>
          </a:bodyPr>
          <a:lstStyle/>
          <a:p>
            <a:r>
              <a:rPr lang="en-US" sz="5600">
                <a:latin typeface="+mj-lt"/>
                <a:cs typeface="+mj-cs"/>
              </a:rPr>
              <a:t>Quality </a:t>
            </a:r>
            <a:br>
              <a:rPr lang="en-US" sz="5600" kern="1200">
                <a:latin typeface="+mj-lt"/>
                <a:cs typeface="Arial"/>
              </a:rPr>
            </a:br>
            <a:r>
              <a:rPr lang="en-US" sz="5600">
                <a:latin typeface="+mj-lt"/>
                <a:cs typeface="Arial"/>
              </a:rPr>
              <a:t>Assurance</a:t>
            </a:r>
            <a:br>
              <a:rPr lang="en-US" sz="5600">
                <a:latin typeface="+mj-lt"/>
                <a:cs typeface="+mj-cs"/>
              </a:rPr>
            </a:br>
            <a:endParaRPr lang="en-US" sz="5600" kern="1200">
              <a:latin typeface="+mj-lt"/>
              <a:cs typeface="Arial"/>
            </a:endParaRPr>
          </a:p>
        </p:txBody>
      </p:sp>
      <p:grpSp>
        <p:nvGrpSpPr>
          <p:cNvPr id="41" name="Google Shape;51;p15">
            <a:extLst>
              <a:ext uri="{FF2B5EF4-FFF2-40B4-BE49-F238E27FC236}">
                <a16:creationId xmlns:a16="http://schemas.microsoft.com/office/drawing/2014/main" id="{E58C106D-63CA-2977-5A83-8B8482672B4D}"/>
              </a:ext>
            </a:extLst>
          </p:cNvPr>
          <p:cNvGrpSpPr/>
          <p:nvPr/>
        </p:nvGrpSpPr>
        <p:grpSpPr>
          <a:xfrm>
            <a:off x="6024850" y="620391"/>
            <a:ext cx="5150721" cy="5504696"/>
            <a:chOff x="669000" y="569640"/>
            <a:chExt cx="3757089" cy="3994203"/>
          </a:xfrm>
        </p:grpSpPr>
        <p:sp>
          <p:nvSpPr>
            <p:cNvPr id="42" name="Google Shape;52;p15">
              <a:extLst>
                <a:ext uri="{FF2B5EF4-FFF2-40B4-BE49-F238E27FC236}">
                  <a16:creationId xmlns:a16="http://schemas.microsoft.com/office/drawing/2014/main" id="{018B21A7-960C-58C2-FFF1-5DA818867D14}"/>
                </a:ext>
              </a:extLst>
            </p:cNvPr>
            <p:cNvSpPr/>
            <p:nvPr/>
          </p:nvSpPr>
          <p:spPr>
            <a:xfrm>
              <a:off x="3843339" y="1394319"/>
              <a:ext cx="487157" cy="314604"/>
            </a:xfrm>
            <a:custGeom>
              <a:avLst/>
              <a:gdLst/>
              <a:ahLst/>
              <a:cxnLst/>
              <a:rect l="l" t="t" r="r" b="b"/>
              <a:pathLst>
                <a:path w="11787" h="7612" extrusionOk="0">
                  <a:moveTo>
                    <a:pt x="0" y="7612"/>
                  </a:moveTo>
                  <a:cubicBezTo>
                    <a:pt x="0" y="7612"/>
                    <a:pt x="609" y="3212"/>
                    <a:pt x="2330" y="3383"/>
                  </a:cubicBezTo>
                  <a:cubicBezTo>
                    <a:pt x="2809" y="3431"/>
                    <a:pt x="3135" y="3975"/>
                    <a:pt x="3347" y="4554"/>
                  </a:cubicBezTo>
                  <a:cubicBezTo>
                    <a:pt x="3478" y="4909"/>
                    <a:pt x="3939" y="4886"/>
                    <a:pt x="4028" y="4513"/>
                  </a:cubicBezTo>
                  <a:cubicBezTo>
                    <a:pt x="4483" y="2727"/>
                    <a:pt x="5417" y="0"/>
                    <a:pt x="6860" y="0"/>
                  </a:cubicBezTo>
                  <a:cubicBezTo>
                    <a:pt x="8357" y="0"/>
                    <a:pt x="8404" y="3123"/>
                    <a:pt x="8298" y="5022"/>
                  </a:cubicBezTo>
                  <a:cubicBezTo>
                    <a:pt x="8280" y="5305"/>
                    <a:pt x="8611" y="5436"/>
                    <a:pt x="8753" y="5199"/>
                  </a:cubicBezTo>
                  <a:cubicBezTo>
                    <a:pt x="9149" y="4548"/>
                    <a:pt x="9723" y="3922"/>
                    <a:pt x="10421" y="4105"/>
                  </a:cubicBezTo>
                  <a:cubicBezTo>
                    <a:pt x="11787" y="4454"/>
                    <a:pt x="11420" y="7612"/>
                    <a:pt x="11420" y="7612"/>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3" name="Google Shape;53;p15">
              <a:extLst>
                <a:ext uri="{FF2B5EF4-FFF2-40B4-BE49-F238E27FC236}">
                  <a16:creationId xmlns:a16="http://schemas.microsoft.com/office/drawing/2014/main" id="{28345141-E25C-0A38-6392-D0EC7F9D4425}"/>
                </a:ext>
              </a:extLst>
            </p:cNvPr>
            <p:cNvSpPr/>
            <p:nvPr/>
          </p:nvSpPr>
          <p:spPr>
            <a:xfrm>
              <a:off x="669000" y="3084757"/>
              <a:ext cx="487198" cy="314645"/>
            </a:xfrm>
            <a:custGeom>
              <a:avLst/>
              <a:gdLst/>
              <a:ahLst/>
              <a:cxnLst/>
              <a:rect l="l" t="t" r="r" b="b"/>
              <a:pathLst>
                <a:path w="11788" h="7613" extrusionOk="0">
                  <a:moveTo>
                    <a:pt x="0" y="7606"/>
                  </a:moveTo>
                  <a:cubicBezTo>
                    <a:pt x="0" y="7606"/>
                    <a:pt x="609" y="3212"/>
                    <a:pt x="2330" y="3384"/>
                  </a:cubicBezTo>
                  <a:cubicBezTo>
                    <a:pt x="2810" y="3431"/>
                    <a:pt x="3135" y="3975"/>
                    <a:pt x="3348" y="4549"/>
                  </a:cubicBezTo>
                  <a:cubicBezTo>
                    <a:pt x="3478" y="4909"/>
                    <a:pt x="3939" y="4886"/>
                    <a:pt x="4028" y="4513"/>
                  </a:cubicBezTo>
                  <a:cubicBezTo>
                    <a:pt x="4483" y="2721"/>
                    <a:pt x="5418" y="1"/>
                    <a:pt x="6861" y="1"/>
                  </a:cubicBezTo>
                  <a:cubicBezTo>
                    <a:pt x="8357" y="1"/>
                    <a:pt x="8404" y="3123"/>
                    <a:pt x="8298" y="5022"/>
                  </a:cubicBezTo>
                  <a:cubicBezTo>
                    <a:pt x="8280" y="5306"/>
                    <a:pt x="8611" y="5436"/>
                    <a:pt x="8753" y="5199"/>
                  </a:cubicBezTo>
                  <a:cubicBezTo>
                    <a:pt x="9149" y="4549"/>
                    <a:pt x="9723" y="3928"/>
                    <a:pt x="10421" y="4105"/>
                  </a:cubicBezTo>
                  <a:cubicBezTo>
                    <a:pt x="11787" y="4460"/>
                    <a:pt x="11420" y="7612"/>
                    <a:pt x="11420" y="7612"/>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4" name="Google Shape;54;p15">
              <a:extLst>
                <a:ext uri="{FF2B5EF4-FFF2-40B4-BE49-F238E27FC236}">
                  <a16:creationId xmlns:a16="http://schemas.microsoft.com/office/drawing/2014/main" id="{FBE831A6-3572-BFB7-8FDF-92E06A9330F7}"/>
                </a:ext>
              </a:extLst>
            </p:cNvPr>
            <p:cNvSpPr/>
            <p:nvPr/>
          </p:nvSpPr>
          <p:spPr>
            <a:xfrm>
              <a:off x="3938891" y="3067399"/>
              <a:ext cx="487198" cy="314645"/>
            </a:xfrm>
            <a:custGeom>
              <a:avLst/>
              <a:gdLst/>
              <a:ahLst/>
              <a:cxnLst/>
              <a:rect l="l" t="t" r="r" b="b"/>
              <a:pathLst>
                <a:path w="11788" h="7613" extrusionOk="0">
                  <a:moveTo>
                    <a:pt x="0" y="7612"/>
                  </a:moveTo>
                  <a:cubicBezTo>
                    <a:pt x="0" y="7612"/>
                    <a:pt x="610" y="3218"/>
                    <a:pt x="2331" y="3390"/>
                  </a:cubicBezTo>
                  <a:cubicBezTo>
                    <a:pt x="2810" y="3437"/>
                    <a:pt x="3135" y="3981"/>
                    <a:pt x="3348" y="4555"/>
                  </a:cubicBezTo>
                  <a:cubicBezTo>
                    <a:pt x="3478" y="4915"/>
                    <a:pt x="3939" y="4892"/>
                    <a:pt x="4028" y="4519"/>
                  </a:cubicBezTo>
                  <a:cubicBezTo>
                    <a:pt x="4483" y="2733"/>
                    <a:pt x="5418" y="1"/>
                    <a:pt x="6861" y="1"/>
                  </a:cubicBezTo>
                  <a:cubicBezTo>
                    <a:pt x="8357" y="1"/>
                    <a:pt x="8404" y="3123"/>
                    <a:pt x="8298" y="5022"/>
                  </a:cubicBezTo>
                  <a:cubicBezTo>
                    <a:pt x="8280" y="5312"/>
                    <a:pt x="8611" y="5436"/>
                    <a:pt x="8753" y="5199"/>
                  </a:cubicBezTo>
                  <a:cubicBezTo>
                    <a:pt x="9150" y="4549"/>
                    <a:pt x="9723" y="3928"/>
                    <a:pt x="10421" y="4105"/>
                  </a:cubicBezTo>
                  <a:cubicBezTo>
                    <a:pt x="11787" y="4460"/>
                    <a:pt x="11421" y="7612"/>
                    <a:pt x="11421" y="7612"/>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5" name="Google Shape;55;p15">
              <a:extLst>
                <a:ext uri="{FF2B5EF4-FFF2-40B4-BE49-F238E27FC236}">
                  <a16:creationId xmlns:a16="http://schemas.microsoft.com/office/drawing/2014/main" id="{72E712ED-1A1D-600A-2617-DEF7A4D5A88A}"/>
                </a:ext>
              </a:extLst>
            </p:cNvPr>
            <p:cNvSpPr/>
            <p:nvPr/>
          </p:nvSpPr>
          <p:spPr>
            <a:xfrm>
              <a:off x="837663" y="1077284"/>
              <a:ext cx="487157" cy="314645"/>
            </a:xfrm>
            <a:custGeom>
              <a:avLst/>
              <a:gdLst/>
              <a:ahLst/>
              <a:cxnLst/>
              <a:rect l="l" t="t" r="r" b="b"/>
              <a:pathLst>
                <a:path w="11787" h="7613" extrusionOk="0">
                  <a:moveTo>
                    <a:pt x="0" y="7612"/>
                  </a:moveTo>
                  <a:cubicBezTo>
                    <a:pt x="0" y="7612"/>
                    <a:pt x="609" y="3218"/>
                    <a:pt x="2330" y="3384"/>
                  </a:cubicBezTo>
                  <a:cubicBezTo>
                    <a:pt x="2809" y="3437"/>
                    <a:pt x="3135" y="3975"/>
                    <a:pt x="3347" y="4555"/>
                  </a:cubicBezTo>
                  <a:cubicBezTo>
                    <a:pt x="3478" y="4910"/>
                    <a:pt x="3939" y="4886"/>
                    <a:pt x="4028" y="4513"/>
                  </a:cubicBezTo>
                  <a:cubicBezTo>
                    <a:pt x="4483" y="2727"/>
                    <a:pt x="5417" y="1"/>
                    <a:pt x="6860" y="1"/>
                  </a:cubicBezTo>
                  <a:cubicBezTo>
                    <a:pt x="8357" y="1"/>
                    <a:pt x="8404" y="3124"/>
                    <a:pt x="8298" y="5022"/>
                  </a:cubicBezTo>
                  <a:cubicBezTo>
                    <a:pt x="8280" y="5312"/>
                    <a:pt x="8611" y="5436"/>
                    <a:pt x="8753" y="5199"/>
                  </a:cubicBezTo>
                  <a:cubicBezTo>
                    <a:pt x="9149" y="4549"/>
                    <a:pt x="9723" y="3928"/>
                    <a:pt x="10421" y="4105"/>
                  </a:cubicBezTo>
                  <a:cubicBezTo>
                    <a:pt x="11787" y="4460"/>
                    <a:pt x="11420" y="7612"/>
                    <a:pt x="11420" y="7612"/>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6" name="Google Shape;56;p15">
              <a:extLst>
                <a:ext uri="{FF2B5EF4-FFF2-40B4-BE49-F238E27FC236}">
                  <a16:creationId xmlns:a16="http://schemas.microsoft.com/office/drawing/2014/main" id="{EB21843C-B637-3A9A-49F4-B288BB84F0C8}"/>
                </a:ext>
              </a:extLst>
            </p:cNvPr>
            <p:cNvSpPr/>
            <p:nvPr/>
          </p:nvSpPr>
          <p:spPr>
            <a:xfrm>
              <a:off x="1085470" y="1954905"/>
              <a:ext cx="167510" cy="183877"/>
            </a:xfrm>
            <a:custGeom>
              <a:avLst/>
              <a:gdLst/>
              <a:ahLst/>
              <a:cxnLst/>
              <a:rect l="l" t="t" r="r" b="b"/>
              <a:pathLst>
                <a:path w="4053" h="4449" extrusionOk="0">
                  <a:moveTo>
                    <a:pt x="2027" y="1"/>
                  </a:moveTo>
                  <a:cubicBezTo>
                    <a:pt x="1916" y="1"/>
                    <a:pt x="1805" y="75"/>
                    <a:pt x="1805" y="222"/>
                  </a:cubicBezTo>
                  <a:cubicBezTo>
                    <a:pt x="1592" y="1305"/>
                    <a:pt x="1207" y="1742"/>
                    <a:pt x="238" y="1973"/>
                  </a:cubicBezTo>
                  <a:cubicBezTo>
                    <a:pt x="1" y="2032"/>
                    <a:pt x="1" y="2417"/>
                    <a:pt x="238" y="2476"/>
                  </a:cubicBezTo>
                  <a:cubicBezTo>
                    <a:pt x="1207" y="2706"/>
                    <a:pt x="1598" y="3144"/>
                    <a:pt x="1805" y="4226"/>
                  </a:cubicBezTo>
                  <a:cubicBezTo>
                    <a:pt x="1805" y="4374"/>
                    <a:pt x="1916" y="4448"/>
                    <a:pt x="2027" y="4448"/>
                  </a:cubicBezTo>
                  <a:cubicBezTo>
                    <a:pt x="2137" y="4448"/>
                    <a:pt x="2248" y="4374"/>
                    <a:pt x="2248" y="4226"/>
                  </a:cubicBezTo>
                  <a:cubicBezTo>
                    <a:pt x="2461" y="3144"/>
                    <a:pt x="2846" y="2706"/>
                    <a:pt x="3816" y="2476"/>
                  </a:cubicBezTo>
                  <a:cubicBezTo>
                    <a:pt x="4052" y="2411"/>
                    <a:pt x="4052" y="2032"/>
                    <a:pt x="3816" y="1973"/>
                  </a:cubicBezTo>
                  <a:cubicBezTo>
                    <a:pt x="2846" y="1742"/>
                    <a:pt x="2461" y="1305"/>
                    <a:pt x="2248" y="222"/>
                  </a:cubicBezTo>
                  <a:cubicBezTo>
                    <a:pt x="2248" y="75"/>
                    <a:pt x="2137" y="1"/>
                    <a:pt x="2027" y="1"/>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7" name="Google Shape;57;p15">
              <a:extLst>
                <a:ext uri="{FF2B5EF4-FFF2-40B4-BE49-F238E27FC236}">
                  <a16:creationId xmlns:a16="http://schemas.microsoft.com/office/drawing/2014/main" id="{04D7F925-D7EE-C2BE-8859-35AFD7514759}"/>
                </a:ext>
              </a:extLst>
            </p:cNvPr>
            <p:cNvSpPr/>
            <p:nvPr/>
          </p:nvSpPr>
          <p:spPr>
            <a:xfrm>
              <a:off x="3420711" y="1044675"/>
              <a:ext cx="167469" cy="183836"/>
            </a:xfrm>
            <a:custGeom>
              <a:avLst/>
              <a:gdLst/>
              <a:ahLst/>
              <a:cxnLst/>
              <a:rect l="l" t="t" r="r" b="b"/>
              <a:pathLst>
                <a:path w="4052" h="4448" extrusionOk="0">
                  <a:moveTo>
                    <a:pt x="2026" y="0"/>
                  </a:moveTo>
                  <a:cubicBezTo>
                    <a:pt x="1915" y="0"/>
                    <a:pt x="1804" y="74"/>
                    <a:pt x="1804" y="222"/>
                  </a:cubicBezTo>
                  <a:cubicBezTo>
                    <a:pt x="1597" y="1304"/>
                    <a:pt x="1207" y="1742"/>
                    <a:pt x="237" y="1973"/>
                  </a:cubicBezTo>
                  <a:cubicBezTo>
                    <a:pt x="0" y="2032"/>
                    <a:pt x="0" y="2416"/>
                    <a:pt x="237" y="2469"/>
                  </a:cubicBezTo>
                  <a:cubicBezTo>
                    <a:pt x="1207" y="2706"/>
                    <a:pt x="1597" y="3144"/>
                    <a:pt x="1804" y="4226"/>
                  </a:cubicBezTo>
                  <a:cubicBezTo>
                    <a:pt x="1804" y="4374"/>
                    <a:pt x="1915" y="4448"/>
                    <a:pt x="2026" y="4448"/>
                  </a:cubicBezTo>
                  <a:cubicBezTo>
                    <a:pt x="2137" y="4448"/>
                    <a:pt x="2248" y="4374"/>
                    <a:pt x="2248" y="4226"/>
                  </a:cubicBezTo>
                  <a:cubicBezTo>
                    <a:pt x="2461" y="3144"/>
                    <a:pt x="2845" y="2706"/>
                    <a:pt x="3815" y="2469"/>
                  </a:cubicBezTo>
                  <a:cubicBezTo>
                    <a:pt x="4052" y="2416"/>
                    <a:pt x="4052" y="2032"/>
                    <a:pt x="3815" y="1973"/>
                  </a:cubicBezTo>
                  <a:cubicBezTo>
                    <a:pt x="2845" y="1742"/>
                    <a:pt x="2461" y="1304"/>
                    <a:pt x="2248" y="222"/>
                  </a:cubicBezTo>
                  <a:cubicBezTo>
                    <a:pt x="2248" y="74"/>
                    <a:pt x="2137" y="0"/>
                    <a:pt x="20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8" name="Google Shape;58;p15">
              <a:extLst>
                <a:ext uri="{FF2B5EF4-FFF2-40B4-BE49-F238E27FC236}">
                  <a16:creationId xmlns:a16="http://schemas.microsoft.com/office/drawing/2014/main" id="{5F13BBA4-2DA3-5BF2-F204-6D6B6E80D470}"/>
                </a:ext>
              </a:extLst>
            </p:cNvPr>
            <p:cNvSpPr/>
            <p:nvPr/>
          </p:nvSpPr>
          <p:spPr>
            <a:xfrm>
              <a:off x="3649755" y="1322158"/>
              <a:ext cx="87289" cy="94935"/>
            </a:xfrm>
            <a:custGeom>
              <a:avLst/>
              <a:gdLst/>
              <a:ahLst/>
              <a:cxnLst/>
              <a:rect l="l" t="t" r="r" b="b"/>
              <a:pathLst>
                <a:path w="2112" h="2297" extrusionOk="0">
                  <a:moveTo>
                    <a:pt x="1053" y="0"/>
                  </a:moveTo>
                  <a:cubicBezTo>
                    <a:pt x="1000" y="0"/>
                    <a:pt x="946" y="34"/>
                    <a:pt x="940" y="102"/>
                  </a:cubicBezTo>
                  <a:cubicBezTo>
                    <a:pt x="828" y="670"/>
                    <a:pt x="627" y="895"/>
                    <a:pt x="124" y="1019"/>
                  </a:cubicBezTo>
                  <a:cubicBezTo>
                    <a:pt x="0" y="1060"/>
                    <a:pt x="0" y="1232"/>
                    <a:pt x="124" y="1279"/>
                  </a:cubicBezTo>
                  <a:cubicBezTo>
                    <a:pt x="627" y="1398"/>
                    <a:pt x="828" y="1628"/>
                    <a:pt x="940" y="2190"/>
                  </a:cubicBezTo>
                  <a:cubicBezTo>
                    <a:pt x="946" y="2261"/>
                    <a:pt x="1000" y="2297"/>
                    <a:pt x="1053" y="2297"/>
                  </a:cubicBezTo>
                  <a:cubicBezTo>
                    <a:pt x="1107" y="2297"/>
                    <a:pt x="1162" y="2261"/>
                    <a:pt x="1171" y="2190"/>
                  </a:cubicBezTo>
                  <a:cubicBezTo>
                    <a:pt x="1283" y="1628"/>
                    <a:pt x="1484" y="1398"/>
                    <a:pt x="1987" y="1279"/>
                  </a:cubicBezTo>
                  <a:cubicBezTo>
                    <a:pt x="2111" y="1232"/>
                    <a:pt x="2111" y="1060"/>
                    <a:pt x="1987" y="1019"/>
                  </a:cubicBezTo>
                  <a:cubicBezTo>
                    <a:pt x="1484" y="895"/>
                    <a:pt x="1283" y="670"/>
                    <a:pt x="1171" y="102"/>
                  </a:cubicBezTo>
                  <a:cubicBezTo>
                    <a:pt x="1162" y="34"/>
                    <a:pt x="1107" y="0"/>
                    <a:pt x="10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9" name="Google Shape;59;p15">
              <a:extLst>
                <a:ext uri="{FF2B5EF4-FFF2-40B4-BE49-F238E27FC236}">
                  <a16:creationId xmlns:a16="http://schemas.microsoft.com/office/drawing/2014/main" id="{3341FD63-DA6F-233D-60A5-1F3248548D18}"/>
                </a:ext>
              </a:extLst>
            </p:cNvPr>
            <p:cNvSpPr/>
            <p:nvPr/>
          </p:nvSpPr>
          <p:spPr>
            <a:xfrm>
              <a:off x="1031949" y="2254871"/>
              <a:ext cx="87082" cy="94935"/>
            </a:xfrm>
            <a:custGeom>
              <a:avLst/>
              <a:gdLst/>
              <a:ahLst/>
              <a:cxnLst/>
              <a:rect l="l" t="t" r="r" b="b"/>
              <a:pathLst>
                <a:path w="2107" h="2297" extrusionOk="0">
                  <a:moveTo>
                    <a:pt x="1054" y="1"/>
                  </a:moveTo>
                  <a:cubicBezTo>
                    <a:pt x="1000" y="1"/>
                    <a:pt x="947" y="35"/>
                    <a:pt x="941" y="103"/>
                  </a:cubicBezTo>
                  <a:cubicBezTo>
                    <a:pt x="835" y="670"/>
                    <a:pt x="628" y="895"/>
                    <a:pt x="125" y="1019"/>
                  </a:cubicBezTo>
                  <a:cubicBezTo>
                    <a:pt x="1" y="1061"/>
                    <a:pt x="1" y="1232"/>
                    <a:pt x="125" y="1280"/>
                  </a:cubicBezTo>
                  <a:cubicBezTo>
                    <a:pt x="628" y="1398"/>
                    <a:pt x="829" y="1629"/>
                    <a:pt x="941" y="2190"/>
                  </a:cubicBezTo>
                  <a:cubicBezTo>
                    <a:pt x="947" y="2261"/>
                    <a:pt x="1000" y="2297"/>
                    <a:pt x="1054" y="2297"/>
                  </a:cubicBezTo>
                  <a:cubicBezTo>
                    <a:pt x="1108" y="2297"/>
                    <a:pt x="1163" y="2261"/>
                    <a:pt x="1172" y="2190"/>
                  </a:cubicBezTo>
                  <a:cubicBezTo>
                    <a:pt x="1278" y="1629"/>
                    <a:pt x="1479" y="1398"/>
                    <a:pt x="1982" y="1280"/>
                  </a:cubicBezTo>
                  <a:cubicBezTo>
                    <a:pt x="2106" y="1232"/>
                    <a:pt x="2106" y="1061"/>
                    <a:pt x="1982" y="1019"/>
                  </a:cubicBezTo>
                  <a:cubicBezTo>
                    <a:pt x="1485" y="895"/>
                    <a:pt x="1278" y="670"/>
                    <a:pt x="1172" y="103"/>
                  </a:cubicBezTo>
                  <a:cubicBezTo>
                    <a:pt x="1163" y="35"/>
                    <a:pt x="1108" y="1"/>
                    <a:pt x="10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0" name="Google Shape;60;p15">
              <a:extLst>
                <a:ext uri="{FF2B5EF4-FFF2-40B4-BE49-F238E27FC236}">
                  <a16:creationId xmlns:a16="http://schemas.microsoft.com/office/drawing/2014/main" id="{E1FD32A2-ADCC-0D8D-0386-30ED362EA68F}"/>
                </a:ext>
              </a:extLst>
            </p:cNvPr>
            <p:cNvSpPr/>
            <p:nvPr/>
          </p:nvSpPr>
          <p:spPr>
            <a:xfrm>
              <a:off x="1416183" y="4182001"/>
              <a:ext cx="2277655" cy="201194"/>
            </a:xfrm>
            <a:custGeom>
              <a:avLst/>
              <a:gdLst/>
              <a:ahLst/>
              <a:cxnLst/>
              <a:rect l="l" t="t" r="r" b="b"/>
              <a:pathLst>
                <a:path w="55109" h="4868" extrusionOk="0">
                  <a:moveTo>
                    <a:pt x="27555" y="0"/>
                  </a:moveTo>
                  <a:cubicBezTo>
                    <a:pt x="12338" y="0"/>
                    <a:pt x="1" y="1089"/>
                    <a:pt x="1" y="2431"/>
                  </a:cubicBezTo>
                  <a:cubicBezTo>
                    <a:pt x="1" y="3779"/>
                    <a:pt x="12338" y="4868"/>
                    <a:pt x="27555" y="4868"/>
                  </a:cubicBezTo>
                  <a:cubicBezTo>
                    <a:pt x="34865" y="4868"/>
                    <a:pt x="41873" y="4613"/>
                    <a:pt x="47036" y="4152"/>
                  </a:cubicBezTo>
                  <a:cubicBezTo>
                    <a:pt x="52205" y="3697"/>
                    <a:pt x="55109" y="3082"/>
                    <a:pt x="55109" y="2431"/>
                  </a:cubicBezTo>
                  <a:cubicBezTo>
                    <a:pt x="55109" y="1786"/>
                    <a:pt x="52205" y="1171"/>
                    <a:pt x="47036" y="710"/>
                  </a:cubicBezTo>
                  <a:cubicBezTo>
                    <a:pt x="41873" y="255"/>
                    <a:pt x="34865" y="0"/>
                    <a:pt x="27555" y="0"/>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1" name="Google Shape;61;p15">
              <a:extLst>
                <a:ext uri="{FF2B5EF4-FFF2-40B4-BE49-F238E27FC236}">
                  <a16:creationId xmlns:a16="http://schemas.microsoft.com/office/drawing/2014/main" id="{3F5E0D64-B297-6B2A-6EF6-A8740FF33AAF}"/>
                </a:ext>
              </a:extLst>
            </p:cNvPr>
            <p:cNvSpPr/>
            <p:nvPr/>
          </p:nvSpPr>
          <p:spPr>
            <a:xfrm>
              <a:off x="1299346" y="1537110"/>
              <a:ext cx="2545804" cy="2762704"/>
            </a:xfrm>
            <a:custGeom>
              <a:avLst/>
              <a:gdLst/>
              <a:ahLst/>
              <a:cxnLst/>
              <a:rect l="l" t="t" r="r" b="b"/>
              <a:pathLst>
                <a:path w="61597" h="66845" extrusionOk="0">
                  <a:moveTo>
                    <a:pt x="16911" y="1"/>
                  </a:moveTo>
                  <a:cubicBezTo>
                    <a:pt x="13560" y="1"/>
                    <a:pt x="10229" y="1012"/>
                    <a:pt x="7719" y="4009"/>
                  </a:cubicBezTo>
                  <a:cubicBezTo>
                    <a:pt x="1" y="13229"/>
                    <a:pt x="11711" y="34497"/>
                    <a:pt x="11711" y="34497"/>
                  </a:cubicBezTo>
                  <a:cubicBezTo>
                    <a:pt x="10759" y="41653"/>
                    <a:pt x="10670" y="48554"/>
                    <a:pt x="11202" y="54096"/>
                  </a:cubicBezTo>
                  <a:cubicBezTo>
                    <a:pt x="11894" y="61252"/>
                    <a:pt x="13621" y="66149"/>
                    <a:pt x="15868" y="66409"/>
                  </a:cubicBezTo>
                  <a:cubicBezTo>
                    <a:pt x="15961" y="66420"/>
                    <a:pt x="16053" y="66426"/>
                    <a:pt x="16145" y="66426"/>
                  </a:cubicBezTo>
                  <a:cubicBezTo>
                    <a:pt x="19987" y="66426"/>
                    <a:pt x="22861" y="56992"/>
                    <a:pt x="22948" y="49465"/>
                  </a:cubicBezTo>
                  <a:cubicBezTo>
                    <a:pt x="22954" y="49223"/>
                    <a:pt x="22965" y="48986"/>
                    <a:pt x="22977" y="48750"/>
                  </a:cubicBezTo>
                  <a:cubicBezTo>
                    <a:pt x="23291" y="44391"/>
                    <a:pt x="25964" y="41937"/>
                    <a:pt x="28962" y="41357"/>
                  </a:cubicBezTo>
                  <a:cubicBezTo>
                    <a:pt x="29413" y="41269"/>
                    <a:pt x="29874" y="41223"/>
                    <a:pt x="30338" y="41223"/>
                  </a:cubicBezTo>
                  <a:cubicBezTo>
                    <a:pt x="30494" y="41223"/>
                    <a:pt x="30651" y="41228"/>
                    <a:pt x="30807" y="41239"/>
                  </a:cubicBezTo>
                  <a:cubicBezTo>
                    <a:pt x="34244" y="41440"/>
                    <a:pt x="37556" y="44036"/>
                    <a:pt x="37792" y="48968"/>
                  </a:cubicBezTo>
                  <a:cubicBezTo>
                    <a:pt x="37798" y="49205"/>
                    <a:pt x="37804" y="49442"/>
                    <a:pt x="37804" y="49684"/>
                  </a:cubicBezTo>
                  <a:cubicBezTo>
                    <a:pt x="37717" y="57262"/>
                    <a:pt x="40399" y="66844"/>
                    <a:pt x="44280" y="66844"/>
                  </a:cubicBezTo>
                  <a:cubicBezTo>
                    <a:pt x="44348" y="66844"/>
                    <a:pt x="44417" y="66841"/>
                    <a:pt x="44487" y="66835"/>
                  </a:cubicBezTo>
                  <a:cubicBezTo>
                    <a:pt x="48479" y="66486"/>
                    <a:pt x="51193" y="51506"/>
                    <a:pt x="49390" y="35052"/>
                  </a:cubicBezTo>
                  <a:cubicBezTo>
                    <a:pt x="49390" y="35052"/>
                    <a:pt x="61596" y="14134"/>
                    <a:pt x="54097" y="4695"/>
                  </a:cubicBezTo>
                  <a:cubicBezTo>
                    <a:pt x="51534" y="1470"/>
                    <a:pt x="48016" y="408"/>
                    <a:pt x="44494" y="408"/>
                  </a:cubicBezTo>
                  <a:cubicBezTo>
                    <a:pt x="37760" y="408"/>
                    <a:pt x="31013" y="4290"/>
                    <a:pt x="30908" y="4352"/>
                  </a:cubicBezTo>
                  <a:cubicBezTo>
                    <a:pt x="30908" y="4352"/>
                    <a:pt x="23864" y="1"/>
                    <a:pt x="16911" y="1"/>
                  </a:cubicBezTo>
                  <a:close/>
                </a:path>
              </a:pathLst>
            </a:custGeom>
            <a:solidFill>
              <a:srgbClr val="FFFFFF"/>
            </a:solidFill>
            <a:ln w="9525" cap="flat" cmpd="sng">
              <a:solidFill>
                <a:srgbClr val="EEE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2" name="Google Shape;62;p15">
              <a:extLst>
                <a:ext uri="{FF2B5EF4-FFF2-40B4-BE49-F238E27FC236}">
                  <a16:creationId xmlns:a16="http://schemas.microsoft.com/office/drawing/2014/main" id="{96C3E812-EF49-60DC-6703-D440EE937162}"/>
                </a:ext>
              </a:extLst>
            </p:cNvPr>
            <p:cNvSpPr/>
            <p:nvPr/>
          </p:nvSpPr>
          <p:spPr>
            <a:xfrm>
              <a:off x="1502725" y="1617909"/>
              <a:ext cx="536546" cy="791098"/>
            </a:xfrm>
            <a:custGeom>
              <a:avLst/>
              <a:gdLst/>
              <a:ahLst/>
              <a:cxnLst/>
              <a:rect l="l" t="t" r="r" b="b"/>
              <a:pathLst>
                <a:path w="12982" h="19141" extrusionOk="0">
                  <a:moveTo>
                    <a:pt x="12491" y="1"/>
                  </a:moveTo>
                  <a:cubicBezTo>
                    <a:pt x="10942" y="1"/>
                    <a:pt x="6090" y="320"/>
                    <a:pt x="3324" y="4130"/>
                  </a:cubicBezTo>
                  <a:cubicBezTo>
                    <a:pt x="0" y="8708"/>
                    <a:pt x="2857" y="19140"/>
                    <a:pt x="2857" y="19140"/>
                  </a:cubicBezTo>
                  <a:cubicBezTo>
                    <a:pt x="2857" y="19140"/>
                    <a:pt x="1828" y="2805"/>
                    <a:pt x="12982" y="14"/>
                  </a:cubicBezTo>
                  <a:cubicBezTo>
                    <a:pt x="12982" y="14"/>
                    <a:pt x="12804" y="1"/>
                    <a:pt x="12491" y="1"/>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3" name="Google Shape;63;p15">
              <a:extLst>
                <a:ext uri="{FF2B5EF4-FFF2-40B4-BE49-F238E27FC236}">
                  <a16:creationId xmlns:a16="http://schemas.microsoft.com/office/drawing/2014/main" id="{BE209552-CBFC-FB15-0D24-7842ED44D8A2}"/>
                </a:ext>
              </a:extLst>
            </p:cNvPr>
            <p:cNvSpPr/>
            <p:nvPr/>
          </p:nvSpPr>
          <p:spPr>
            <a:xfrm>
              <a:off x="2572562" y="1553973"/>
              <a:ext cx="1272551" cy="2745841"/>
            </a:xfrm>
            <a:custGeom>
              <a:avLst/>
              <a:gdLst/>
              <a:ahLst/>
              <a:cxnLst/>
              <a:rect l="l" t="t" r="r" b="b"/>
              <a:pathLst>
                <a:path w="30790" h="66437" extrusionOk="0">
                  <a:moveTo>
                    <a:pt x="13685" y="0"/>
                  </a:moveTo>
                  <a:cubicBezTo>
                    <a:pt x="6952" y="0"/>
                    <a:pt x="204" y="3882"/>
                    <a:pt x="95" y="3944"/>
                  </a:cubicBezTo>
                  <a:cubicBezTo>
                    <a:pt x="189" y="3913"/>
                    <a:pt x="5996" y="1756"/>
                    <a:pt x="11157" y="1756"/>
                  </a:cubicBezTo>
                  <a:cubicBezTo>
                    <a:pt x="13779" y="1756"/>
                    <a:pt x="16234" y="2312"/>
                    <a:pt x="17690" y="3986"/>
                  </a:cubicBezTo>
                  <a:cubicBezTo>
                    <a:pt x="22799" y="9846"/>
                    <a:pt x="20552" y="27613"/>
                    <a:pt x="14437" y="33994"/>
                  </a:cubicBezTo>
                  <a:cubicBezTo>
                    <a:pt x="14437" y="33994"/>
                    <a:pt x="17211" y="46763"/>
                    <a:pt x="15336" y="55421"/>
                  </a:cubicBezTo>
                  <a:cubicBezTo>
                    <a:pt x="14583" y="58900"/>
                    <a:pt x="13660" y="60306"/>
                    <a:pt x="12776" y="60306"/>
                  </a:cubicBezTo>
                  <a:cubicBezTo>
                    <a:pt x="11460" y="60306"/>
                    <a:pt x="10233" y="57182"/>
                    <a:pt x="9794" y="53144"/>
                  </a:cubicBezTo>
                  <a:cubicBezTo>
                    <a:pt x="9124" y="46979"/>
                    <a:pt x="8356" y="40656"/>
                    <a:pt x="1968" y="40656"/>
                  </a:cubicBezTo>
                  <a:cubicBezTo>
                    <a:pt x="1364" y="40656"/>
                    <a:pt x="710" y="40712"/>
                    <a:pt x="0" y="40831"/>
                  </a:cubicBezTo>
                  <a:cubicBezTo>
                    <a:pt x="3437" y="41032"/>
                    <a:pt x="6749" y="43628"/>
                    <a:pt x="6985" y="48560"/>
                  </a:cubicBezTo>
                  <a:cubicBezTo>
                    <a:pt x="6991" y="48797"/>
                    <a:pt x="6997" y="49034"/>
                    <a:pt x="6997" y="49276"/>
                  </a:cubicBezTo>
                  <a:cubicBezTo>
                    <a:pt x="6910" y="56854"/>
                    <a:pt x="9592" y="66436"/>
                    <a:pt x="13473" y="66436"/>
                  </a:cubicBezTo>
                  <a:cubicBezTo>
                    <a:pt x="13541" y="66436"/>
                    <a:pt x="13610" y="66433"/>
                    <a:pt x="13680" y="66427"/>
                  </a:cubicBezTo>
                  <a:cubicBezTo>
                    <a:pt x="17672" y="66078"/>
                    <a:pt x="20386" y="51098"/>
                    <a:pt x="18583" y="34644"/>
                  </a:cubicBezTo>
                  <a:cubicBezTo>
                    <a:pt x="18583" y="34644"/>
                    <a:pt x="30789" y="13726"/>
                    <a:pt x="23284" y="4287"/>
                  </a:cubicBezTo>
                  <a:cubicBezTo>
                    <a:pt x="20723" y="1062"/>
                    <a:pt x="17206" y="0"/>
                    <a:pt x="13685" y="0"/>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4" name="Google Shape;64;p15">
              <a:extLst>
                <a:ext uri="{FF2B5EF4-FFF2-40B4-BE49-F238E27FC236}">
                  <a16:creationId xmlns:a16="http://schemas.microsoft.com/office/drawing/2014/main" id="{8414BA07-9328-DA90-CA00-38C41396DF66}"/>
                </a:ext>
              </a:extLst>
            </p:cNvPr>
            <p:cNvSpPr/>
            <p:nvPr/>
          </p:nvSpPr>
          <p:spPr>
            <a:xfrm>
              <a:off x="1762311" y="3246561"/>
              <a:ext cx="733814" cy="1036143"/>
            </a:xfrm>
            <a:custGeom>
              <a:avLst/>
              <a:gdLst/>
              <a:ahLst/>
              <a:cxnLst/>
              <a:rect l="l" t="t" r="r" b="b"/>
              <a:pathLst>
                <a:path w="17755" h="25070" extrusionOk="0">
                  <a:moveTo>
                    <a:pt x="17692" y="0"/>
                  </a:moveTo>
                  <a:cubicBezTo>
                    <a:pt x="17181" y="0"/>
                    <a:pt x="13656" y="107"/>
                    <a:pt x="11882" y="2993"/>
                  </a:cubicBezTo>
                  <a:cubicBezTo>
                    <a:pt x="9960" y="6116"/>
                    <a:pt x="9492" y="18908"/>
                    <a:pt x="5418" y="20913"/>
                  </a:cubicBezTo>
                  <a:cubicBezTo>
                    <a:pt x="5046" y="21097"/>
                    <a:pt x="4697" y="21180"/>
                    <a:pt x="4370" y="21180"/>
                  </a:cubicBezTo>
                  <a:cubicBezTo>
                    <a:pt x="1082" y="21180"/>
                    <a:pt x="1" y="12743"/>
                    <a:pt x="0" y="12740"/>
                  </a:cubicBezTo>
                  <a:lnTo>
                    <a:pt x="0" y="12740"/>
                  </a:lnTo>
                  <a:cubicBezTo>
                    <a:pt x="692" y="19896"/>
                    <a:pt x="2419" y="24787"/>
                    <a:pt x="4660" y="25053"/>
                  </a:cubicBezTo>
                  <a:cubicBezTo>
                    <a:pt x="4752" y="25064"/>
                    <a:pt x="4843" y="25069"/>
                    <a:pt x="4934" y="25069"/>
                  </a:cubicBezTo>
                  <a:cubicBezTo>
                    <a:pt x="8784" y="25069"/>
                    <a:pt x="11659" y="15632"/>
                    <a:pt x="11746" y="8103"/>
                  </a:cubicBezTo>
                  <a:cubicBezTo>
                    <a:pt x="11752" y="7867"/>
                    <a:pt x="11757" y="7624"/>
                    <a:pt x="11775" y="7394"/>
                  </a:cubicBezTo>
                  <a:cubicBezTo>
                    <a:pt x="12089" y="3029"/>
                    <a:pt x="14762" y="580"/>
                    <a:pt x="17754" y="1"/>
                  </a:cubicBezTo>
                  <a:cubicBezTo>
                    <a:pt x="17754" y="1"/>
                    <a:pt x="17733" y="0"/>
                    <a:pt x="17692" y="0"/>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5" name="Google Shape;65;p15">
              <a:extLst>
                <a:ext uri="{FF2B5EF4-FFF2-40B4-BE49-F238E27FC236}">
                  <a16:creationId xmlns:a16="http://schemas.microsoft.com/office/drawing/2014/main" id="{E3500B78-55D9-8321-6F35-63F05F5F4B5E}"/>
                </a:ext>
              </a:extLst>
            </p:cNvPr>
            <p:cNvSpPr/>
            <p:nvPr/>
          </p:nvSpPr>
          <p:spPr>
            <a:xfrm>
              <a:off x="2296610" y="944081"/>
              <a:ext cx="166477" cy="354157"/>
            </a:xfrm>
            <a:custGeom>
              <a:avLst/>
              <a:gdLst/>
              <a:ahLst/>
              <a:cxnLst/>
              <a:rect l="l" t="t" r="r" b="b"/>
              <a:pathLst>
                <a:path w="4028" h="8569" extrusionOk="0">
                  <a:moveTo>
                    <a:pt x="320" y="1"/>
                  </a:moveTo>
                  <a:cubicBezTo>
                    <a:pt x="0" y="2248"/>
                    <a:pt x="24" y="5974"/>
                    <a:pt x="24" y="5974"/>
                  </a:cubicBezTo>
                  <a:cubicBezTo>
                    <a:pt x="24" y="5974"/>
                    <a:pt x="515" y="7855"/>
                    <a:pt x="1124" y="8304"/>
                  </a:cubicBezTo>
                  <a:cubicBezTo>
                    <a:pt x="1347" y="8470"/>
                    <a:pt x="1585" y="8569"/>
                    <a:pt x="1833" y="8569"/>
                  </a:cubicBezTo>
                  <a:cubicBezTo>
                    <a:pt x="2256" y="8569"/>
                    <a:pt x="2708" y="8284"/>
                    <a:pt x="3170" y="7565"/>
                  </a:cubicBezTo>
                  <a:cubicBezTo>
                    <a:pt x="4028" y="6228"/>
                    <a:pt x="3655" y="3957"/>
                    <a:pt x="3655" y="3957"/>
                  </a:cubicBezTo>
                  <a:lnTo>
                    <a:pt x="3655" y="3957"/>
                  </a:lnTo>
                  <a:lnTo>
                    <a:pt x="2508" y="4620"/>
                  </a:lnTo>
                  <a:cubicBezTo>
                    <a:pt x="2526" y="5709"/>
                    <a:pt x="2155" y="6542"/>
                    <a:pt x="1850" y="6542"/>
                  </a:cubicBezTo>
                  <a:cubicBezTo>
                    <a:pt x="1747" y="6542"/>
                    <a:pt x="1650" y="6445"/>
                    <a:pt x="1580" y="6228"/>
                  </a:cubicBezTo>
                  <a:cubicBezTo>
                    <a:pt x="1296" y="5383"/>
                    <a:pt x="320" y="1"/>
                    <a:pt x="320" y="1"/>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6" name="Google Shape;66;p15">
              <a:extLst>
                <a:ext uri="{FF2B5EF4-FFF2-40B4-BE49-F238E27FC236}">
                  <a16:creationId xmlns:a16="http://schemas.microsoft.com/office/drawing/2014/main" id="{0C38A440-5EBE-2638-74BD-4799CC322C2E}"/>
                </a:ext>
              </a:extLst>
            </p:cNvPr>
            <p:cNvSpPr/>
            <p:nvPr/>
          </p:nvSpPr>
          <p:spPr>
            <a:xfrm>
              <a:off x="2028221" y="905975"/>
              <a:ext cx="281623" cy="591350"/>
            </a:xfrm>
            <a:custGeom>
              <a:avLst/>
              <a:gdLst/>
              <a:ahLst/>
              <a:cxnLst/>
              <a:rect l="l" t="t" r="r" b="b"/>
              <a:pathLst>
                <a:path w="6814" h="14308" extrusionOk="0">
                  <a:moveTo>
                    <a:pt x="3289" y="0"/>
                  </a:moveTo>
                  <a:cubicBezTo>
                    <a:pt x="2201" y="24"/>
                    <a:pt x="1107" y="337"/>
                    <a:pt x="1" y="923"/>
                  </a:cubicBezTo>
                  <a:lnTo>
                    <a:pt x="267" y="9540"/>
                  </a:lnTo>
                  <a:lnTo>
                    <a:pt x="202" y="13354"/>
                  </a:lnTo>
                  <a:cubicBezTo>
                    <a:pt x="1338" y="13922"/>
                    <a:pt x="2337" y="14307"/>
                    <a:pt x="3405" y="14307"/>
                  </a:cubicBezTo>
                  <a:cubicBezTo>
                    <a:pt x="4305" y="14307"/>
                    <a:pt x="5254" y="14034"/>
                    <a:pt x="6376" y="13366"/>
                  </a:cubicBezTo>
                  <a:lnTo>
                    <a:pt x="6376" y="9658"/>
                  </a:lnTo>
                  <a:lnTo>
                    <a:pt x="6814" y="923"/>
                  </a:lnTo>
                  <a:cubicBezTo>
                    <a:pt x="5702" y="302"/>
                    <a:pt x="4578" y="0"/>
                    <a:pt x="3449" y="0"/>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7" name="Google Shape;67;p15">
              <a:extLst>
                <a:ext uri="{FF2B5EF4-FFF2-40B4-BE49-F238E27FC236}">
                  <a16:creationId xmlns:a16="http://schemas.microsoft.com/office/drawing/2014/main" id="{86092880-64C1-4E12-A468-5CE6261ACFF5}"/>
                </a:ext>
              </a:extLst>
            </p:cNvPr>
            <p:cNvSpPr/>
            <p:nvPr/>
          </p:nvSpPr>
          <p:spPr>
            <a:xfrm>
              <a:off x="2163903" y="905727"/>
              <a:ext cx="6861" cy="588415"/>
            </a:xfrm>
            <a:custGeom>
              <a:avLst/>
              <a:gdLst/>
              <a:ahLst/>
              <a:cxnLst/>
              <a:rect l="l" t="t" r="r" b="b"/>
              <a:pathLst>
                <a:path w="166" h="14237" extrusionOk="0">
                  <a:moveTo>
                    <a:pt x="160" y="0"/>
                  </a:moveTo>
                  <a:cubicBezTo>
                    <a:pt x="112" y="0"/>
                    <a:pt x="59" y="0"/>
                    <a:pt x="6" y="6"/>
                  </a:cubicBezTo>
                  <a:lnTo>
                    <a:pt x="6" y="14153"/>
                  </a:lnTo>
                  <a:cubicBezTo>
                    <a:pt x="0" y="14209"/>
                    <a:pt x="41" y="14237"/>
                    <a:pt x="83" y="14237"/>
                  </a:cubicBezTo>
                  <a:cubicBezTo>
                    <a:pt x="124" y="14237"/>
                    <a:pt x="166" y="14209"/>
                    <a:pt x="160" y="14153"/>
                  </a:cubicBezTo>
                  <a:lnTo>
                    <a:pt x="160"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8" name="Google Shape;68;p15">
              <a:extLst>
                <a:ext uri="{FF2B5EF4-FFF2-40B4-BE49-F238E27FC236}">
                  <a16:creationId xmlns:a16="http://schemas.microsoft.com/office/drawing/2014/main" id="{A74C2C99-4941-1DA0-9EA7-10968638C68B}"/>
                </a:ext>
              </a:extLst>
            </p:cNvPr>
            <p:cNvSpPr/>
            <p:nvPr/>
          </p:nvSpPr>
          <p:spPr>
            <a:xfrm>
              <a:off x="2133072" y="850966"/>
              <a:ext cx="68980" cy="78320"/>
            </a:xfrm>
            <a:custGeom>
              <a:avLst/>
              <a:gdLst/>
              <a:ahLst/>
              <a:cxnLst/>
              <a:rect l="l" t="t" r="r" b="b"/>
              <a:pathLst>
                <a:path w="1669" h="1895" extrusionOk="0">
                  <a:moveTo>
                    <a:pt x="1" y="0"/>
                  </a:moveTo>
                  <a:lnTo>
                    <a:pt x="1" y="1686"/>
                  </a:lnTo>
                  <a:cubicBezTo>
                    <a:pt x="261" y="1825"/>
                    <a:pt x="548" y="1894"/>
                    <a:pt x="835" y="1894"/>
                  </a:cubicBezTo>
                  <a:cubicBezTo>
                    <a:pt x="1122" y="1894"/>
                    <a:pt x="1408" y="1825"/>
                    <a:pt x="1669" y="1686"/>
                  </a:cubicBezTo>
                  <a:lnTo>
                    <a:pt x="1669" y="0"/>
                  </a:ln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9" name="Google Shape;69;p15">
              <a:extLst>
                <a:ext uri="{FF2B5EF4-FFF2-40B4-BE49-F238E27FC236}">
                  <a16:creationId xmlns:a16="http://schemas.microsoft.com/office/drawing/2014/main" id="{EA897EC1-3749-E4B0-F0E1-D8AD74342FB8}"/>
                </a:ext>
              </a:extLst>
            </p:cNvPr>
            <p:cNvSpPr/>
            <p:nvPr/>
          </p:nvSpPr>
          <p:spPr>
            <a:xfrm>
              <a:off x="2133072" y="850966"/>
              <a:ext cx="68980" cy="54804"/>
            </a:xfrm>
            <a:custGeom>
              <a:avLst/>
              <a:gdLst/>
              <a:ahLst/>
              <a:cxnLst/>
              <a:rect l="l" t="t" r="r" b="b"/>
              <a:pathLst>
                <a:path w="1669" h="1326" extrusionOk="0">
                  <a:moveTo>
                    <a:pt x="1" y="0"/>
                  </a:moveTo>
                  <a:lnTo>
                    <a:pt x="1" y="609"/>
                  </a:lnTo>
                  <a:cubicBezTo>
                    <a:pt x="397" y="905"/>
                    <a:pt x="1018" y="1272"/>
                    <a:pt x="1669" y="1325"/>
                  </a:cubicBezTo>
                  <a:lnTo>
                    <a:pt x="1669" y="0"/>
                  </a:ln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0" name="Google Shape;70;p15">
              <a:extLst>
                <a:ext uri="{FF2B5EF4-FFF2-40B4-BE49-F238E27FC236}">
                  <a16:creationId xmlns:a16="http://schemas.microsoft.com/office/drawing/2014/main" id="{42EC3C45-DB62-F140-4D19-4E8EFF20BC1C}"/>
                </a:ext>
              </a:extLst>
            </p:cNvPr>
            <p:cNvSpPr/>
            <p:nvPr/>
          </p:nvSpPr>
          <p:spPr>
            <a:xfrm>
              <a:off x="2052481" y="713299"/>
              <a:ext cx="42777" cy="90843"/>
            </a:xfrm>
            <a:custGeom>
              <a:avLst/>
              <a:gdLst/>
              <a:ahLst/>
              <a:cxnLst/>
              <a:rect l="l" t="t" r="r" b="b"/>
              <a:pathLst>
                <a:path w="1035" h="2198" extrusionOk="0">
                  <a:moveTo>
                    <a:pt x="318" y="1"/>
                  </a:moveTo>
                  <a:cubicBezTo>
                    <a:pt x="1" y="1"/>
                    <a:pt x="21" y="970"/>
                    <a:pt x="236" y="1681"/>
                  </a:cubicBezTo>
                  <a:cubicBezTo>
                    <a:pt x="363" y="2105"/>
                    <a:pt x="601" y="2198"/>
                    <a:pt x="784" y="2198"/>
                  </a:cubicBezTo>
                  <a:cubicBezTo>
                    <a:pt x="925" y="2198"/>
                    <a:pt x="1034" y="2143"/>
                    <a:pt x="1034" y="2143"/>
                  </a:cubicBezTo>
                  <a:lnTo>
                    <a:pt x="916" y="581"/>
                  </a:lnTo>
                  <a:cubicBezTo>
                    <a:pt x="916" y="581"/>
                    <a:pt x="733" y="102"/>
                    <a:pt x="366" y="8"/>
                  </a:cubicBezTo>
                  <a:cubicBezTo>
                    <a:pt x="349" y="3"/>
                    <a:pt x="333" y="1"/>
                    <a:pt x="318" y="1"/>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1" name="Google Shape;71;p15">
              <a:extLst>
                <a:ext uri="{FF2B5EF4-FFF2-40B4-BE49-F238E27FC236}">
                  <a16:creationId xmlns:a16="http://schemas.microsoft.com/office/drawing/2014/main" id="{8081A8A1-3804-D9D9-6D51-A2F1DCC3C547}"/>
                </a:ext>
              </a:extLst>
            </p:cNvPr>
            <p:cNvSpPr/>
            <p:nvPr/>
          </p:nvSpPr>
          <p:spPr>
            <a:xfrm>
              <a:off x="2239659" y="713299"/>
              <a:ext cx="42735" cy="90843"/>
            </a:xfrm>
            <a:custGeom>
              <a:avLst/>
              <a:gdLst/>
              <a:ahLst/>
              <a:cxnLst/>
              <a:rect l="l" t="t" r="r" b="b"/>
              <a:pathLst>
                <a:path w="1034" h="2198" extrusionOk="0">
                  <a:moveTo>
                    <a:pt x="717" y="1"/>
                  </a:moveTo>
                  <a:cubicBezTo>
                    <a:pt x="702" y="1"/>
                    <a:pt x="686" y="3"/>
                    <a:pt x="669" y="8"/>
                  </a:cubicBezTo>
                  <a:cubicBezTo>
                    <a:pt x="302" y="102"/>
                    <a:pt x="119" y="581"/>
                    <a:pt x="119" y="581"/>
                  </a:cubicBezTo>
                  <a:lnTo>
                    <a:pt x="0" y="2143"/>
                  </a:lnTo>
                  <a:cubicBezTo>
                    <a:pt x="0" y="2143"/>
                    <a:pt x="109" y="2198"/>
                    <a:pt x="251" y="2198"/>
                  </a:cubicBezTo>
                  <a:cubicBezTo>
                    <a:pt x="434" y="2198"/>
                    <a:pt x="672" y="2105"/>
                    <a:pt x="799" y="1681"/>
                  </a:cubicBezTo>
                  <a:cubicBezTo>
                    <a:pt x="1013" y="970"/>
                    <a:pt x="1034" y="1"/>
                    <a:pt x="717" y="1"/>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2" name="Google Shape;72;p15">
              <a:extLst>
                <a:ext uri="{FF2B5EF4-FFF2-40B4-BE49-F238E27FC236}">
                  <a16:creationId xmlns:a16="http://schemas.microsoft.com/office/drawing/2014/main" id="{B8F697E7-54FD-51A3-70B4-8E9896716361}"/>
                </a:ext>
              </a:extLst>
            </p:cNvPr>
            <p:cNvSpPr/>
            <p:nvPr/>
          </p:nvSpPr>
          <p:spPr>
            <a:xfrm>
              <a:off x="2084221" y="668375"/>
              <a:ext cx="166229" cy="213924"/>
            </a:xfrm>
            <a:custGeom>
              <a:avLst/>
              <a:gdLst/>
              <a:ahLst/>
              <a:cxnLst/>
              <a:rect l="l" t="t" r="r" b="b"/>
              <a:pathLst>
                <a:path w="4022" h="5176" extrusionOk="0">
                  <a:moveTo>
                    <a:pt x="0" y="0"/>
                  </a:moveTo>
                  <a:lnTo>
                    <a:pt x="0" y="2662"/>
                  </a:lnTo>
                  <a:cubicBezTo>
                    <a:pt x="0" y="3839"/>
                    <a:pt x="905" y="5175"/>
                    <a:pt x="2011" y="5175"/>
                  </a:cubicBezTo>
                  <a:cubicBezTo>
                    <a:pt x="3123" y="5175"/>
                    <a:pt x="4022" y="3839"/>
                    <a:pt x="4022" y="2662"/>
                  </a:cubicBezTo>
                  <a:lnTo>
                    <a:pt x="4022" y="0"/>
                  </a:ln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3" name="Google Shape;73;p15">
              <a:extLst>
                <a:ext uri="{FF2B5EF4-FFF2-40B4-BE49-F238E27FC236}">
                  <a16:creationId xmlns:a16="http://schemas.microsoft.com/office/drawing/2014/main" id="{F9DDC194-4CD3-FBB8-4E5E-87050E62EB91}"/>
                </a:ext>
              </a:extLst>
            </p:cNvPr>
            <p:cNvSpPr/>
            <p:nvPr/>
          </p:nvSpPr>
          <p:spPr>
            <a:xfrm>
              <a:off x="2055622" y="569640"/>
              <a:ext cx="226364" cy="178711"/>
            </a:xfrm>
            <a:custGeom>
              <a:avLst/>
              <a:gdLst/>
              <a:ahLst/>
              <a:cxnLst/>
              <a:rect l="l" t="t" r="r" b="b"/>
              <a:pathLst>
                <a:path w="5477" h="4324" extrusionOk="0">
                  <a:moveTo>
                    <a:pt x="2806" y="0"/>
                  </a:moveTo>
                  <a:cubicBezTo>
                    <a:pt x="1575" y="0"/>
                    <a:pt x="718" y="577"/>
                    <a:pt x="479" y="1088"/>
                  </a:cubicBezTo>
                  <a:cubicBezTo>
                    <a:pt x="183" y="1721"/>
                    <a:pt x="479" y="2384"/>
                    <a:pt x="479" y="2384"/>
                  </a:cubicBezTo>
                  <a:cubicBezTo>
                    <a:pt x="0" y="3164"/>
                    <a:pt x="692" y="4323"/>
                    <a:pt x="692" y="4323"/>
                  </a:cubicBezTo>
                  <a:cubicBezTo>
                    <a:pt x="1176" y="3816"/>
                    <a:pt x="965" y="2390"/>
                    <a:pt x="958" y="2384"/>
                  </a:cubicBezTo>
                  <a:lnTo>
                    <a:pt x="958" y="2384"/>
                  </a:lnTo>
                  <a:cubicBezTo>
                    <a:pt x="1549" y="2665"/>
                    <a:pt x="2191" y="2752"/>
                    <a:pt x="2761" y="2752"/>
                  </a:cubicBezTo>
                  <a:cubicBezTo>
                    <a:pt x="3702" y="2752"/>
                    <a:pt x="4447" y="2514"/>
                    <a:pt x="4448" y="2514"/>
                  </a:cubicBezTo>
                  <a:lnTo>
                    <a:pt x="4448" y="2514"/>
                  </a:lnTo>
                  <a:cubicBezTo>
                    <a:pt x="4335" y="3744"/>
                    <a:pt x="4714" y="4323"/>
                    <a:pt x="4714" y="4323"/>
                  </a:cubicBezTo>
                  <a:cubicBezTo>
                    <a:pt x="5358" y="3200"/>
                    <a:pt x="4927" y="2313"/>
                    <a:pt x="4927" y="2313"/>
                  </a:cubicBezTo>
                  <a:cubicBezTo>
                    <a:pt x="5151" y="1916"/>
                    <a:pt x="5477" y="485"/>
                    <a:pt x="3744" y="107"/>
                  </a:cubicBezTo>
                  <a:cubicBezTo>
                    <a:pt x="3412" y="33"/>
                    <a:pt x="3098" y="0"/>
                    <a:pt x="2806"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4" name="Google Shape;74;p15">
              <a:extLst>
                <a:ext uri="{FF2B5EF4-FFF2-40B4-BE49-F238E27FC236}">
                  <a16:creationId xmlns:a16="http://schemas.microsoft.com/office/drawing/2014/main" id="{5BCCEE8E-5B1E-0B75-F7C1-3141D699A7D4}"/>
                </a:ext>
              </a:extLst>
            </p:cNvPr>
            <p:cNvSpPr/>
            <p:nvPr/>
          </p:nvSpPr>
          <p:spPr>
            <a:xfrm>
              <a:off x="2099348" y="775913"/>
              <a:ext cx="133992" cy="106383"/>
            </a:xfrm>
            <a:custGeom>
              <a:avLst/>
              <a:gdLst/>
              <a:ahLst/>
              <a:cxnLst/>
              <a:rect l="l" t="t" r="r" b="b"/>
              <a:pathLst>
                <a:path w="3242" h="2574" extrusionOk="0">
                  <a:moveTo>
                    <a:pt x="3112" y="1"/>
                  </a:moveTo>
                  <a:lnTo>
                    <a:pt x="3112" y="1"/>
                  </a:lnTo>
                  <a:cubicBezTo>
                    <a:pt x="3111" y="1"/>
                    <a:pt x="2431" y="308"/>
                    <a:pt x="1553" y="308"/>
                  </a:cubicBezTo>
                  <a:cubicBezTo>
                    <a:pt x="1114" y="308"/>
                    <a:pt x="626" y="231"/>
                    <a:pt x="149" y="1"/>
                  </a:cubicBezTo>
                  <a:lnTo>
                    <a:pt x="149" y="1"/>
                  </a:lnTo>
                  <a:cubicBezTo>
                    <a:pt x="149" y="1"/>
                    <a:pt x="1" y="1343"/>
                    <a:pt x="373" y="1970"/>
                  </a:cubicBezTo>
                  <a:cubicBezTo>
                    <a:pt x="373" y="1970"/>
                    <a:pt x="716" y="2573"/>
                    <a:pt x="1651" y="2573"/>
                  </a:cubicBezTo>
                  <a:cubicBezTo>
                    <a:pt x="2579" y="2573"/>
                    <a:pt x="2964" y="1911"/>
                    <a:pt x="2964" y="1911"/>
                  </a:cubicBezTo>
                  <a:cubicBezTo>
                    <a:pt x="3194" y="1302"/>
                    <a:pt x="3242" y="639"/>
                    <a:pt x="311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5" name="Google Shape;75;p15">
              <a:extLst>
                <a:ext uri="{FF2B5EF4-FFF2-40B4-BE49-F238E27FC236}">
                  <a16:creationId xmlns:a16="http://schemas.microsoft.com/office/drawing/2014/main" id="{E97E1B42-DEA8-FE7B-EE9D-19A956C37CDE}"/>
                </a:ext>
              </a:extLst>
            </p:cNvPr>
            <p:cNvSpPr/>
            <p:nvPr/>
          </p:nvSpPr>
          <p:spPr>
            <a:xfrm>
              <a:off x="2066615" y="705984"/>
              <a:ext cx="44760" cy="80965"/>
            </a:xfrm>
            <a:custGeom>
              <a:avLst/>
              <a:gdLst/>
              <a:ahLst/>
              <a:cxnLst/>
              <a:rect l="l" t="t" r="r" b="b"/>
              <a:pathLst>
                <a:path w="1083" h="1959" extrusionOk="0">
                  <a:moveTo>
                    <a:pt x="63" y="0"/>
                  </a:moveTo>
                  <a:cubicBezTo>
                    <a:pt x="60" y="0"/>
                    <a:pt x="57" y="1"/>
                    <a:pt x="53" y="1"/>
                  </a:cubicBezTo>
                  <a:cubicBezTo>
                    <a:pt x="18" y="13"/>
                    <a:pt x="0" y="43"/>
                    <a:pt x="12" y="78"/>
                  </a:cubicBezTo>
                  <a:cubicBezTo>
                    <a:pt x="290" y="1480"/>
                    <a:pt x="964" y="1929"/>
                    <a:pt x="994" y="1947"/>
                  </a:cubicBezTo>
                  <a:cubicBezTo>
                    <a:pt x="1006" y="1953"/>
                    <a:pt x="1012" y="1959"/>
                    <a:pt x="1023" y="1959"/>
                  </a:cubicBezTo>
                  <a:cubicBezTo>
                    <a:pt x="1041" y="1959"/>
                    <a:pt x="1059" y="1947"/>
                    <a:pt x="1071" y="1923"/>
                  </a:cubicBezTo>
                  <a:cubicBezTo>
                    <a:pt x="1083" y="1894"/>
                    <a:pt x="1077" y="1858"/>
                    <a:pt x="1053" y="1841"/>
                  </a:cubicBezTo>
                  <a:cubicBezTo>
                    <a:pt x="1041" y="1841"/>
                    <a:pt x="385" y="1397"/>
                    <a:pt x="119" y="49"/>
                  </a:cubicBezTo>
                  <a:cubicBezTo>
                    <a:pt x="113" y="22"/>
                    <a:pt x="89" y="0"/>
                    <a:pt x="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6" name="Google Shape;76;p15">
              <a:extLst>
                <a:ext uri="{FF2B5EF4-FFF2-40B4-BE49-F238E27FC236}">
                  <a16:creationId xmlns:a16="http://schemas.microsoft.com/office/drawing/2014/main" id="{73DEA9EF-C3DE-F42C-07C9-1FE7E7A13F46}"/>
                </a:ext>
              </a:extLst>
            </p:cNvPr>
            <p:cNvSpPr/>
            <p:nvPr/>
          </p:nvSpPr>
          <p:spPr>
            <a:xfrm>
              <a:off x="2089594" y="820548"/>
              <a:ext cx="25459" cy="26038"/>
            </a:xfrm>
            <a:custGeom>
              <a:avLst/>
              <a:gdLst/>
              <a:ahLst/>
              <a:cxnLst/>
              <a:rect l="l" t="t" r="r" b="b"/>
              <a:pathLst>
                <a:path w="616" h="630" extrusionOk="0">
                  <a:moveTo>
                    <a:pt x="62" y="0"/>
                  </a:moveTo>
                  <a:cubicBezTo>
                    <a:pt x="53" y="0"/>
                    <a:pt x="44" y="3"/>
                    <a:pt x="36" y="9"/>
                  </a:cubicBezTo>
                  <a:cubicBezTo>
                    <a:pt x="6" y="33"/>
                    <a:pt x="0" y="68"/>
                    <a:pt x="18" y="92"/>
                  </a:cubicBezTo>
                  <a:cubicBezTo>
                    <a:pt x="302" y="565"/>
                    <a:pt x="532" y="630"/>
                    <a:pt x="544" y="630"/>
                  </a:cubicBezTo>
                  <a:lnTo>
                    <a:pt x="556" y="630"/>
                  </a:lnTo>
                  <a:cubicBezTo>
                    <a:pt x="580" y="630"/>
                    <a:pt x="603" y="612"/>
                    <a:pt x="603" y="588"/>
                  </a:cubicBezTo>
                  <a:cubicBezTo>
                    <a:pt x="615" y="553"/>
                    <a:pt x="598" y="523"/>
                    <a:pt x="568" y="512"/>
                  </a:cubicBezTo>
                  <a:cubicBezTo>
                    <a:pt x="562" y="512"/>
                    <a:pt x="361" y="452"/>
                    <a:pt x="107" y="27"/>
                  </a:cubicBezTo>
                  <a:cubicBezTo>
                    <a:pt x="99" y="11"/>
                    <a:pt x="80" y="0"/>
                    <a:pt x="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7" name="Google Shape;77;p15">
              <a:extLst>
                <a:ext uri="{FF2B5EF4-FFF2-40B4-BE49-F238E27FC236}">
                  <a16:creationId xmlns:a16="http://schemas.microsoft.com/office/drawing/2014/main" id="{CC723B46-A2E8-7877-7D4F-EC6A24A47C3F}"/>
                </a:ext>
              </a:extLst>
            </p:cNvPr>
            <p:cNvSpPr/>
            <p:nvPr/>
          </p:nvSpPr>
          <p:spPr>
            <a:xfrm>
              <a:off x="2223789" y="705984"/>
              <a:ext cx="44760" cy="80965"/>
            </a:xfrm>
            <a:custGeom>
              <a:avLst/>
              <a:gdLst/>
              <a:ahLst/>
              <a:cxnLst/>
              <a:rect l="l" t="t" r="r" b="b"/>
              <a:pathLst>
                <a:path w="1083" h="1959" extrusionOk="0">
                  <a:moveTo>
                    <a:pt x="1026" y="0"/>
                  </a:moveTo>
                  <a:cubicBezTo>
                    <a:pt x="998" y="0"/>
                    <a:pt x="970" y="22"/>
                    <a:pt x="970" y="49"/>
                  </a:cubicBezTo>
                  <a:cubicBezTo>
                    <a:pt x="698" y="1397"/>
                    <a:pt x="41" y="1841"/>
                    <a:pt x="36" y="1841"/>
                  </a:cubicBezTo>
                  <a:cubicBezTo>
                    <a:pt x="6" y="1864"/>
                    <a:pt x="0" y="1900"/>
                    <a:pt x="18" y="1929"/>
                  </a:cubicBezTo>
                  <a:cubicBezTo>
                    <a:pt x="24" y="1947"/>
                    <a:pt x="41" y="1959"/>
                    <a:pt x="65" y="1959"/>
                  </a:cubicBezTo>
                  <a:cubicBezTo>
                    <a:pt x="71" y="1959"/>
                    <a:pt x="83" y="1953"/>
                    <a:pt x="89" y="1953"/>
                  </a:cubicBezTo>
                  <a:cubicBezTo>
                    <a:pt x="118" y="1929"/>
                    <a:pt x="793" y="1480"/>
                    <a:pt x="1076" y="78"/>
                  </a:cubicBezTo>
                  <a:cubicBezTo>
                    <a:pt x="1082" y="49"/>
                    <a:pt x="1065" y="13"/>
                    <a:pt x="1035" y="1"/>
                  </a:cubicBezTo>
                  <a:cubicBezTo>
                    <a:pt x="1032" y="1"/>
                    <a:pt x="1029" y="0"/>
                    <a:pt x="10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8" name="Google Shape;78;p15">
              <a:extLst>
                <a:ext uri="{FF2B5EF4-FFF2-40B4-BE49-F238E27FC236}">
                  <a16:creationId xmlns:a16="http://schemas.microsoft.com/office/drawing/2014/main" id="{15C3FAC0-0D29-02A4-046E-6BE093B0FBEC}"/>
                </a:ext>
              </a:extLst>
            </p:cNvPr>
            <p:cNvSpPr/>
            <p:nvPr/>
          </p:nvSpPr>
          <p:spPr>
            <a:xfrm>
              <a:off x="2220110" y="820465"/>
              <a:ext cx="25459" cy="26121"/>
            </a:xfrm>
            <a:custGeom>
              <a:avLst/>
              <a:gdLst/>
              <a:ahLst/>
              <a:cxnLst/>
              <a:rect l="l" t="t" r="r" b="b"/>
              <a:pathLst>
                <a:path w="616" h="632" extrusionOk="0">
                  <a:moveTo>
                    <a:pt x="550" y="1"/>
                  </a:moveTo>
                  <a:cubicBezTo>
                    <a:pt x="533" y="1"/>
                    <a:pt x="516" y="10"/>
                    <a:pt x="509" y="29"/>
                  </a:cubicBezTo>
                  <a:cubicBezTo>
                    <a:pt x="255" y="449"/>
                    <a:pt x="54" y="514"/>
                    <a:pt x="48" y="514"/>
                  </a:cubicBezTo>
                  <a:cubicBezTo>
                    <a:pt x="18" y="520"/>
                    <a:pt x="0" y="555"/>
                    <a:pt x="12" y="585"/>
                  </a:cubicBezTo>
                  <a:cubicBezTo>
                    <a:pt x="12" y="614"/>
                    <a:pt x="36" y="632"/>
                    <a:pt x="59" y="632"/>
                  </a:cubicBezTo>
                  <a:lnTo>
                    <a:pt x="71" y="632"/>
                  </a:lnTo>
                  <a:cubicBezTo>
                    <a:pt x="83" y="632"/>
                    <a:pt x="320" y="567"/>
                    <a:pt x="598" y="94"/>
                  </a:cubicBezTo>
                  <a:cubicBezTo>
                    <a:pt x="615" y="64"/>
                    <a:pt x="609" y="29"/>
                    <a:pt x="580" y="11"/>
                  </a:cubicBezTo>
                  <a:cubicBezTo>
                    <a:pt x="571" y="4"/>
                    <a:pt x="561" y="1"/>
                    <a:pt x="5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9" name="Google Shape;79;p15">
              <a:extLst>
                <a:ext uri="{FF2B5EF4-FFF2-40B4-BE49-F238E27FC236}">
                  <a16:creationId xmlns:a16="http://schemas.microsoft.com/office/drawing/2014/main" id="{99A3E63B-D1DC-EB52-9B30-C39EC7C39757}"/>
                </a:ext>
              </a:extLst>
            </p:cNvPr>
            <p:cNvSpPr/>
            <p:nvPr/>
          </p:nvSpPr>
          <p:spPr>
            <a:xfrm>
              <a:off x="2028717" y="1374770"/>
              <a:ext cx="263313" cy="172057"/>
            </a:xfrm>
            <a:custGeom>
              <a:avLst/>
              <a:gdLst/>
              <a:ahLst/>
              <a:cxnLst/>
              <a:rect l="l" t="t" r="r" b="b"/>
              <a:pathLst>
                <a:path w="6371" h="4163" extrusionOk="0">
                  <a:moveTo>
                    <a:pt x="237" y="0"/>
                  </a:moveTo>
                  <a:cubicBezTo>
                    <a:pt x="237" y="1"/>
                    <a:pt x="1" y="3224"/>
                    <a:pt x="1089" y="3768"/>
                  </a:cubicBezTo>
                  <a:cubicBezTo>
                    <a:pt x="1592" y="4019"/>
                    <a:pt x="2519" y="4162"/>
                    <a:pt x="3422" y="4162"/>
                  </a:cubicBezTo>
                  <a:cubicBezTo>
                    <a:pt x="4470" y="4162"/>
                    <a:pt x="5487" y="3970"/>
                    <a:pt x="5773" y="3531"/>
                  </a:cubicBezTo>
                  <a:cubicBezTo>
                    <a:pt x="6305" y="2715"/>
                    <a:pt x="6370" y="1"/>
                    <a:pt x="6370" y="0"/>
                  </a:cubicBezTo>
                  <a:lnTo>
                    <a:pt x="6370" y="0"/>
                  </a:lnTo>
                  <a:cubicBezTo>
                    <a:pt x="5343" y="516"/>
                    <a:pt x="4318" y="774"/>
                    <a:pt x="3295" y="774"/>
                  </a:cubicBezTo>
                  <a:cubicBezTo>
                    <a:pt x="2275" y="774"/>
                    <a:pt x="1256" y="517"/>
                    <a:pt x="237" y="0"/>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0" name="Google Shape;80;p15">
              <a:extLst>
                <a:ext uri="{FF2B5EF4-FFF2-40B4-BE49-F238E27FC236}">
                  <a16:creationId xmlns:a16="http://schemas.microsoft.com/office/drawing/2014/main" id="{906F98C6-B6C2-D694-82B7-E3471FA1D39A}"/>
                </a:ext>
              </a:extLst>
            </p:cNvPr>
            <p:cNvSpPr/>
            <p:nvPr/>
          </p:nvSpPr>
          <p:spPr>
            <a:xfrm>
              <a:off x="1949283" y="1364768"/>
              <a:ext cx="162096" cy="665826"/>
            </a:xfrm>
            <a:custGeom>
              <a:avLst/>
              <a:gdLst/>
              <a:ahLst/>
              <a:cxnLst/>
              <a:rect l="l" t="t" r="r" b="b"/>
              <a:pathLst>
                <a:path w="3922" h="16110" extrusionOk="0">
                  <a:moveTo>
                    <a:pt x="2341" y="1"/>
                  </a:moveTo>
                  <a:cubicBezTo>
                    <a:pt x="2141" y="1"/>
                    <a:pt x="1921" y="53"/>
                    <a:pt x="1680" y="165"/>
                  </a:cubicBezTo>
                  <a:cubicBezTo>
                    <a:pt x="0" y="952"/>
                    <a:pt x="639" y="4767"/>
                    <a:pt x="639" y="4767"/>
                  </a:cubicBezTo>
                  <a:lnTo>
                    <a:pt x="1449" y="16110"/>
                  </a:lnTo>
                  <a:lnTo>
                    <a:pt x="3029" y="16110"/>
                  </a:lnTo>
                  <a:cubicBezTo>
                    <a:pt x="3029" y="16110"/>
                    <a:pt x="3182" y="13916"/>
                    <a:pt x="3720" y="8049"/>
                  </a:cubicBezTo>
                  <a:cubicBezTo>
                    <a:pt x="3744" y="7741"/>
                    <a:pt x="3922" y="4767"/>
                    <a:pt x="3922" y="3247"/>
                  </a:cubicBezTo>
                  <a:cubicBezTo>
                    <a:pt x="3922" y="1525"/>
                    <a:pt x="3424" y="1"/>
                    <a:pt x="2341" y="1"/>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1" name="Google Shape;81;p15">
              <a:extLst>
                <a:ext uri="{FF2B5EF4-FFF2-40B4-BE49-F238E27FC236}">
                  <a16:creationId xmlns:a16="http://schemas.microsoft.com/office/drawing/2014/main" id="{D708AB6C-4E9B-56F6-C027-35A603D8F594}"/>
                </a:ext>
              </a:extLst>
            </p:cNvPr>
            <p:cNvSpPr/>
            <p:nvPr/>
          </p:nvSpPr>
          <p:spPr>
            <a:xfrm>
              <a:off x="1959243" y="2030579"/>
              <a:ext cx="119402" cy="173545"/>
            </a:xfrm>
            <a:custGeom>
              <a:avLst/>
              <a:gdLst/>
              <a:ahLst/>
              <a:cxnLst/>
              <a:rect l="l" t="t" r="r" b="b"/>
              <a:pathLst>
                <a:path w="2889" h="4199" extrusionOk="0">
                  <a:moveTo>
                    <a:pt x="1208" y="0"/>
                  </a:moveTo>
                  <a:cubicBezTo>
                    <a:pt x="1208" y="0"/>
                    <a:pt x="836" y="1242"/>
                    <a:pt x="398" y="2318"/>
                  </a:cubicBezTo>
                  <a:cubicBezTo>
                    <a:pt x="1" y="3290"/>
                    <a:pt x="227" y="4198"/>
                    <a:pt x="826" y="4198"/>
                  </a:cubicBezTo>
                  <a:cubicBezTo>
                    <a:pt x="886" y="4198"/>
                    <a:pt x="951" y="4189"/>
                    <a:pt x="1019" y="4169"/>
                  </a:cubicBezTo>
                  <a:cubicBezTo>
                    <a:pt x="2042" y="3880"/>
                    <a:pt x="2888" y="816"/>
                    <a:pt x="2888" y="816"/>
                  </a:cubicBezTo>
                  <a:lnTo>
                    <a:pt x="2788" y="0"/>
                  </a:lnTo>
                  <a:cubicBezTo>
                    <a:pt x="2788" y="0"/>
                    <a:pt x="2530" y="11"/>
                    <a:pt x="2062" y="11"/>
                  </a:cubicBezTo>
                  <a:cubicBezTo>
                    <a:pt x="1828" y="11"/>
                    <a:pt x="1542" y="8"/>
                    <a:pt x="1208"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2" name="Google Shape;82;p15">
              <a:extLst>
                <a:ext uri="{FF2B5EF4-FFF2-40B4-BE49-F238E27FC236}">
                  <a16:creationId xmlns:a16="http://schemas.microsoft.com/office/drawing/2014/main" id="{9E2E75AF-2724-9608-32F5-4A1126CA5B9F}"/>
                </a:ext>
              </a:extLst>
            </p:cNvPr>
            <p:cNvSpPr/>
            <p:nvPr/>
          </p:nvSpPr>
          <p:spPr>
            <a:xfrm>
              <a:off x="2201512" y="1365554"/>
              <a:ext cx="170197" cy="665041"/>
            </a:xfrm>
            <a:custGeom>
              <a:avLst/>
              <a:gdLst/>
              <a:ahLst/>
              <a:cxnLst/>
              <a:rect l="l" t="t" r="r" b="b"/>
              <a:pathLst>
                <a:path w="4118" h="16091" extrusionOk="0">
                  <a:moveTo>
                    <a:pt x="1842" y="1"/>
                  </a:moveTo>
                  <a:cubicBezTo>
                    <a:pt x="719" y="1"/>
                    <a:pt x="207" y="1716"/>
                    <a:pt x="54" y="2642"/>
                  </a:cubicBezTo>
                  <a:cubicBezTo>
                    <a:pt x="1" y="2944"/>
                    <a:pt x="48" y="4245"/>
                    <a:pt x="72" y="4553"/>
                  </a:cubicBezTo>
                  <a:cubicBezTo>
                    <a:pt x="610" y="10419"/>
                    <a:pt x="1089" y="16091"/>
                    <a:pt x="1089" y="16091"/>
                  </a:cubicBezTo>
                  <a:lnTo>
                    <a:pt x="2668" y="16091"/>
                  </a:lnTo>
                  <a:lnTo>
                    <a:pt x="3478" y="4742"/>
                  </a:lnTo>
                  <a:cubicBezTo>
                    <a:pt x="3478" y="4742"/>
                    <a:pt x="4117" y="933"/>
                    <a:pt x="2437" y="146"/>
                  </a:cubicBezTo>
                  <a:cubicBezTo>
                    <a:pt x="2222" y="46"/>
                    <a:pt x="2024" y="1"/>
                    <a:pt x="1842" y="1"/>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3" name="Google Shape;83;p15">
              <a:extLst>
                <a:ext uri="{FF2B5EF4-FFF2-40B4-BE49-F238E27FC236}">
                  <a16:creationId xmlns:a16="http://schemas.microsoft.com/office/drawing/2014/main" id="{CFBBE905-06D4-673F-8D84-16A7CBE7445E}"/>
                </a:ext>
              </a:extLst>
            </p:cNvPr>
            <p:cNvSpPr/>
            <p:nvPr/>
          </p:nvSpPr>
          <p:spPr>
            <a:xfrm>
              <a:off x="2241849" y="2030579"/>
              <a:ext cx="119609" cy="173545"/>
            </a:xfrm>
            <a:custGeom>
              <a:avLst/>
              <a:gdLst/>
              <a:ahLst/>
              <a:cxnLst/>
              <a:rect l="l" t="t" r="r" b="b"/>
              <a:pathLst>
                <a:path w="2894" h="4199" extrusionOk="0">
                  <a:moveTo>
                    <a:pt x="101" y="0"/>
                  </a:moveTo>
                  <a:lnTo>
                    <a:pt x="1" y="816"/>
                  </a:lnTo>
                  <a:cubicBezTo>
                    <a:pt x="1" y="816"/>
                    <a:pt x="852" y="3880"/>
                    <a:pt x="1870" y="4169"/>
                  </a:cubicBezTo>
                  <a:cubicBezTo>
                    <a:pt x="1938" y="4189"/>
                    <a:pt x="2002" y="4198"/>
                    <a:pt x="2063" y="4198"/>
                  </a:cubicBezTo>
                  <a:cubicBezTo>
                    <a:pt x="2662" y="4198"/>
                    <a:pt x="2893" y="3290"/>
                    <a:pt x="2491" y="2318"/>
                  </a:cubicBezTo>
                  <a:cubicBezTo>
                    <a:pt x="2053" y="1242"/>
                    <a:pt x="1680" y="0"/>
                    <a:pt x="1680" y="0"/>
                  </a:cubicBezTo>
                  <a:cubicBezTo>
                    <a:pt x="1347" y="8"/>
                    <a:pt x="1061" y="11"/>
                    <a:pt x="827" y="11"/>
                  </a:cubicBezTo>
                  <a:cubicBezTo>
                    <a:pt x="359" y="11"/>
                    <a:pt x="101" y="0"/>
                    <a:pt x="101"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4" name="Google Shape;84;p15">
              <a:extLst>
                <a:ext uri="{FF2B5EF4-FFF2-40B4-BE49-F238E27FC236}">
                  <a16:creationId xmlns:a16="http://schemas.microsoft.com/office/drawing/2014/main" id="{95CF48F4-9174-EB06-35EF-565D99111895}"/>
                </a:ext>
              </a:extLst>
            </p:cNvPr>
            <p:cNvSpPr/>
            <p:nvPr/>
          </p:nvSpPr>
          <p:spPr>
            <a:xfrm>
              <a:off x="1676513" y="907504"/>
              <a:ext cx="828667" cy="585522"/>
            </a:xfrm>
            <a:custGeom>
              <a:avLst/>
              <a:gdLst/>
              <a:ahLst/>
              <a:cxnLst/>
              <a:rect l="l" t="t" r="r" b="b"/>
              <a:pathLst>
                <a:path w="20050" h="14167" extrusionOk="0">
                  <a:moveTo>
                    <a:pt x="18009" y="1"/>
                  </a:moveTo>
                  <a:cubicBezTo>
                    <a:pt x="17919" y="1"/>
                    <a:pt x="17828" y="25"/>
                    <a:pt x="17743" y="75"/>
                  </a:cubicBezTo>
                  <a:lnTo>
                    <a:pt x="1047" y="9875"/>
                  </a:lnTo>
                  <a:cubicBezTo>
                    <a:pt x="290" y="10319"/>
                    <a:pt x="0" y="11365"/>
                    <a:pt x="397" y="12211"/>
                  </a:cubicBezTo>
                  <a:lnTo>
                    <a:pt x="882" y="13240"/>
                  </a:lnTo>
                  <a:cubicBezTo>
                    <a:pt x="1158" y="13829"/>
                    <a:pt x="1695" y="14166"/>
                    <a:pt x="2249" y="14166"/>
                  </a:cubicBezTo>
                  <a:cubicBezTo>
                    <a:pt x="2491" y="14166"/>
                    <a:pt x="2735" y="14102"/>
                    <a:pt x="2963" y="13968"/>
                  </a:cubicBezTo>
                  <a:lnTo>
                    <a:pt x="19665" y="4168"/>
                  </a:lnTo>
                  <a:cubicBezTo>
                    <a:pt x="19937" y="4002"/>
                    <a:pt x="20049" y="3624"/>
                    <a:pt x="19901" y="3310"/>
                  </a:cubicBezTo>
                  <a:lnTo>
                    <a:pt x="18506" y="342"/>
                  </a:lnTo>
                  <a:cubicBezTo>
                    <a:pt x="18407" y="124"/>
                    <a:pt x="18212" y="1"/>
                    <a:pt x="18009"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5" name="Google Shape;85;p15">
              <a:extLst>
                <a:ext uri="{FF2B5EF4-FFF2-40B4-BE49-F238E27FC236}">
                  <a16:creationId xmlns:a16="http://schemas.microsoft.com/office/drawing/2014/main" id="{2AD79248-6698-0875-A0BC-58A5E330957E}"/>
                </a:ext>
              </a:extLst>
            </p:cNvPr>
            <p:cNvSpPr/>
            <p:nvPr/>
          </p:nvSpPr>
          <p:spPr>
            <a:xfrm>
              <a:off x="2462338" y="677302"/>
              <a:ext cx="513815" cy="322787"/>
            </a:xfrm>
            <a:custGeom>
              <a:avLst/>
              <a:gdLst/>
              <a:ahLst/>
              <a:cxnLst/>
              <a:rect l="l" t="t" r="r" b="b"/>
              <a:pathLst>
                <a:path w="12432" h="7810" extrusionOk="0">
                  <a:moveTo>
                    <a:pt x="11982" y="0"/>
                  </a:moveTo>
                  <a:cubicBezTo>
                    <a:pt x="11934" y="0"/>
                    <a:pt x="11886" y="13"/>
                    <a:pt x="11840" y="39"/>
                  </a:cubicBezTo>
                  <a:lnTo>
                    <a:pt x="0" y="6988"/>
                  </a:lnTo>
                  <a:lnTo>
                    <a:pt x="385" y="7810"/>
                  </a:lnTo>
                  <a:lnTo>
                    <a:pt x="12219" y="861"/>
                  </a:lnTo>
                  <a:cubicBezTo>
                    <a:pt x="12373" y="754"/>
                    <a:pt x="12432" y="559"/>
                    <a:pt x="12349" y="394"/>
                  </a:cubicBezTo>
                  <a:lnTo>
                    <a:pt x="12254" y="187"/>
                  </a:lnTo>
                  <a:cubicBezTo>
                    <a:pt x="12204" y="70"/>
                    <a:pt x="12096" y="0"/>
                    <a:pt x="11982" y="0"/>
                  </a:cubicBez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6" name="Google Shape;86;p15">
              <a:extLst>
                <a:ext uri="{FF2B5EF4-FFF2-40B4-BE49-F238E27FC236}">
                  <a16:creationId xmlns:a16="http://schemas.microsoft.com/office/drawing/2014/main" id="{BDDE602F-C561-BD6C-C278-F99FF1E16983}"/>
                </a:ext>
              </a:extLst>
            </p:cNvPr>
            <p:cNvSpPr/>
            <p:nvPr/>
          </p:nvSpPr>
          <p:spPr>
            <a:xfrm>
              <a:off x="2891538" y="596008"/>
              <a:ext cx="116137" cy="211031"/>
            </a:xfrm>
            <a:custGeom>
              <a:avLst/>
              <a:gdLst/>
              <a:ahLst/>
              <a:cxnLst/>
              <a:rect l="l" t="t" r="r" b="b"/>
              <a:pathLst>
                <a:path w="2810" h="5106" extrusionOk="0">
                  <a:moveTo>
                    <a:pt x="404" y="0"/>
                  </a:moveTo>
                  <a:cubicBezTo>
                    <a:pt x="358" y="0"/>
                    <a:pt x="310" y="12"/>
                    <a:pt x="267" y="36"/>
                  </a:cubicBezTo>
                  <a:lnTo>
                    <a:pt x="202" y="78"/>
                  </a:lnTo>
                  <a:cubicBezTo>
                    <a:pt x="54" y="172"/>
                    <a:pt x="0" y="362"/>
                    <a:pt x="77" y="521"/>
                  </a:cubicBezTo>
                  <a:lnTo>
                    <a:pt x="2147" y="4933"/>
                  </a:lnTo>
                  <a:cubicBezTo>
                    <a:pt x="2193" y="5041"/>
                    <a:pt x="2297" y="5106"/>
                    <a:pt x="2406" y="5106"/>
                  </a:cubicBezTo>
                  <a:cubicBezTo>
                    <a:pt x="2452" y="5106"/>
                    <a:pt x="2499" y="5094"/>
                    <a:pt x="2543" y="5069"/>
                  </a:cubicBezTo>
                  <a:lnTo>
                    <a:pt x="2609" y="5028"/>
                  </a:lnTo>
                  <a:cubicBezTo>
                    <a:pt x="2756" y="4933"/>
                    <a:pt x="2810" y="4744"/>
                    <a:pt x="2733" y="4584"/>
                  </a:cubicBezTo>
                  <a:lnTo>
                    <a:pt x="663" y="178"/>
                  </a:lnTo>
                  <a:cubicBezTo>
                    <a:pt x="621" y="66"/>
                    <a:pt x="515" y="0"/>
                    <a:pt x="4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7" name="Google Shape;87;p15">
              <a:extLst>
                <a:ext uri="{FF2B5EF4-FFF2-40B4-BE49-F238E27FC236}">
                  <a16:creationId xmlns:a16="http://schemas.microsoft.com/office/drawing/2014/main" id="{DEC356B1-A369-8945-BEEE-235513988D78}"/>
                </a:ext>
              </a:extLst>
            </p:cNvPr>
            <p:cNvSpPr/>
            <p:nvPr/>
          </p:nvSpPr>
          <p:spPr>
            <a:xfrm>
              <a:off x="2843885" y="624111"/>
              <a:ext cx="116137" cy="211196"/>
            </a:xfrm>
            <a:custGeom>
              <a:avLst/>
              <a:gdLst/>
              <a:ahLst/>
              <a:cxnLst/>
              <a:rect l="l" t="t" r="r" b="b"/>
              <a:pathLst>
                <a:path w="2810" h="5110" extrusionOk="0">
                  <a:moveTo>
                    <a:pt x="403" y="0"/>
                  </a:moveTo>
                  <a:cubicBezTo>
                    <a:pt x="357" y="0"/>
                    <a:pt x="310" y="12"/>
                    <a:pt x="266" y="36"/>
                  </a:cubicBezTo>
                  <a:lnTo>
                    <a:pt x="195" y="78"/>
                  </a:lnTo>
                  <a:cubicBezTo>
                    <a:pt x="53" y="173"/>
                    <a:pt x="0" y="362"/>
                    <a:pt x="77" y="521"/>
                  </a:cubicBezTo>
                  <a:lnTo>
                    <a:pt x="2135" y="4933"/>
                  </a:lnTo>
                  <a:cubicBezTo>
                    <a:pt x="2180" y="5044"/>
                    <a:pt x="2288" y="5109"/>
                    <a:pt x="2399" y="5109"/>
                  </a:cubicBezTo>
                  <a:cubicBezTo>
                    <a:pt x="2448" y="5109"/>
                    <a:pt x="2498" y="5097"/>
                    <a:pt x="2543" y="5069"/>
                  </a:cubicBezTo>
                  <a:lnTo>
                    <a:pt x="2608" y="5034"/>
                  </a:lnTo>
                  <a:cubicBezTo>
                    <a:pt x="2756" y="4933"/>
                    <a:pt x="2809" y="4744"/>
                    <a:pt x="2732" y="4590"/>
                  </a:cubicBezTo>
                  <a:lnTo>
                    <a:pt x="663" y="178"/>
                  </a:lnTo>
                  <a:cubicBezTo>
                    <a:pt x="617" y="66"/>
                    <a:pt x="512" y="0"/>
                    <a:pt x="4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8" name="Google Shape;88;p15">
              <a:extLst>
                <a:ext uri="{FF2B5EF4-FFF2-40B4-BE49-F238E27FC236}">
                  <a16:creationId xmlns:a16="http://schemas.microsoft.com/office/drawing/2014/main" id="{7282991B-9A9B-5355-3DCF-D87B11F804D1}"/>
                </a:ext>
              </a:extLst>
            </p:cNvPr>
            <p:cNvSpPr/>
            <p:nvPr/>
          </p:nvSpPr>
          <p:spPr>
            <a:xfrm>
              <a:off x="2795489" y="652298"/>
              <a:ext cx="116137" cy="211196"/>
            </a:xfrm>
            <a:custGeom>
              <a:avLst/>
              <a:gdLst/>
              <a:ahLst/>
              <a:cxnLst/>
              <a:rect l="l" t="t" r="r" b="b"/>
              <a:pathLst>
                <a:path w="2810" h="5110" extrusionOk="0">
                  <a:moveTo>
                    <a:pt x="409" y="1"/>
                  </a:moveTo>
                  <a:cubicBezTo>
                    <a:pt x="361" y="1"/>
                    <a:pt x="312" y="13"/>
                    <a:pt x="266" y="41"/>
                  </a:cubicBezTo>
                  <a:lnTo>
                    <a:pt x="201" y="76"/>
                  </a:lnTo>
                  <a:cubicBezTo>
                    <a:pt x="53" y="171"/>
                    <a:pt x="0" y="360"/>
                    <a:pt x="77" y="520"/>
                  </a:cubicBezTo>
                  <a:lnTo>
                    <a:pt x="2147" y="4932"/>
                  </a:lnTo>
                  <a:cubicBezTo>
                    <a:pt x="2193" y="5044"/>
                    <a:pt x="2297" y="5110"/>
                    <a:pt x="2407" y="5110"/>
                  </a:cubicBezTo>
                  <a:cubicBezTo>
                    <a:pt x="2453" y="5110"/>
                    <a:pt x="2500" y="5098"/>
                    <a:pt x="2543" y="5073"/>
                  </a:cubicBezTo>
                  <a:lnTo>
                    <a:pt x="2608" y="5032"/>
                  </a:lnTo>
                  <a:cubicBezTo>
                    <a:pt x="2756" y="4937"/>
                    <a:pt x="2809" y="4748"/>
                    <a:pt x="2732" y="4589"/>
                  </a:cubicBezTo>
                  <a:lnTo>
                    <a:pt x="663" y="177"/>
                  </a:lnTo>
                  <a:cubicBezTo>
                    <a:pt x="622" y="66"/>
                    <a:pt x="518" y="1"/>
                    <a:pt x="4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9" name="Google Shape;89;p15">
              <a:extLst>
                <a:ext uri="{FF2B5EF4-FFF2-40B4-BE49-F238E27FC236}">
                  <a16:creationId xmlns:a16="http://schemas.microsoft.com/office/drawing/2014/main" id="{25BACE4B-CA52-7459-BDDC-14B1C41E5365}"/>
                </a:ext>
              </a:extLst>
            </p:cNvPr>
            <p:cNvSpPr/>
            <p:nvPr/>
          </p:nvSpPr>
          <p:spPr>
            <a:xfrm>
              <a:off x="2747589" y="680567"/>
              <a:ext cx="116137" cy="211031"/>
            </a:xfrm>
            <a:custGeom>
              <a:avLst/>
              <a:gdLst/>
              <a:ahLst/>
              <a:cxnLst/>
              <a:rect l="l" t="t" r="r" b="b"/>
              <a:pathLst>
                <a:path w="2810" h="5106" extrusionOk="0">
                  <a:moveTo>
                    <a:pt x="404" y="0"/>
                  </a:moveTo>
                  <a:cubicBezTo>
                    <a:pt x="357" y="0"/>
                    <a:pt x="310" y="12"/>
                    <a:pt x="266" y="37"/>
                  </a:cubicBezTo>
                  <a:lnTo>
                    <a:pt x="201" y="72"/>
                  </a:lnTo>
                  <a:cubicBezTo>
                    <a:pt x="53" y="173"/>
                    <a:pt x="0" y="362"/>
                    <a:pt x="77" y="516"/>
                  </a:cubicBezTo>
                  <a:lnTo>
                    <a:pt x="2147" y="4928"/>
                  </a:lnTo>
                  <a:cubicBezTo>
                    <a:pt x="2188" y="5040"/>
                    <a:pt x="2295" y="5106"/>
                    <a:pt x="2405" y="5106"/>
                  </a:cubicBezTo>
                  <a:cubicBezTo>
                    <a:pt x="2452" y="5106"/>
                    <a:pt x="2499" y="5094"/>
                    <a:pt x="2543" y="5070"/>
                  </a:cubicBezTo>
                  <a:lnTo>
                    <a:pt x="2608" y="5028"/>
                  </a:lnTo>
                  <a:cubicBezTo>
                    <a:pt x="2756" y="4934"/>
                    <a:pt x="2809" y="4744"/>
                    <a:pt x="2732" y="4585"/>
                  </a:cubicBezTo>
                  <a:lnTo>
                    <a:pt x="662" y="173"/>
                  </a:lnTo>
                  <a:cubicBezTo>
                    <a:pt x="617" y="65"/>
                    <a:pt x="513" y="0"/>
                    <a:pt x="4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0" name="Google Shape;90;p15">
              <a:extLst>
                <a:ext uri="{FF2B5EF4-FFF2-40B4-BE49-F238E27FC236}">
                  <a16:creationId xmlns:a16="http://schemas.microsoft.com/office/drawing/2014/main" id="{6FA071D5-C8CA-EB7B-C595-88DF9DF3922E}"/>
                </a:ext>
              </a:extLst>
            </p:cNvPr>
            <p:cNvSpPr/>
            <p:nvPr/>
          </p:nvSpPr>
          <p:spPr>
            <a:xfrm>
              <a:off x="2699648" y="708671"/>
              <a:ext cx="116179" cy="211031"/>
            </a:xfrm>
            <a:custGeom>
              <a:avLst/>
              <a:gdLst/>
              <a:ahLst/>
              <a:cxnLst/>
              <a:rect l="l" t="t" r="r" b="b"/>
              <a:pathLst>
                <a:path w="2811" h="5106" extrusionOk="0">
                  <a:moveTo>
                    <a:pt x="399" y="1"/>
                  </a:moveTo>
                  <a:cubicBezTo>
                    <a:pt x="352" y="1"/>
                    <a:pt x="305" y="12"/>
                    <a:pt x="261" y="37"/>
                  </a:cubicBezTo>
                  <a:lnTo>
                    <a:pt x="196" y="78"/>
                  </a:lnTo>
                  <a:cubicBezTo>
                    <a:pt x="48" y="173"/>
                    <a:pt x="1" y="362"/>
                    <a:pt x="72" y="522"/>
                  </a:cubicBezTo>
                  <a:lnTo>
                    <a:pt x="2142" y="4934"/>
                  </a:lnTo>
                  <a:cubicBezTo>
                    <a:pt x="2187" y="5042"/>
                    <a:pt x="2294" y="5106"/>
                    <a:pt x="2405" y="5106"/>
                  </a:cubicBezTo>
                  <a:cubicBezTo>
                    <a:pt x="2452" y="5106"/>
                    <a:pt x="2500" y="5094"/>
                    <a:pt x="2544" y="5070"/>
                  </a:cubicBezTo>
                  <a:lnTo>
                    <a:pt x="2609" y="5034"/>
                  </a:lnTo>
                  <a:cubicBezTo>
                    <a:pt x="2757" y="4934"/>
                    <a:pt x="2810" y="4744"/>
                    <a:pt x="2733" y="4591"/>
                  </a:cubicBezTo>
                  <a:lnTo>
                    <a:pt x="663" y="179"/>
                  </a:lnTo>
                  <a:cubicBezTo>
                    <a:pt x="617" y="66"/>
                    <a:pt x="510" y="1"/>
                    <a:pt x="3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1" name="Google Shape;91;p15">
              <a:extLst>
                <a:ext uri="{FF2B5EF4-FFF2-40B4-BE49-F238E27FC236}">
                  <a16:creationId xmlns:a16="http://schemas.microsoft.com/office/drawing/2014/main" id="{EEA2B028-B41E-8106-D5B4-E2E9A412BD96}"/>
                </a:ext>
              </a:extLst>
            </p:cNvPr>
            <p:cNvSpPr/>
            <p:nvPr/>
          </p:nvSpPr>
          <p:spPr>
            <a:xfrm>
              <a:off x="2651500" y="736774"/>
              <a:ext cx="116137" cy="211072"/>
            </a:xfrm>
            <a:custGeom>
              <a:avLst/>
              <a:gdLst/>
              <a:ahLst/>
              <a:cxnLst/>
              <a:rect l="l" t="t" r="r" b="b"/>
              <a:pathLst>
                <a:path w="2810" h="5107" extrusionOk="0">
                  <a:moveTo>
                    <a:pt x="404" y="1"/>
                  </a:moveTo>
                  <a:cubicBezTo>
                    <a:pt x="358" y="1"/>
                    <a:pt x="311" y="12"/>
                    <a:pt x="267" y="37"/>
                  </a:cubicBezTo>
                  <a:lnTo>
                    <a:pt x="202" y="78"/>
                  </a:lnTo>
                  <a:cubicBezTo>
                    <a:pt x="54" y="173"/>
                    <a:pt x="1" y="362"/>
                    <a:pt x="78" y="522"/>
                  </a:cubicBezTo>
                  <a:lnTo>
                    <a:pt x="2148" y="4934"/>
                  </a:lnTo>
                  <a:cubicBezTo>
                    <a:pt x="2193" y="5042"/>
                    <a:pt x="2297" y="5106"/>
                    <a:pt x="2406" y="5106"/>
                  </a:cubicBezTo>
                  <a:cubicBezTo>
                    <a:pt x="2453" y="5106"/>
                    <a:pt x="2500" y="5095"/>
                    <a:pt x="2544" y="5070"/>
                  </a:cubicBezTo>
                  <a:lnTo>
                    <a:pt x="2609" y="5034"/>
                  </a:lnTo>
                  <a:cubicBezTo>
                    <a:pt x="2757" y="4934"/>
                    <a:pt x="2810" y="4745"/>
                    <a:pt x="2733" y="4591"/>
                  </a:cubicBezTo>
                  <a:lnTo>
                    <a:pt x="663" y="179"/>
                  </a:lnTo>
                  <a:cubicBezTo>
                    <a:pt x="621" y="66"/>
                    <a:pt x="515" y="1"/>
                    <a:pt x="4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2" name="Google Shape;92;p15">
              <a:extLst>
                <a:ext uri="{FF2B5EF4-FFF2-40B4-BE49-F238E27FC236}">
                  <a16:creationId xmlns:a16="http://schemas.microsoft.com/office/drawing/2014/main" id="{660427F0-7894-27E8-A3B4-617AE330AFC5}"/>
                </a:ext>
              </a:extLst>
            </p:cNvPr>
            <p:cNvSpPr/>
            <p:nvPr/>
          </p:nvSpPr>
          <p:spPr>
            <a:xfrm>
              <a:off x="2366497" y="995576"/>
              <a:ext cx="61664" cy="60342"/>
            </a:xfrm>
            <a:custGeom>
              <a:avLst/>
              <a:gdLst/>
              <a:ahLst/>
              <a:cxnLst/>
              <a:rect l="l" t="t" r="r" b="b"/>
              <a:pathLst>
                <a:path w="1492" h="1460" extrusionOk="0">
                  <a:moveTo>
                    <a:pt x="749" y="0"/>
                  </a:moveTo>
                  <a:cubicBezTo>
                    <a:pt x="646" y="0"/>
                    <a:pt x="542" y="28"/>
                    <a:pt x="444" y="85"/>
                  </a:cubicBezTo>
                  <a:cubicBezTo>
                    <a:pt x="125" y="269"/>
                    <a:pt x="1" y="712"/>
                    <a:pt x="166" y="1067"/>
                  </a:cubicBezTo>
                  <a:cubicBezTo>
                    <a:pt x="282" y="1318"/>
                    <a:pt x="508" y="1460"/>
                    <a:pt x="742" y="1460"/>
                  </a:cubicBezTo>
                  <a:cubicBezTo>
                    <a:pt x="846" y="1460"/>
                    <a:pt x="950" y="1432"/>
                    <a:pt x="1048" y="1375"/>
                  </a:cubicBezTo>
                  <a:cubicBezTo>
                    <a:pt x="1367" y="1191"/>
                    <a:pt x="1491" y="748"/>
                    <a:pt x="1326" y="393"/>
                  </a:cubicBezTo>
                  <a:cubicBezTo>
                    <a:pt x="1207" y="142"/>
                    <a:pt x="982" y="0"/>
                    <a:pt x="749"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3" name="Google Shape;93;p15">
              <a:extLst>
                <a:ext uri="{FF2B5EF4-FFF2-40B4-BE49-F238E27FC236}">
                  <a16:creationId xmlns:a16="http://schemas.microsoft.com/office/drawing/2014/main" id="{4E5F5BEB-5C08-2D19-F9BE-A0B5CB44A4A4}"/>
                </a:ext>
              </a:extLst>
            </p:cNvPr>
            <p:cNvSpPr/>
            <p:nvPr/>
          </p:nvSpPr>
          <p:spPr>
            <a:xfrm>
              <a:off x="2184898" y="1102040"/>
              <a:ext cx="61871" cy="60466"/>
            </a:xfrm>
            <a:custGeom>
              <a:avLst/>
              <a:gdLst/>
              <a:ahLst/>
              <a:cxnLst/>
              <a:rect l="l" t="t" r="r" b="b"/>
              <a:pathLst>
                <a:path w="1497" h="1463" extrusionOk="0">
                  <a:moveTo>
                    <a:pt x="745" y="0"/>
                  </a:moveTo>
                  <a:cubicBezTo>
                    <a:pt x="644" y="0"/>
                    <a:pt x="540" y="27"/>
                    <a:pt x="444" y="82"/>
                  </a:cubicBezTo>
                  <a:cubicBezTo>
                    <a:pt x="125" y="271"/>
                    <a:pt x="1" y="715"/>
                    <a:pt x="172" y="1070"/>
                  </a:cubicBezTo>
                  <a:cubicBezTo>
                    <a:pt x="287" y="1320"/>
                    <a:pt x="514" y="1462"/>
                    <a:pt x="748" y="1462"/>
                  </a:cubicBezTo>
                  <a:cubicBezTo>
                    <a:pt x="851" y="1462"/>
                    <a:pt x="956" y="1435"/>
                    <a:pt x="1053" y="1377"/>
                  </a:cubicBezTo>
                  <a:cubicBezTo>
                    <a:pt x="1373" y="1194"/>
                    <a:pt x="1497" y="750"/>
                    <a:pt x="1325" y="390"/>
                  </a:cubicBezTo>
                  <a:cubicBezTo>
                    <a:pt x="1210" y="142"/>
                    <a:pt x="981" y="0"/>
                    <a:pt x="745"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4" name="Google Shape;94;p15">
              <a:extLst>
                <a:ext uri="{FF2B5EF4-FFF2-40B4-BE49-F238E27FC236}">
                  <a16:creationId xmlns:a16="http://schemas.microsoft.com/office/drawing/2014/main" id="{202C5DD6-80C5-B2DB-1154-E4A3A00001DB}"/>
                </a:ext>
              </a:extLst>
            </p:cNvPr>
            <p:cNvSpPr/>
            <p:nvPr/>
          </p:nvSpPr>
          <p:spPr>
            <a:xfrm>
              <a:off x="2275821" y="1048767"/>
              <a:ext cx="61664" cy="60466"/>
            </a:xfrm>
            <a:custGeom>
              <a:avLst/>
              <a:gdLst/>
              <a:ahLst/>
              <a:cxnLst/>
              <a:rect l="l" t="t" r="r" b="b"/>
              <a:pathLst>
                <a:path w="1492" h="1463" extrusionOk="0">
                  <a:moveTo>
                    <a:pt x="739" y="0"/>
                  </a:moveTo>
                  <a:cubicBezTo>
                    <a:pt x="637" y="0"/>
                    <a:pt x="534" y="27"/>
                    <a:pt x="438" y="82"/>
                  </a:cubicBezTo>
                  <a:cubicBezTo>
                    <a:pt x="119" y="271"/>
                    <a:pt x="1" y="714"/>
                    <a:pt x="166" y="1069"/>
                  </a:cubicBezTo>
                  <a:cubicBezTo>
                    <a:pt x="281" y="1320"/>
                    <a:pt x="508" y="1462"/>
                    <a:pt x="742" y="1462"/>
                  </a:cubicBezTo>
                  <a:cubicBezTo>
                    <a:pt x="845" y="1462"/>
                    <a:pt x="950" y="1435"/>
                    <a:pt x="1048" y="1377"/>
                  </a:cubicBezTo>
                  <a:cubicBezTo>
                    <a:pt x="1367" y="1194"/>
                    <a:pt x="1491" y="750"/>
                    <a:pt x="1320" y="395"/>
                  </a:cubicBezTo>
                  <a:cubicBezTo>
                    <a:pt x="1204" y="143"/>
                    <a:pt x="975" y="0"/>
                    <a:pt x="739"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5" name="Google Shape;95;p15">
              <a:extLst>
                <a:ext uri="{FF2B5EF4-FFF2-40B4-BE49-F238E27FC236}">
                  <a16:creationId xmlns:a16="http://schemas.microsoft.com/office/drawing/2014/main" id="{A57D7B1C-D74E-23C3-140E-6954F710038F}"/>
                </a:ext>
              </a:extLst>
            </p:cNvPr>
            <p:cNvSpPr/>
            <p:nvPr/>
          </p:nvSpPr>
          <p:spPr>
            <a:xfrm>
              <a:off x="1920931" y="944081"/>
              <a:ext cx="125685" cy="443430"/>
            </a:xfrm>
            <a:custGeom>
              <a:avLst/>
              <a:gdLst/>
              <a:ahLst/>
              <a:cxnLst/>
              <a:rect l="l" t="t" r="r" b="b"/>
              <a:pathLst>
                <a:path w="3041" h="10729" extrusionOk="0">
                  <a:moveTo>
                    <a:pt x="2597" y="1"/>
                  </a:moveTo>
                  <a:cubicBezTo>
                    <a:pt x="2597" y="1"/>
                    <a:pt x="450" y="2124"/>
                    <a:pt x="225" y="5495"/>
                  </a:cubicBezTo>
                  <a:cubicBezTo>
                    <a:pt x="0" y="8866"/>
                    <a:pt x="1035" y="10729"/>
                    <a:pt x="1035" y="10729"/>
                  </a:cubicBezTo>
                  <a:lnTo>
                    <a:pt x="2331" y="9984"/>
                  </a:lnTo>
                  <a:cubicBezTo>
                    <a:pt x="2331" y="9984"/>
                    <a:pt x="1509" y="7825"/>
                    <a:pt x="1710" y="5660"/>
                  </a:cubicBezTo>
                  <a:cubicBezTo>
                    <a:pt x="1911" y="3496"/>
                    <a:pt x="2881" y="3082"/>
                    <a:pt x="2881" y="3082"/>
                  </a:cubicBezTo>
                  <a:cubicBezTo>
                    <a:pt x="3040" y="2047"/>
                    <a:pt x="2946" y="988"/>
                    <a:pt x="2597" y="1"/>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6" name="Google Shape;96;p15">
              <a:extLst>
                <a:ext uri="{FF2B5EF4-FFF2-40B4-BE49-F238E27FC236}">
                  <a16:creationId xmlns:a16="http://schemas.microsoft.com/office/drawing/2014/main" id="{F179A262-4757-B262-658F-B30255A1D088}"/>
                </a:ext>
              </a:extLst>
            </p:cNvPr>
            <p:cNvSpPr/>
            <p:nvPr/>
          </p:nvSpPr>
          <p:spPr>
            <a:xfrm>
              <a:off x="1963459" y="1341748"/>
              <a:ext cx="87785" cy="71212"/>
            </a:xfrm>
            <a:custGeom>
              <a:avLst/>
              <a:gdLst/>
              <a:ahLst/>
              <a:cxnLst/>
              <a:rect l="l" t="t" r="r" b="b"/>
              <a:pathLst>
                <a:path w="2124" h="1723" extrusionOk="0">
                  <a:moveTo>
                    <a:pt x="1923" y="1"/>
                  </a:moveTo>
                  <a:lnTo>
                    <a:pt x="994" y="539"/>
                  </a:lnTo>
                  <a:lnTo>
                    <a:pt x="0" y="1107"/>
                  </a:lnTo>
                  <a:cubicBezTo>
                    <a:pt x="0" y="1107"/>
                    <a:pt x="148" y="1722"/>
                    <a:pt x="740" y="1722"/>
                  </a:cubicBezTo>
                  <a:cubicBezTo>
                    <a:pt x="745" y="1722"/>
                    <a:pt x="750" y="1722"/>
                    <a:pt x="756" y="1722"/>
                  </a:cubicBezTo>
                  <a:cubicBezTo>
                    <a:pt x="1246" y="1722"/>
                    <a:pt x="1694" y="1451"/>
                    <a:pt x="1923" y="1024"/>
                  </a:cubicBezTo>
                  <a:cubicBezTo>
                    <a:pt x="2124" y="598"/>
                    <a:pt x="1923" y="1"/>
                    <a:pt x="1923"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7" name="Google Shape;97;p15">
              <a:extLst>
                <a:ext uri="{FF2B5EF4-FFF2-40B4-BE49-F238E27FC236}">
                  <a16:creationId xmlns:a16="http://schemas.microsoft.com/office/drawing/2014/main" id="{B312C595-CCCC-B8FE-4ECD-99E9A35A290F}"/>
                </a:ext>
              </a:extLst>
            </p:cNvPr>
            <p:cNvSpPr/>
            <p:nvPr/>
          </p:nvSpPr>
          <p:spPr>
            <a:xfrm>
              <a:off x="2376044" y="1030913"/>
              <a:ext cx="89149" cy="104110"/>
            </a:xfrm>
            <a:custGeom>
              <a:avLst/>
              <a:gdLst/>
              <a:ahLst/>
              <a:cxnLst/>
              <a:rect l="l" t="t" r="r" b="b"/>
              <a:pathLst>
                <a:path w="2157" h="2519" extrusionOk="0">
                  <a:moveTo>
                    <a:pt x="966" y="1"/>
                  </a:moveTo>
                  <a:cubicBezTo>
                    <a:pt x="697" y="1"/>
                    <a:pt x="417" y="168"/>
                    <a:pt x="278" y="543"/>
                  </a:cubicBezTo>
                  <a:cubicBezTo>
                    <a:pt x="1" y="1300"/>
                    <a:pt x="586" y="2519"/>
                    <a:pt x="586" y="2519"/>
                  </a:cubicBezTo>
                  <a:lnTo>
                    <a:pt x="1727" y="1856"/>
                  </a:lnTo>
                  <a:cubicBezTo>
                    <a:pt x="1727" y="1856"/>
                    <a:pt x="2136" y="1525"/>
                    <a:pt x="2153" y="1141"/>
                  </a:cubicBezTo>
                  <a:cubicBezTo>
                    <a:pt x="2157" y="1043"/>
                    <a:pt x="2130" y="1007"/>
                    <a:pt x="2087" y="1007"/>
                  </a:cubicBezTo>
                  <a:cubicBezTo>
                    <a:pt x="1992" y="1007"/>
                    <a:pt x="1821" y="1185"/>
                    <a:pt x="1739" y="1271"/>
                  </a:cubicBezTo>
                  <a:cubicBezTo>
                    <a:pt x="1722" y="999"/>
                    <a:pt x="1674" y="721"/>
                    <a:pt x="1591" y="460"/>
                  </a:cubicBezTo>
                  <a:cubicBezTo>
                    <a:pt x="1494" y="168"/>
                    <a:pt x="1235" y="1"/>
                    <a:pt x="966"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8" name="Google Shape;98;p15">
              <a:extLst>
                <a:ext uri="{FF2B5EF4-FFF2-40B4-BE49-F238E27FC236}">
                  <a16:creationId xmlns:a16="http://schemas.microsoft.com/office/drawing/2014/main" id="{8BDFE2F5-CAC9-A1EB-BD5F-8A971BAE5211}"/>
                </a:ext>
              </a:extLst>
            </p:cNvPr>
            <p:cNvSpPr/>
            <p:nvPr/>
          </p:nvSpPr>
          <p:spPr>
            <a:xfrm>
              <a:off x="3366447" y="4380463"/>
              <a:ext cx="800562" cy="109566"/>
            </a:xfrm>
            <a:custGeom>
              <a:avLst/>
              <a:gdLst/>
              <a:ahLst/>
              <a:cxnLst/>
              <a:rect l="l" t="t" r="r" b="b"/>
              <a:pathLst>
                <a:path w="19370" h="2651" extrusionOk="0">
                  <a:moveTo>
                    <a:pt x="9682" y="1"/>
                  </a:moveTo>
                  <a:cubicBezTo>
                    <a:pt x="4336" y="1"/>
                    <a:pt x="1" y="592"/>
                    <a:pt x="1" y="1325"/>
                  </a:cubicBezTo>
                  <a:cubicBezTo>
                    <a:pt x="1" y="2059"/>
                    <a:pt x="4336" y="2650"/>
                    <a:pt x="9682" y="2650"/>
                  </a:cubicBezTo>
                  <a:cubicBezTo>
                    <a:pt x="15028" y="2650"/>
                    <a:pt x="19369" y="2059"/>
                    <a:pt x="19369" y="1325"/>
                  </a:cubicBezTo>
                  <a:cubicBezTo>
                    <a:pt x="19369" y="598"/>
                    <a:pt x="15028" y="1"/>
                    <a:pt x="968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9" name="Google Shape;99;p15">
              <a:extLst>
                <a:ext uri="{FF2B5EF4-FFF2-40B4-BE49-F238E27FC236}">
                  <a16:creationId xmlns:a16="http://schemas.microsoft.com/office/drawing/2014/main" id="{1FC57205-BE59-26E9-73F2-E25A88F200D5}"/>
                </a:ext>
              </a:extLst>
            </p:cNvPr>
            <p:cNvSpPr/>
            <p:nvPr/>
          </p:nvSpPr>
          <p:spPr>
            <a:xfrm>
              <a:off x="3346898" y="2902166"/>
              <a:ext cx="341510" cy="209543"/>
            </a:xfrm>
            <a:custGeom>
              <a:avLst/>
              <a:gdLst/>
              <a:ahLst/>
              <a:cxnLst/>
              <a:rect l="l" t="t" r="r" b="b"/>
              <a:pathLst>
                <a:path w="8263" h="5070" extrusionOk="0">
                  <a:moveTo>
                    <a:pt x="7789" y="1"/>
                  </a:moveTo>
                  <a:cubicBezTo>
                    <a:pt x="7789" y="1"/>
                    <a:pt x="5779" y="2201"/>
                    <a:pt x="4850" y="2934"/>
                  </a:cubicBezTo>
                  <a:cubicBezTo>
                    <a:pt x="4850" y="2934"/>
                    <a:pt x="4022" y="2721"/>
                    <a:pt x="2266" y="2148"/>
                  </a:cubicBezTo>
                  <a:cubicBezTo>
                    <a:pt x="651" y="1615"/>
                    <a:pt x="1" y="1302"/>
                    <a:pt x="0" y="1302"/>
                  </a:cubicBezTo>
                  <a:lnTo>
                    <a:pt x="0" y="1302"/>
                  </a:lnTo>
                  <a:cubicBezTo>
                    <a:pt x="243" y="1887"/>
                    <a:pt x="420" y="2497"/>
                    <a:pt x="527" y="3118"/>
                  </a:cubicBezTo>
                  <a:cubicBezTo>
                    <a:pt x="527" y="3118"/>
                    <a:pt x="3797" y="5022"/>
                    <a:pt x="5116" y="5069"/>
                  </a:cubicBezTo>
                  <a:cubicBezTo>
                    <a:pt x="5116" y="5069"/>
                    <a:pt x="6914" y="3857"/>
                    <a:pt x="8262" y="2266"/>
                  </a:cubicBezTo>
                  <a:lnTo>
                    <a:pt x="7789" y="1"/>
                  </a:ln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0" name="Google Shape;100;p15">
              <a:extLst>
                <a:ext uri="{FF2B5EF4-FFF2-40B4-BE49-F238E27FC236}">
                  <a16:creationId xmlns:a16="http://schemas.microsoft.com/office/drawing/2014/main" id="{7E05635B-6827-B1B4-4B65-2E36654259A6}"/>
                </a:ext>
              </a:extLst>
            </p:cNvPr>
            <p:cNvSpPr/>
            <p:nvPr/>
          </p:nvSpPr>
          <p:spPr>
            <a:xfrm>
              <a:off x="3589374" y="3424771"/>
              <a:ext cx="194582" cy="955508"/>
            </a:xfrm>
            <a:custGeom>
              <a:avLst/>
              <a:gdLst/>
              <a:ahLst/>
              <a:cxnLst/>
              <a:rect l="l" t="t" r="r" b="b"/>
              <a:pathLst>
                <a:path w="4708" h="23119" extrusionOk="0">
                  <a:moveTo>
                    <a:pt x="4708" y="0"/>
                  </a:moveTo>
                  <a:lnTo>
                    <a:pt x="988" y="391"/>
                  </a:lnTo>
                  <a:lnTo>
                    <a:pt x="0" y="11267"/>
                  </a:lnTo>
                  <a:lnTo>
                    <a:pt x="876" y="23119"/>
                  </a:lnTo>
                  <a:lnTo>
                    <a:pt x="2254" y="23119"/>
                  </a:lnTo>
                  <a:cubicBezTo>
                    <a:pt x="2579" y="18926"/>
                    <a:pt x="3105" y="15259"/>
                    <a:pt x="2478" y="12396"/>
                  </a:cubicBezTo>
                  <a:lnTo>
                    <a:pt x="4708"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1" name="Google Shape;101;p15">
              <a:extLst>
                <a:ext uri="{FF2B5EF4-FFF2-40B4-BE49-F238E27FC236}">
                  <a16:creationId xmlns:a16="http://schemas.microsoft.com/office/drawing/2014/main" id="{299A50E8-7AEC-7272-3369-D24BEDB4D99F}"/>
                </a:ext>
              </a:extLst>
            </p:cNvPr>
            <p:cNvSpPr/>
            <p:nvPr/>
          </p:nvSpPr>
          <p:spPr>
            <a:xfrm>
              <a:off x="3519198" y="4372900"/>
              <a:ext cx="168709" cy="69186"/>
            </a:xfrm>
            <a:custGeom>
              <a:avLst/>
              <a:gdLst/>
              <a:ahLst/>
              <a:cxnLst/>
              <a:rect l="l" t="t" r="r" b="b"/>
              <a:pathLst>
                <a:path w="4082" h="1674" extrusionOk="0">
                  <a:moveTo>
                    <a:pt x="2562" y="0"/>
                  </a:moveTo>
                  <a:cubicBezTo>
                    <a:pt x="1811" y="586"/>
                    <a:pt x="1024" y="219"/>
                    <a:pt x="515" y="598"/>
                  </a:cubicBezTo>
                  <a:cubicBezTo>
                    <a:pt x="1" y="970"/>
                    <a:pt x="19" y="1674"/>
                    <a:pt x="19" y="1674"/>
                  </a:cubicBezTo>
                  <a:lnTo>
                    <a:pt x="4052" y="1674"/>
                  </a:lnTo>
                  <a:cubicBezTo>
                    <a:pt x="4052" y="1674"/>
                    <a:pt x="4076" y="751"/>
                    <a:pt x="4076" y="479"/>
                  </a:cubicBezTo>
                  <a:cubicBezTo>
                    <a:pt x="4082" y="343"/>
                    <a:pt x="4052" y="207"/>
                    <a:pt x="3993" y="83"/>
                  </a:cubicBezTo>
                  <a:cubicBezTo>
                    <a:pt x="3713" y="110"/>
                    <a:pt x="3487" y="120"/>
                    <a:pt x="3304" y="120"/>
                  </a:cubicBezTo>
                  <a:cubicBezTo>
                    <a:pt x="2682" y="120"/>
                    <a:pt x="2562" y="0"/>
                    <a:pt x="256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2" name="Google Shape;102;p15">
              <a:extLst>
                <a:ext uri="{FF2B5EF4-FFF2-40B4-BE49-F238E27FC236}">
                  <a16:creationId xmlns:a16="http://schemas.microsoft.com/office/drawing/2014/main" id="{581FE441-B152-DF5F-7D2C-EE5323EA6A00}"/>
                </a:ext>
              </a:extLst>
            </p:cNvPr>
            <p:cNvSpPr/>
            <p:nvPr/>
          </p:nvSpPr>
          <p:spPr>
            <a:xfrm>
              <a:off x="3747746" y="3417663"/>
              <a:ext cx="246451" cy="962989"/>
            </a:xfrm>
            <a:custGeom>
              <a:avLst/>
              <a:gdLst/>
              <a:ahLst/>
              <a:cxnLst/>
              <a:rect l="l" t="t" r="r" b="b"/>
              <a:pathLst>
                <a:path w="5963" h="23300" extrusionOk="0">
                  <a:moveTo>
                    <a:pt x="3638" y="1"/>
                  </a:moveTo>
                  <a:lnTo>
                    <a:pt x="1" y="971"/>
                  </a:lnTo>
                  <a:lnTo>
                    <a:pt x="1089" y="12154"/>
                  </a:lnTo>
                  <a:lnTo>
                    <a:pt x="4572" y="23107"/>
                  </a:lnTo>
                  <a:cubicBezTo>
                    <a:pt x="4791" y="23248"/>
                    <a:pt x="5027" y="23299"/>
                    <a:pt x="5275" y="23299"/>
                  </a:cubicBezTo>
                  <a:cubicBezTo>
                    <a:pt x="5496" y="23299"/>
                    <a:pt x="5727" y="23258"/>
                    <a:pt x="5962" y="23202"/>
                  </a:cubicBezTo>
                  <a:cubicBezTo>
                    <a:pt x="5696" y="19985"/>
                    <a:pt x="4448" y="13521"/>
                    <a:pt x="3650" y="12125"/>
                  </a:cubicBezTo>
                  <a:lnTo>
                    <a:pt x="3638"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3" name="Google Shape;103;p15">
              <a:extLst>
                <a:ext uri="{FF2B5EF4-FFF2-40B4-BE49-F238E27FC236}">
                  <a16:creationId xmlns:a16="http://schemas.microsoft.com/office/drawing/2014/main" id="{9ABC158B-F15B-FFC7-DA12-08E26CCE1147}"/>
                </a:ext>
              </a:extLst>
            </p:cNvPr>
            <p:cNvSpPr/>
            <p:nvPr/>
          </p:nvSpPr>
          <p:spPr>
            <a:xfrm>
              <a:off x="3830858" y="4372900"/>
              <a:ext cx="167469" cy="69186"/>
            </a:xfrm>
            <a:custGeom>
              <a:avLst/>
              <a:gdLst/>
              <a:ahLst/>
              <a:cxnLst/>
              <a:rect l="l" t="t" r="r" b="b"/>
              <a:pathLst>
                <a:path w="4052" h="1674" extrusionOk="0">
                  <a:moveTo>
                    <a:pt x="2561" y="0"/>
                  </a:moveTo>
                  <a:cubicBezTo>
                    <a:pt x="1810" y="592"/>
                    <a:pt x="1024" y="225"/>
                    <a:pt x="515" y="598"/>
                  </a:cubicBezTo>
                  <a:cubicBezTo>
                    <a:pt x="0" y="970"/>
                    <a:pt x="18" y="1674"/>
                    <a:pt x="18" y="1674"/>
                  </a:cubicBezTo>
                  <a:lnTo>
                    <a:pt x="4046" y="1674"/>
                  </a:lnTo>
                  <a:lnTo>
                    <a:pt x="4046" y="491"/>
                  </a:lnTo>
                  <a:cubicBezTo>
                    <a:pt x="4052" y="349"/>
                    <a:pt x="4022" y="213"/>
                    <a:pt x="3951" y="89"/>
                  </a:cubicBezTo>
                  <a:cubicBezTo>
                    <a:pt x="3678" y="115"/>
                    <a:pt x="3457" y="125"/>
                    <a:pt x="3280" y="125"/>
                  </a:cubicBezTo>
                  <a:cubicBezTo>
                    <a:pt x="2658" y="125"/>
                    <a:pt x="2561" y="0"/>
                    <a:pt x="25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4" name="Google Shape;104;p15">
              <a:extLst>
                <a:ext uri="{FF2B5EF4-FFF2-40B4-BE49-F238E27FC236}">
                  <a16:creationId xmlns:a16="http://schemas.microsoft.com/office/drawing/2014/main" id="{09276933-7FA3-AB57-C14C-0681E96E80A1}"/>
                </a:ext>
              </a:extLst>
            </p:cNvPr>
            <p:cNvSpPr/>
            <p:nvPr/>
          </p:nvSpPr>
          <p:spPr>
            <a:xfrm>
              <a:off x="3581315" y="2878484"/>
              <a:ext cx="363249" cy="909053"/>
            </a:xfrm>
            <a:custGeom>
              <a:avLst/>
              <a:gdLst/>
              <a:ahLst/>
              <a:cxnLst/>
              <a:rect l="l" t="t" r="r" b="b"/>
              <a:pathLst>
                <a:path w="8789" h="21995" extrusionOk="0">
                  <a:moveTo>
                    <a:pt x="5950" y="0"/>
                  </a:moveTo>
                  <a:lnTo>
                    <a:pt x="4755" y="178"/>
                  </a:lnTo>
                  <a:lnTo>
                    <a:pt x="4589" y="201"/>
                  </a:lnTo>
                  <a:lnTo>
                    <a:pt x="3968" y="296"/>
                  </a:lnTo>
                  <a:lnTo>
                    <a:pt x="3649" y="343"/>
                  </a:lnTo>
                  <a:lnTo>
                    <a:pt x="3531" y="361"/>
                  </a:lnTo>
                  <a:lnTo>
                    <a:pt x="2117" y="574"/>
                  </a:lnTo>
                  <a:lnTo>
                    <a:pt x="0" y="21338"/>
                  </a:lnTo>
                  <a:cubicBezTo>
                    <a:pt x="812" y="21770"/>
                    <a:pt x="2257" y="21995"/>
                    <a:pt x="3785" y="21995"/>
                  </a:cubicBezTo>
                  <a:cubicBezTo>
                    <a:pt x="3805" y="21995"/>
                    <a:pt x="3824" y="21995"/>
                    <a:pt x="3844" y="21995"/>
                  </a:cubicBezTo>
                  <a:lnTo>
                    <a:pt x="3998" y="21995"/>
                  </a:lnTo>
                  <a:cubicBezTo>
                    <a:pt x="5820" y="21971"/>
                    <a:pt x="7724" y="21628"/>
                    <a:pt x="8788" y="20936"/>
                  </a:cubicBezTo>
                  <a:lnTo>
                    <a:pt x="7280" y="10167"/>
                  </a:lnTo>
                  <a:lnTo>
                    <a:pt x="8676" y="1041"/>
                  </a:lnTo>
                  <a:lnTo>
                    <a:pt x="6801" y="325"/>
                  </a:lnTo>
                  <a:lnTo>
                    <a:pt x="6701" y="284"/>
                  </a:lnTo>
                  <a:lnTo>
                    <a:pt x="6281" y="124"/>
                  </a:lnTo>
                  <a:lnTo>
                    <a:pt x="5950" y="0"/>
                  </a:ln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5" name="Google Shape;105;p15">
              <a:extLst>
                <a:ext uri="{FF2B5EF4-FFF2-40B4-BE49-F238E27FC236}">
                  <a16:creationId xmlns:a16="http://schemas.microsoft.com/office/drawing/2014/main" id="{72CDCA54-9849-380A-2D14-C6AD0F9D1333}"/>
                </a:ext>
              </a:extLst>
            </p:cNvPr>
            <p:cNvSpPr/>
            <p:nvPr/>
          </p:nvSpPr>
          <p:spPr>
            <a:xfrm>
              <a:off x="3713030" y="2885800"/>
              <a:ext cx="64847" cy="901738"/>
            </a:xfrm>
            <a:custGeom>
              <a:avLst/>
              <a:gdLst/>
              <a:ahLst/>
              <a:cxnLst/>
              <a:rect l="l" t="t" r="r" b="b"/>
              <a:pathLst>
                <a:path w="1569" h="21818" extrusionOk="0">
                  <a:moveTo>
                    <a:pt x="1568" y="1"/>
                  </a:moveTo>
                  <a:lnTo>
                    <a:pt x="1402" y="24"/>
                  </a:lnTo>
                  <a:cubicBezTo>
                    <a:pt x="1190" y="1355"/>
                    <a:pt x="870" y="3579"/>
                    <a:pt x="622" y="6317"/>
                  </a:cubicBezTo>
                  <a:cubicBezTo>
                    <a:pt x="267" y="10262"/>
                    <a:pt x="1" y="16075"/>
                    <a:pt x="657" y="21818"/>
                  </a:cubicBezTo>
                  <a:lnTo>
                    <a:pt x="811" y="21818"/>
                  </a:lnTo>
                  <a:cubicBezTo>
                    <a:pt x="155" y="16087"/>
                    <a:pt x="427" y="10279"/>
                    <a:pt x="781" y="6335"/>
                  </a:cubicBezTo>
                  <a:cubicBezTo>
                    <a:pt x="1030" y="3561"/>
                    <a:pt x="1355" y="1319"/>
                    <a:pt x="1568"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6" name="Google Shape;106;p15">
              <a:extLst>
                <a:ext uri="{FF2B5EF4-FFF2-40B4-BE49-F238E27FC236}">
                  <a16:creationId xmlns:a16="http://schemas.microsoft.com/office/drawing/2014/main" id="{DA94950C-1988-97AB-5AE3-74CA362C435E}"/>
                </a:ext>
              </a:extLst>
            </p:cNvPr>
            <p:cNvSpPr/>
            <p:nvPr/>
          </p:nvSpPr>
          <p:spPr>
            <a:xfrm>
              <a:off x="3205140" y="2731271"/>
              <a:ext cx="631398" cy="866607"/>
            </a:xfrm>
            <a:custGeom>
              <a:avLst/>
              <a:gdLst/>
              <a:ahLst/>
              <a:cxnLst/>
              <a:rect l="l" t="t" r="r" b="b"/>
              <a:pathLst>
                <a:path w="15277" h="20968" extrusionOk="0">
                  <a:moveTo>
                    <a:pt x="2747" y="0"/>
                  </a:moveTo>
                  <a:cubicBezTo>
                    <a:pt x="2684" y="0"/>
                    <a:pt x="2620" y="11"/>
                    <a:pt x="2561" y="31"/>
                  </a:cubicBezTo>
                  <a:cubicBezTo>
                    <a:pt x="2496" y="55"/>
                    <a:pt x="2431" y="91"/>
                    <a:pt x="2384" y="132"/>
                  </a:cubicBezTo>
                  <a:lnTo>
                    <a:pt x="331" y="1829"/>
                  </a:lnTo>
                  <a:cubicBezTo>
                    <a:pt x="53" y="2078"/>
                    <a:pt x="0" y="2492"/>
                    <a:pt x="207" y="2799"/>
                  </a:cubicBezTo>
                  <a:lnTo>
                    <a:pt x="12024" y="20684"/>
                  </a:lnTo>
                  <a:cubicBezTo>
                    <a:pt x="12083" y="20772"/>
                    <a:pt x="12154" y="20843"/>
                    <a:pt x="12248" y="20891"/>
                  </a:cubicBezTo>
                  <a:cubicBezTo>
                    <a:pt x="12337" y="20942"/>
                    <a:pt x="12436" y="20967"/>
                    <a:pt x="12535" y="20967"/>
                  </a:cubicBezTo>
                  <a:cubicBezTo>
                    <a:pt x="12562" y="20967"/>
                    <a:pt x="12588" y="20965"/>
                    <a:pt x="12615" y="20962"/>
                  </a:cubicBezTo>
                  <a:cubicBezTo>
                    <a:pt x="12716" y="20944"/>
                    <a:pt x="12816" y="20897"/>
                    <a:pt x="12893" y="20831"/>
                  </a:cubicBezTo>
                  <a:lnTo>
                    <a:pt x="14939" y="19134"/>
                  </a:lnTo>
                  <a:cubicBezTo>
                    <a:pt x="15217" y="18886"/>
                    <a:pt x="15276" y="18478"/>
                    <a:pt x="15069" y="18164"/>
                  </a:cubicBezTo>
                  <a:lnTo>
                    <a:pt x="3253" y="280"/>
                  </a:lnTo>
                  <a:cubicBezTo>
                    <a:pt x="3176" y="167"/>
                    <a:pt x="3064" y="79"/>
                    <a:pt x="2934" y="31"/>
                  </a:cubicBezTo>
                  <a:cubicBezTo>
                    <a:pt x="2875" y="11"/>
                    <a:pt x="2811" y="0"/>
                    <a:pt x="2747" y="0"/>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7" name="Google Shape;107;p15">
              <a:extLst>
                <a:ext uri="{FF2B5EF4-FFF2-40B4-BE49-F238E27FC236}">
                  <a16:creationId xmlns:a16="http://schemas.microsoft.com/office/drawing/2014/main" id="{66A346C9-D138-C971-1429-64950C8BE156}"/>
                </a:ext>
              </a:extLst>
            </p:cNvPr>
            <p:cNvSpPr/>
            <p:nvPr/>
          </p:nvSpPr>
          <p:spPr>
            <a:xfrm>
              <a:off x="3235930" y="2766111"/>
              <a:ext cx="567833" cy="793577"/>
            </a:xfrm>
            <a:custGeom>
              <a:avLst/>
              <a:gdLst/>
              <a:ahLst/>
              <a:cxnLst/>
              <a:rect l="l" t="t" r="r" b="b"/>
              <a:pathLst>
                <a:path w="13739" h="19201" extrusionOk="0">
                  <a:moveTo>
                    <a:pt x="2024" y="0"/>
                  </a:moveTo>
                  <a:cubicBezTo>
                    <a:pt x="1917" y="0"/>
                    <a:pt x="1817" y="37"/>
                    <a:pt x="1733" y="111"/>
                  </a:cubicBezTo>
                  <a:lnTo>
                    <a:pt x="267" y="1323"/>
                  </a:lnTo>
                  <a:cubicBezTo>
                    <a:pt x="48" y="1519"/>
                    <a:pt x="0" y="1850"/>
                    <a:pt x="166" y="2098"/>
                  </a:cubicBezTo>
                  <a:lnTo>
                    <a:pt x="11320" y="18977"/>
                  </a:lnTo>
                  <a:cubicBezTo>
                    <a:pt x="11385" y="19084"/>
                    <a:pt x="11497" y="19161"/>
                    <a:pt x="11622" y="19190"/>
                  </a:cubicBezTo>
                  <a:cubicBezTo>
                    <a:pt x="11653" y="19197"/>
                    <a:pt x="11685" y="19200"/>
                    <a:pt x="11718" y="19200"/>
                  </a:cubicBezTo>
                  <a:cubicBezTo>
                    <a:pt x="11824" y="19200"/>
                    <a:pt x="11930" y="19164"/>
                    <a:pt x="12012" y="19095"/>
                  </a:cubicBezTo>
                  <a:lnTo>
                    <a:pt x="13473" y="17883"/>
                  </a:lnTo>
                  <a:cubicBezTo>
                    <a:pt x="13698" y="17682"/>
                    <a:pt x="13739" y="17351"/>
                    <a:pt x="13579" y="17102"/>
                  </a:cubicBezTo>
                  <a:lnTo>
                    <a:pt x="2425" y="229"/>
                  </a:lnTo>
                  <a:cubicBezTo>
                    <a:pt x="2348" y="105"/>
                    <a:pt x="2224" y="28"/>
                    <a:pt x="2088" y="5"/>
                  </a:cubicBezTo>
                  <a:cubicBezTo>
                    <a:pt x="2066" y="2"/>
                    <a:pt x="2045" y="0"/>
                    <a:pt x="2024"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8" name="Google Shape;108;p15">
              <a:extLst>
                <a:ext uri="{FF2B5EF4-FFF2-40B4-BE49-F238E27FC236}">
                  <a16:creationId xmlns:a16="http://schemas.microsoft.com/office/drawing/2014/main" id="{FECFC4BB-8A23-2921-27C4-F818F4CBF7ED}"/>
                </a:ext>
              </a:extLst>
            </p:cNvPr>
            <p:cNvSpPr/>
            <p:nvPr/>
          </p:nvSpPr>
          <p:spPr>
            <a:xfrm>
              <a:off x="3253040" y="2794380"/>
              <a:ext cx="25707" cy="94150"/>
            </a:xfrm>
            <a:custGeom>
              <a:avLst/>
              <a:gdLst/>
              <a:ahLst/>
              <a:cxnLst/>
              <a:rect l="l" t="t" r="r" b="b"/>
              <a:pathLst>
                <a:path w="622" h="2278" extrusionOk="0">
                  <a:moveTo>
                    <a:pt x="621" y="1"/>
                  </a:moveTo>
                  <a:lnTo>
                    <a:pt x="196" y="350"/>
                  </a:lnTo>
                  <a:lnTo>
                    <a:pt x="0" y="1805"/>
                  </a:lnTo>
                  <a:lnTo>
                    <a:pt x="314" y="2278"/>
                  </a:lnTo>
                  <a:lnTo>
                    <a:pt x="621"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9" name="Google Shape;109;p15">
              <a:extLst>
                <a:ext uri="{FF2B5EF4-FFF2-40B4-BE49-F238E27FC236}">
                  <a16:creationId xmlns:a16="http://schemas.microsoft.com/office/drawing/2014/main" id="{4646F5E5-9103-9A53-F288-0AB190664897}"/>
                </a:ext>
              </a:extLst>
            </p:cNvPr>
            <p:cNvSpPr/>
            <p:nvPr/>
          </p:nvSpPr>
          <p:spPr>
            <a:xfrm>
              <a:off x="3286021" y="2766111"/>
              <a:ext cx="35998" cy="172305"/>
            </a:xfrm>
            <a:custGeom>
              <a:avLst/>
              <a:gdLst/>
              <a:ahLst/>
              <a:cxnLst/>
              <a:rect l="l" t="t" r="r" b="b"/>
              <a:pathLst>
                <a:path w="871" h="4169" extrusionOk="0">
                  <a:moveTo>
                    <a:pt x="813" y="1"/>
                  </a:moveTo>
                  <a:cubicBezTo>
                    <a:pt x="707" y="1"/>
                    <a:pt x="600" y="41"/>
                    <a:pt x="515" y="111"/>
                  </a:cubicBezTo>
                  <a:lnTo>
                    <a:pt x="480" y="141"/>
                  </a:lnTo>
                  <a:lnTo>
                    <a:pt x="1" y="3695"/>
                  </a:lnTo>
                  <a:lnTo>
                    <a:pt x="314" y="4168"/>
                  </a:lnTo>
                  <a:lnTo>
                    <a:pt x="870" y="5"/>
                  </a:lnTo>
                  <a:cubicBezTo>
                    <a:pt x="851" y="2"/>
                    <a:pt x="832" y="1"/>
                    <a:pt x="813"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0" name="Google Shape;110;p15">
              <a:extLst>
                <a:ext uri="{FF2B5EF4-FFF2-40B4-BE49-F238E27FC236}">
                  <a16:creationId xmlns:a16="http://schemas.microsoft.com/office/drawing/2014/main" id="{E69924B1-F945-3716-842A-FDFB1F32E465}"/>
                </a:ext>
              </a:extLst>
            </p:cNvPr>
            <p:cNvSpPr/>
            <p:nvPr/>
          </p:nvSpPr>
          <p:spPr>
            <a:xfrm>
              <a:off x="3319042" y="2786569"/>
              <a:ext cx="37445" cy="201938"/>
            </a:xfrm>
            <a:custGeom>
              <a:avLst/>
              <a:gdLst/>
              <a:ahLst/>
              <a:cxnLst/>
              <a:rect l="l" t="t" r="r" b="b"/>
              <a:pathLst>
                <a:path w="906" h="4886" extrusionOk="0">
                  <a:moveTo>
                    <a:pt x="592" y="0"/>
                  </a:moveTo>
                  <a:lnTo>
                    <a:pt x="0" y="4406"/>
                  </a:lnTo>
                  <a:lnTo>
                    <a:pt x="314" y="4886"/>
                  </a:lnTo>
                  <a:lnTo>
                    <a:pt x="905" y="474"/>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1" name="Google Shape;111;p15">
              <a:extLst>
                <a:ext uri="{FF2B5EF4-FFF2-40B4-BE49-F238E27FC236}">
                  <a16:creationId xmlns:a16="http://schemas.microsoft.com/office/drawing/2014/main" id="{F003718F-EC7F-806D-DCD8-83ABE8459456}"/>
                </a:ext>
              </a:extLst>
            </p:cNvPr>
            <p:cNvSpPr/>
            <p:nvPr/>
          </p:nvSpPr>
          <p:spPr>
            <a:xfrm>
              <a:off x="3352023" y="2836412"/>
              <a:ext cx="37445" cy="201980"/>
            </a:xfrm>
            <a:custGeom>
              <a:avLst/>
              <a:gdLst/>
              <a:ahLst/>
              <a:cxnLst/>
              <a:rect l="l" t="t" r="r" b="b"/>
              <a:pathLst>
                <a:path w="906" h="4887" extrusionOk="0">
                  <a:moveTo>
                    <a:pt x="592" y="1"/>
                  </a:moveTo>
                  <a:lnTo>
                    <a:pt x="1" y="4407"/>
                  </a:lnTo>
                  <a:lnTo>
                    <a:pt x="314" y="4886"/>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2" name="Google Shape;112;p15">
              <a:extLst>
                <a:ext uri="{FF2B5EF4-FFF2-40B4-BE49-F238E27FC236}">
                  <a16:creationId xmlns:a16="http://schemas.microsoft.com/office/drawing/2014/main" id="{76470BCE-C92B-3984-99E3-7ACEB1342016}"/>
                </a:ext>
              </a:extLst>
            </p:cNvPr>
            <p:cNvSpPr/>
            <p:nvPr/>
          </p:nvSpPr>
          <p:spPr>
            <a:xfrm>
              <a:off x="3385044" y="2886296"/>
              <a:ext cx="37404" cy="201938"/>
            </a:xfrm>
            <a:custGeom>
              <a:avLst/>
              <a:gdLst/>
              <a:ahLst/>
              <a:cxnLst/>
              <a:rect l="l" t="t" r="r" b="b"/>
              <a:pathLst>
                <a:path w="905" h="4886" extrusionOk="0">
                  <a:moveTo>
                    <a:pt x="591" y="0"/>
                  </a:moveTo>
                  <a:lnTo>
                    <a:pt x="0" y="4412"/>
                  </a:lnTo>
                  <a:lnTo>
                    <a:pt x="313" y="4886"/>
                  </a:lnTo>
                  <a:lnTo>
                    <a:pt x="905" y="479"/>
                  </a:lnTo>
                  <a:lnTo>
                    <a:pt x="591"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3" name="Google Shape;113;p15">
              <a:extLst>
                <a:ext uri="{FF2B5EF4-FFF2-40B4-BE49-F238E27FC236}">
                  <a16:creationId xmlns:a16="http://schemas.microsoft.com/office/drawing/2014/main" id="{3F71F8E6-E24B-9DA8-BD80-6C54EC26C961}"/>
                </a:ext>
              </a:extLst>
            </p:cNvPr>
            <p:cNvSpPr/>
            <p:nvPr/>
          </p:nvSpPr>
          <p:spPr>
            <a:xfrm>
              <a:off x="3418025" y="2936386"/>
              <a:ext cx="37445" cy="201690"/>
            </a:xfrm>
            <a:custGeom>
              <a:avLst/>
              <a:gdLst/>
              <a:ahLst/>
              <a:cxnLst/>
              <a:rect l="l" t="t" r="r" b="b"/>
              <a:pathLst>
                <a:path w="906" h="4880" extrusionOk="0">
                  <a:moveTo>
                    <a:pt x="592" y="1"/>
                  </a:moveTo>
                  <a:lnTo>
                    <a:pt x="0" y="4407"/>
                  </a:lnTo>
                  <a:lnTo>
                    <a:pt x="314" y="4880"/>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4" name="Google Shape;114;p15">
              <a:extLst>
                <a:ext uri="{FF2B5EF4-FFF2-40B4-BE49-F238E27FC236}">
                  <a16:creationId xmlns:a16="http://schemas.microsoft.com/office/drawing/2014/main" id="{667B1556-0B9B-5AA9-D9E8-4832FF3DECF7}"/>
                </a:ext>
              </a:extLst>
            </p:cNvPr>
            <p:cNvSpPr/>
            <p:nvPr/>
          </p:nvSpPr>
          <p:spPr>
            <a:xfrm>
              <a:off x="3451005" y="2986270"/>
              <a:ext cx="37445" cy="201690"/>
            </a:xfrm>
            <a:custGeom>
              <a:avLst/>
              <a:gdLst/>
              <a:ahLst/>
              <a:cxnLst/>
              <a:rect l="l" t="t" r="r" b="b"/>
              <a:pathLst>
                <a:path w="906" h="4880" extrusionOk="0">
                  <a:moveTo>
                    <a:pt x="592" y="0"/>
                  </a:moveTo>
                  <a:lnTo>
                    <a:pt x="1" y="4406"/>
                  </a:lnTo>
                  <a:lnTo>
                    <a:pt x="314" y="4879"/>
                  </a:lnTo>
                  <a:lnTo>
                    <a:pt x="906"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5" name="Google Shape;115;p15">
              <a:extLst>
                <a:ext uri="{FF2B5EF4-FFF2-40B4-BE49-F238E27FC236}">
                  <a16:creationId xmlns:a16="http://schemas.microsoft.com/office/drawing/2014/main" id="{E0AFD157-CC82-558E-635E-F64497612EAE}"/>
                </a:ext>
              </a:extLst>
            </p:cNvPr>
            <p:cNvSpPr/>
            <p:nvPr/>
          </p:nvSpPr>
          <p:spPr>
            <a:xfrm>
              <a:off x="3484027" y="3036113"/>
              <a:ext cx="37445" cy="201938"/>
            </a:xfrm>
            <a:custGeom>
              <a:avLst/>
              <a:gdLst/>
              <a:ahLst/>
              <a:cxnLst/>
              <a:rect l="l" t="t" r="r" b="b"/>
              <a:pathLst>
                <a:path w="906" h="4886" extrusionOk="0">
                  <a:moveTo>
                    <a:pt x="592" y="1"/>
                  </a:moveTo>
                  <a:lnTo>
                    <a:pt x="0" y="4407"/>
                  </a:lnTo>
                  <a:lnTo>
                    <a:pt x="314" y="4886"/>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6" name="Google Shape;116;p15">
              <a:extLst>
                <a:ext uri="{FF2B5EF4-FFF2-40B4-BE49-F238E27FC236}">
                  <a16:creationId xmlns:a16="http://schemas.microsoft.com/office/drawing/2014/main" id="{0A3B95B1-A4CB-7664-BCBA-86AD9F73943D}"/>
                </a:ext>
              </a:extLst>
            </p:cNvPr>
            <p:cNvSpPr/>
            <p:nvPr/>
          </p:nvSpPr>
          <p:spPr>
            <a:xfrm>
              <a:off x="3517007" y="3085997"/>
              <a:ext cx="37445" cy="201938"/>
            </a:xfrm>
            <a:custGeom>
              <a:avLst/>
              <a:gdLst/>
              <a:ahLst/>
              <a:cxnLst/>
              <a:rect l="l" t="t" r="r" b="b"/>
              <a:pathLst>
                <a:path w="906" h="4886" extrusionOk="0">
                  <a:moveTo>
                    <a:pt x="592" y="0"/>
                  </a:moveTo>
                  <a:lnTo>
                    <a:pt x="1" y="4412"/>
                  </a:lnTo>
                  <a:lnTo>
                    <a:pt x="314" y="4885"/>
                  </a:lnTo>
                  <a:lnTo>
                    <a:pt x="906"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7" name="Google Shape;117;p15">
              <a:extLst>
                <a:ext uri="{FF2B5EF4-FFF2-40B4-BE49-F238E27FC236}">
                  <a16:creationId xmlns:a16="http://schemas.microsoft.com/office/drawing/2014/main" id="{4E10B03A-57AD-4E55-C30F-4E47928D6DC4}"/>
                </a:ext>
              </a:extLst>
            </p:cNvPr>
            <p:cNvSpPr/>
            <p:nvPr/>
          </p:nvSpPr>
          <p:spPr>
            <a:xfrm>
              <a:off x="3550029" y="3135840"/>
              <a:ext cx="37404" cy="201938"/>
            </a:xfrm>
            <a:custGeom>
              <a:avLst/>
              <a:gdLst/>
              <a:ahLst/>
              <a:cxnLst/>
              <a:rect l="l" t="t" r="r" b="b"/>
              <a:pathLst>
                <a:path w="905" h="4886" extrusionOk="0">
                  <a:moveTo>
                    <a:pt x="591" y="1"/>
                  </a:moveTo>
                  <a:lnTo>
                    <a:pt x="0" y="4413"/>
                  </a:lnTo>
                  <a:lnTo>
                    <a:pt x="314" y="4886"/>
                  </a:lnTo>
                  <a:lnTo>
                    <a:pt x="905" y="480"/>
                  </a:lnTo>
                  <a:lnTo>
                    <a:pt x="591"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8" name="Google Shape;118;p15">
              <a:extLst>
                <a:ext uri="{FF2B5EF4-FFF2-40B4-BE49-F238E27FC236}">
                  <a16:creationId xmlns:a16="http://schemas.microsoft.com/office/drawing/2014/main" id="{62B432C6-D661-9E97-9D4A-589B2C31485B}"/>
                </a:ext>
              </a:extLst>
            </p:cNvPr>
            <p:cNvSpPr/>
            <p:nvPr/>
          </p:nvSpPr>
          <p:spPr>
            <a:xfrm>
              <a:off x="3583009" y="3185972"/>
              <a:ext cx="37445" cy="201690"/>
            </a:xfrm>
            <a:custGeom>
              <a:avLst/>
              <a:gdLst/>
              <a:ahLst/>
              <a:cxnLst/>
              <a:rect l="l" t="t" r="r" b="b"/>
              <a:pathLst>
                <a:path w="906" h="4880" extrusionOk="0">
                  <a:moveTo>
                    <a:pt x="592" y="0"/>
                  </a:moveTo>
                  <a:lnTo>
                    <a:pt x="0" y="4406"/>
                  </a:lnTo>
                  <a:lnTo>
                    <a:pt x="314" y="4879"/>
                  </a:lnTo>
                  <a:lnTo>
                    <a:pt x="905"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9" name="Google Shape;119;p15">
              <a:extLst>
                <a:ext uri="{FF2B5EF4-FFF2-40B4-BE49-F238E27FC236}">
                  <a16:creationId xmlns:a16="http://schemas.microsoft.com/office/drawing/2014/main" id="{27858FDA-CDFF-F437-B4CF-C851D8A8BEF8}"/>
                </a:ext>
              </a:extLst>
            </p:cNvPr>
            <p:cNvSpPr/>
            <p:nvPr/>
          </p:nvSpPr>
          <p:spPr>
            <a:xfrm>
              <a:off x="3615990" y="3235815"/>
              <a:ext cx="37197" cy="201690"/>
            </a:xfrm>
            <a:custGeom>
              <a:avLst/>
              <a:gdLst/>
              <a:ahLst/>
              <a:cxnLst/>
              <a:rect l="l" t="t" r="r" b="b"/>
              <a:pathLst>
                <a:path w="900" h="4880" extrusionOk="0">
                  <a:moveTo>
                    <a:pt x="592" y="1"/>
                  </a:moveTo>
                  <a:lnTo>
                    <a:pt x="1" y="4407"/>
                  </a:lnTo>
                  <a:lnTo>
                    <a:pt x="314" y="4880"/>
                  </a:lnTo>
                  <a:lnTo>
                    <a:pt x="900"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0" name="Google Shape;120;p15">
              <a:extLst>
                <a:ext uri="{FF2B5EF4-FFF2-40B4-BE49-F238E27FC236}">
                  <a16:creationId xmlns:a16="http://schemas.microsoft.com/office/drawing/2014/main" id="{6B2C6276-264D-7402-03E1-7A1223200E8A}"/>
                </a:ext>
              </a:extLst>
            </p:cNvPr>
            <p:cNvSpPr/>
            <p:nvPr/>
          </p:nvSpPr>
          <p:spPr>
            <a:xfrm>
              <a:off x="3649011" y="3285699"/>
              <a:ext cx="37197" cy="201938"/>
            </a:xfrm>
            <a:custGeom>
              <a:avLst/>
              <a:gdLst/>
              <a:ahLst/>
              <a:cxnLst/>
              <a:rect l="l" t="t" r="r" b="b"/>
              <a:pathLst>
                <a:path w="900" h="4886" extrusionOk="0">
                  <a:moveTo>
                    <a:pt x="586" y="0"/>
                  </a:moveTo>
                  <a:lnTo>
                    <a:pt x="0" y="4412"/>
                  </a:lnTo>
                  <a:lnTo>
                    <a:pt x="314" y="4885"/>
                  </a:lnTo>
                  <a:lnTo>
                    <a:pt x="899" y="473"/>
                  </a:lnTo>
                  <a:lnTo>
                    <a:pt x="586"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1" name="Google Shape;121;p15">
              <a:extLst>
                <a:ext uri="{FF2B5EF4-FFF2-40B4-BE49-F238E27FC236}">
                  <a16:creationId xmlns:a16="http://schemas.microsoft.com/office/drawing/2014/main" id="{3D1760EE-E142-2B07-C4FF-3D681B4E805C}"/>
                </a:ext>
              </a:extLst>
            </p:cNvPr>
            <p:cNvSpPr/>
            <p:nvPr/>
          </p:nvSpPr>
          <p:spPr>
            <a:xfrm>
              <a:off x="3681992" y="3335542"/>
              <a:ext cx="37197" cy="201938"/>
            </a:xfrm>
            <a:custGeom>
              <a:avLst/>
              <a:gdLst/>
              <a:ahLst/>
              <a:cxnLst/>
              <a:rect l="l" t="t" r="r" b="b"/>
              <a:pathLst>
                <a:path w="900" h="4886" extrusionOk="0">
                  <a:moveTo>
                    <a:pt x="586" y="1"/>
                  </a:moveTo>
                  <a:lnTo>
                    <a:pt x="1" y="4413"/>
                  </a:lnTo>
                  <a:lnTo>
                    <a:pt x="314" y="4886"/>
                  </a:lnTo>
                  <a:lnTo>
                    <a:pt x="900" y="480"/>
                  </a:lnTo>
                  <a:lnTo>
                    <a:pt x="586"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2" name="Google Shape;122;p15">
              <a:extLst>
                <a:ext uri="{FF2B5EF4-FFF2-40B4-BE49-F238E27FC236}">
                  <a16:creationId xmlns:a16="http://schemas.microsoft.com/office/drawing/2014/main" id="{4939C353-0C1C-4264-336A-FA77ACEAFE0F}"/>
                </a:ext>
              </a:extLst>
            </p:cNvPr>
            <p:cNvSpPr/>
            <p:nvPr/>
          </p:nvSpPr>
          <p:spPr>
            <a:xfrm>
              <a:off x="3715964" y="3385674"/>
              <a:ext cx="36246" cy="174082"/>
            </a:xfrm>
            <a:custGeom>
              <a:avLst/>
              <a:gdLst/>
              <a:ahLst/>
              <a:cxnLst/>
              <a:rect l="l" t="t" r="r" b="b"/>
              <a:pathLst>
                <a:path w="877" h="4212" extrusionOk="0">
                  <a:moveTo>
                    <a:pt x="563" y="0"/>
                  </a:moveTo>
                  <a:lnTo>
                    <a:pt x="1" y="4199"/>
                  </a:lnTo>
                  <a:cubicBezTo>
                    <a:pt x="34" y="4208"/>
                    <a:pt x="67" y="4212"/>
                    <a:pt x="101" y="4212"/>
                  </a:cubicBezTo>
                  <a:cubicBezTo>
                    <a:pt x="206" y="4212"/>
                    <a:pt x="310" y="4172"/>
                    <a:pt x="391" y="4104"/>
                  </a:cubicBezTo>
                  <a:lnTo>
                    <a:pt x="876" y="473"/>
                  </a:lnTo>
                  <a:lnTo>
                    <a:pt x="563"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3" name="Google Shape;123;p15">
              <a:extLst>
                <a:ext uri="{FF2B5EF4-FFF2-40B4-BE49-F238E27FC236}">
                  <a16:creationId xmlns:a16="http://schemas.microsoft.com/office/drawing/2014/main" id="{270282AD-CF4F-17BB-1AD1-7D7F1E55C63F}"/>
                </a:ext>
              </a:extLst>
            </p:cNvPr>
            <p:cNvSpPr/>
            <p:nvPr/>
          </p:nvSpPr>
          <p:spPr>
            <a:xfrm>
              <a:off x="3759235" y="3435517"/>
              <a:ext cx="25955" cy="97332"/>
            </a:xfrm>
            <a:custGeom>
              <a:avLst/>
              <a:gdLst/>
              <a:ahLst/>
              <a:cxnLst/>
              <a:rect l="l" t="t" r="r" b="b"/>
              <a:pathLst>
                <a:path w="628" h="2355" extrusionOk="0">
                  <a:moveTo>
                    <a:pt x="314" y="1"/>
                  </a:moveTo>
                  <a:lnTo>
                    <a:pt x="1" y="2354"/>
                  </a:lnTo>
                  <a:lnTo>
                    <a:pt x="1" y="2354"/>
                  </a:lnTo>
                  <a:lnTo>
                    <a:pt x="426" y="2005"/>
                  </a:lnTo>
                  <a:lnTo>
                    <a:pt x="627" y="474"/>
                  </a:lnTo>
                  <a:lnTo>
                    <a:pt x="314"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4" name="Google Shape;124;p15">
              <a:extLst>
                <a:ext uri="{FF2B5EF4-FFF2-40B4-BE49-F238E27FC236}">
                  <a16:creationId xmlns:a16="http://schemas.microsoft.com/office/drawing/2014/main" id="{77619257-2D1E-E247-7162-89543AA698D6}"/>
                </a:ext>
              </a:extLst>
            </p:cNvPr>
            <p:cNvSpPr/>
            <p:nvPr/>
          </p:nvSpPr>
          <p:spPr>
            <a:xfrm>
              <a:off x="2923815" y="2270576"/>
              <a:ext cx="358124" cy="515798"/>
            </a:xfrm>
            <a:custGeom>
              <a:avLst/>
              <a:gdLst/>
              <a:ahLst/>
              <a:cxnLst/>
              <a:rect l="l" t="t" r="r" b="b"/>
              <a:pathLst>
                <a:path w="8665" h="12480" extrusionOk="0">
                  <a:moveTo>
                    <a:pt x="923" y="1"/>
                  </a:moveTo>
                  <a:lnTo>
                    <a:pt x="0" y="764"/>
                  </a:lnTo>
                  <a:lnTo>
                    <a:pt x="7742" y="12480"/>
                  </a:lnTo>
                  <a:lnTo>
                    <a:pt x="8664" y="11717"/>
                  </a:lnTo>
                  <a:lnTo>
                    <a:pt x="923" y="1"/>
                  </a:ln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5" name="Google Shape;125;p15">
              <a:extLst>
                <a:ext uri="{FF2B5EF4-FFF2-40B4-BE49-F238E27FC236}">
                  <a16:creationId xmlns:a16="http://schemas.microsoft.com/office/drawing/2014/main" id="{EB332E11-709B-9C54-6CA7-2C6911C24601}"/>
                </a:ext>
              </a:extLst>
            </p:cNvPr>
            <p:cNvSpPr/>
            <p:nvPr/>
          </p:nvSpPr>
          <p:spPr>
            <a:xfrm>
              <a:off x="2923815" y="2286240"/>
              <a:ext cx="339030" cy="500134"/>
            </a:xfrm>
            <a:custGeom>
              <a:avLst/>
              <a:gdLst/>
              <a:ahLst/>
              <a:cxnLst/>
              <a:rect l="l" t="t" r="r" b="b"/>
              <a:pathLst>
                <a:path w="8203" h="12101" extrusionOk="0">
                  <a:moveTo>
                    <a:pt x="461" y="0"/>
                  </a:moveTo>
                  <a:lnTo>
                    <a:pt x="0" y="385"/>
                  </a:lnTo>
                  <a:lnTo>
                    <a:pt x="7742" y="12101"/>
                  </a:lnTo>
                  <a:lnTo>
                    <a:pt x="8203" y="11722"/>
                  </a:lnTo>
                  <a:lnTo>
                    <a:pt x="461" y="0"/>
                  </a:lnTo>
                  <a:close/>
                </a:path>
              </a:pathLst>
            </a:custGeom>
            <a:solidFill>
              <a:srgbClr val="AAAA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6" name="Google Shape;126;p15">
              <a:extLst>
                <a:ext uri="{FF2B5EF4-FFF2-40B4-BE49-F238E27FC236}">
                  <a16:creationId xmlns:a16="http://schemas.microsoft.com/office/drawing/2014/main" id="{9D8F45CD-B1FB-FF2B-38A0-A20F0AD8B99B}"/>
                </a:ext>
              </a:extLst>
            </p:cNvPr>
            <p:cNvSpPr/>
            <p:nvPr/>
          </p:nvSpPr>
          <p:spPr>
            <a:xfrm>
              <a:off x="2766890" y="2019544"/>
              <a:ext cx="322209" cy="360604"/>
            </a:xfrm>
            <a:custGeom>
              <a:avLst/>
              <a:gdLst/>
              <a:ahLst/>
              <a:cxnLst/>
              <a:rect l="l" t="t" r="r" b="b"/>
              <a:pathLst>
                <a:path w="7796" h="8725" extrusionOk="0">
                  <a:moveTo>
                    <a:pt x="3898" y="1"/>
                  </a:moveTo>
                  <a:cubicBezTo>
                    <a:pt x="1745" y="1"/>
                    <a:pt x="0" y="1953"/>
                    <a:pt x="0" y="4366"/>
                  </a:cubicBezTo>
                  <a:cubicBezTo>
                    <a:pt x="0" y="6773"/>
                    <a:pt x="1745" y="8724"/>
                    <a:pt x="3898" y="8724"/>
                  </a:cubicBezTo>
                  <a:cubicBezTo>
                    <a:pt x="6050" y="8724"/>
                    <a:pt x="7795" y="6773"/>
                    <a:pt x="7795" y="4366"/>
                  </a:cubicBezTo>
                  <a:cubicBezTo>
                    <a:pt x="7795" y="1953"/>
                    <a:pt x="6050" y="1"/>
                    <a:pt x="3898" y="1"/>
                  </a:cubicBez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7" name="Google Shape;127;p15">
              <a:extLst>
                <a:ext uri="{FF2B5EF4-FFF2-40B4-BE49-F238E27FC236}">
                  <a16:creationId xmlns:a16="http://schemas.microsoft.com/office/drawing/2014/main" id="{A68A005A-7CED-11BC-CE1F-0439A0B9FA97}"/>
                </a:ext>
              </a:extLst>
            </p:cNvPr>
            <p:cNvSpPr/>
            <p:nvPr/>
          </p:nvSpPr>
          <p:spPr>
            <a:xfrm>
              <a:off x="2795242" y="2068560"/>
              <a:ext cx="265463" cy="262693"/>
            </a:xfrm>
            <a:custGeom>
              <a:avLst/>
              <a:gdLst/>
              <a:ahLst/>
              <a:cxnLst/>
              <a:rect l="l" t="t" r="r" b="b"/>
              <a:pathLst>
                <a:path w="6423" h="6356" extrusionOk="0">
                  <a:moveTo>
                    <a:pt x="3206" y="0"/>
                  </a:moveTo>
                  <a:cubicBezTo>
                    <a:pt x="2619" y="0"/>
                    <a:pt x="2028" y="203"/>
                    <a:pt x="1520" y="625"/>
                  </a:cubicBezTo>
                  <a:cubicBezTo>
                    <a:pt x="266" y="1665"/>
                    <a:pt x="0" y="3659"/>
                    <a:pt x="929" y="5066"/>
                  </a:cubicBezTo>
                  <a:cubicBezTo>
                    <a:pt x="1483" y="5910"/>
                    <a:pt x="2344" y="6356"/>
                    <a:pt x="3216" y="6356"/>
                  </a:cubicBezTo>
                  <a:cubicBezTo>
                    <a:pt x="3803" y="6356"/>
                    <a:pt x="4396" y="6154"/>
                    <a:pt x="4903" y="5734"/>
                  </a:cubicBezTo>
                  <a:cubicBezTo>
                    <a:pt x="6163" y="4688"/>
                    <a:pt x="6423" y="2695"/>
                    <a:pt x="5494" y="1287"/>
                  </a:cubicBezTo>
                  <a:cubicBezTo>
                    <a:pt x="4936" y="446"/>
                    <a:pt x="4077" y="0"/>
                    <a:pt x="32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8" name="Google Shape;128;p15">
              <a:extLst>
                <a:ext uri="{FF2B5EF4-FFF2-40B4-BE49-F238E27FC236}">
                  <a16:creationId xmlns:a16="http://schemas.microsoft.com/office/drawing/2014/main" id="{B72A1571-F376-9DF0-6784-92095BF77B1D}"/>
                </a:ext>
              </a:extLst>
            </p:cNvPr>
            <p:cNvSpPr/>
            <p:nvPr/>
          </p:nvSpPr>
          <p:spPr>
            <a:xfrm>
              <a:off x="3663187" y="2602985"/>
              <a:ext cx="50381" cy="102002"/>
            </a:xfrm>
            <a:custGeom>
              <a:avLst/>
              <a:gdLst/>
              <a:ahLst/>
              <a:cxnLst/>
              <a:rect l="l" t="t" r="r" b="b"/>
              <a:pathLst>
                <a:path w="1219" h="2468" extrusionOk="0">
                  <a:moveTo>
                    <a:pt x="533" y="1"/>
                  </a:moveTo>
                  <a:cubicBezTo>
                    <a:pt x="532" y="1"/>
                    <a:pt x="0" y="297"/>
                    <a:pt x="65" y="1302"/>
                  </a:cubicBezTo>
                  <a:cubicBezTo>
                    <a:pt x="130" y="2313"/>
                    <a:pt x="456" y="2467"/>
                    <a:pt x="456" y="2467"/>
                  </a:cubicBezTo>
                  <a:cubicBezTo>
                    <a:pt x="456" y="2467"/>
                    <a:pt x="1219" y="362"/>
                    <a:pt x="533"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9" name="Google Shape;129;p15">
              <a:extLst>
                <a:ext uri="{FF2B5EF4-FFF2-40B4-BE49-F238E27FC236}">
                  <a16:creationId xmlns:a16="http://schemas.microsoft.com/office/drawing/2014/main" id="{92EDD230-B73E-B4AF-DFC4-9866F5AA68A3}"/>
                </a:ext>
              </a:extLst>
            </p:cNvPr>
            <p:cNvSpPr/>
            <p:nvPr/>
          </p:nvSpPr>
          <p:spPr>
            <a:xfrm>
              <a:off x="3751672" y="2800827"/>
              <a:ext cx="84355" cy="101011"/>
            </a:xfrm>
            <a:custGeom>
              <a:avLst/>
              <a:gdLst/>
              <a:ahLst/>
              <a:cxnLst/>
              <a:rect l="l" t="t" r="r" b="b"/>
              <a:pathLst>
                <a:path w="2041" h="2444" extrusionOk="0">
                  <a:moveTo>
                    <a:pt x="1330" y="1"/>
                  </a:moveTo>
                  <a:cubicBezTo>
                    <a:pt x="1046" y="1"/>
                    <a:pt x="739" y="41"/>
                    <a:pt x="509" y="81"/>
                  </a:cubicBezTo>
                  <a:cubicBezTo>
                    <a:pt x="284" y="117"/>
                    <a:pt x="124" y="152"/>
                    <a:pt x="124" y="152"/>
                  </a:cubicBezTo>
                  <a:lnTo>
                    <a:pt x="42" y="1430"/>
                  </a:lnTo>
                  <a:lnTo>
                    <a:pt x="0" y="2199"/>
                  </a:lnTo>
                  <a:cubicBezTo>
                    <a:pt x="167" y="2379"/>
                    <a:pt x="380" y="2443"/>
                    <a:pt x="598" y="2443"/>
                  </a:cubicBezTo>
                  <a:cubicBezTo>
                    <a:pt x="1137" y="2443"/>
                    <a:pt x="1709" y="2051"/>
                    <a:pt x="1709" y="2051"/>
                  </a:cubicBezTo>
                  <a:lnTo>
                    <a:pt x="2041" y="182"/>
                  </a:lnTo>
                  <a:cubicBezTo>
                    <a:pt x="1904" y="45"/>
                    <a:pt x="1629" y="1"/>
                    <a:pt x="1330"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0" name="Google Shape;130;p15">
              <a:extLst>
                <a:ext uri="{FF2B5EF4-FFF2-40B4-BE49-F238E27FC236}">
                  <a16:creationId xmlns:a16="http://schemas.microsoft.com/office/drawing/2014/main" id="{359B42DB-886C-6212-8E4D-D7DDB062C42D}"/>
                </a:ext>
              </a:extLst>
            </p:cNvPr>
            <p:cNvSpPr/>
            <p:nvPr/>
          </p:nvSpPr>
          <p:spPr>
            <a:xfrm>
              <a:off x="3753862" y="2803679"/>
              <a:ext cx="63607" cy="55052"/>
            </a:xfrm>
            <a:custGeom>
              <a:avLst/>
              <a:gdLst/>
              <a:ahLst/>
              <a:cxnLst/>
              <a:rect l="l" t="t" r="r" b="b"/>
              <a:pathLst>
                <a:path w="1539" h="1332" extrusionOk="0">
                  <a:moveTo>
                    <a:pt x="456" y="0"/>
                  </a:moveTo>
                  <a:cubicBezTo>
                    <a:pt x="237" y="36"/>
                    <a:pt x="77" y="71"/>
                    <a:pt x="77" y="71"/>
                  </a:cubicBezTo>
                  <a:lnTo>
                    <a:pt x="0" y="1331"/>
                  </a:lnTo>
                  <a:cubicBezTo>
                    <a:pt x="775" y="1242"/>
                    <a:pt x="1538" y="166"/>
                    <a:pt x="1538" y="166"/>
                  </a:cubicBezTo>
                  <a:lnTo>
                    <a:pt x="456" y="0"/>
                  </a:ln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1" name="Google Shape;131;p15">
              <a:extLst>
                <a:ext uri="{FF2B5EF4-FFF2-40B4-BE49-F238E27FC236}">
                  <a16:creationId xmlns:a16="http://schemas.microsoft.com/office/drawing/2014/main" id="{ABF260BE-6A57-07AC-E431-CA366CCF80A9}"/>
                </a:ext>
              </a:extLst>
            </p:cNvPr>
            <p:cNvSpPr/>
            <p:nvPr/>
          </p:nvSpPr>
          <p:spPr>
            <a:xfrm>
              <a:off x="3640208" y="2528386"/>
              <a:ext cx="256453" cy="288855"/>
            </a:xfrm>
            <a:custGeom>
              <a:avLst/>
              <a:gdLst/>
              <a:ahLst/>
              <a:cxnLst/>
              <a:rect l="l" t="t" r="r" b="b"/>
              <a:pathLst>
                <a:path w="6205" h="6989" extrusionOk="0">
                  <a:moveTo>
                    <a:pt x="1212" y="1"/>
                  </a:moveTo>
                  <a:cubicBezTo>
                    <a:pt x="891" y="1"/>
                    <a:pt x="637" y="125"/>
                    <a:pt x="479" y="475"/>
                  </a:cubicBezTo>
                  <a:cubicBezTo>
                    <a:pt x="0" y="1528"/>
                    <a:pt x="1130" y="2320"/>
                    <a:pt x="1130" y="2320"/>
                  </a:cubicBezTo>
                  <a:cubicBezTo>
                    <a:pt x="1177" y="2314"/>
                    <a:pt x="1225" y="2311"/>
                    <a:pt x="1272" y="2311"/>
                  </a:cubicBezTo>
                  <a:cubicBezTo>
                    <a:pt x="2605" y="2311"/>
                    <a:pt x="3874" y="4809"/>
                    <a:pt x="4046" y="5609"/>
                  </a:cubicBezTo>
                  <a:cubicBezTo>
                    <a:pt x="4181" y="6263"/>
                    <a:pt x="4365" y="6988"/>
                    <a:pt x="4725" y="6988"/>
                  </a:cubicBezTo>
                  <a:cubicBezTo>
                    <a:pt x="4821" y="6988"/>
                    <a:pt x="4928" y="6938"/>
                    <a:pt x="5051" y="6821"/>
                  </a:cubicBezTo>
                  <a:cubicBezTo>
                    <a:pt x="5637" y="6259"/>
                    <a:pt x="5814" y="4568"/>
                    <a:pt x="6009" y="3314"/>
                  </a:cubicBezTo>
                  <a:cubicBezTo>
                    <a:pt x="6204" y="2060"/>
                    <a:pt x="5743" y="1108"/>
                    <a:pt x="3679" y="688"/>
                  </a:cubicBezTo>
                  <a:cubicBezTo>
                    <a:pt x="2763" y="503"/>
                    <a:pt x="1855" y="1"/>
                    <a:pt x="1212"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2" name="Google Shape;132;p15">
              <a:extLst>
                <a:ext uri="{FF2B5EF4-FFF2-40B4-BE49-F238E27FC236}">
                  <a16:creationId xmlns:a16="http://schemas.microsoft.com/office/drawing/2014/main" id="{F78C8E49-3896-1B87-061A-07A474FE80CF}"/>
                </a:ext>
              </a:extLst>
            </p:cNvPr>
            <p:cNvSpPr/>
            <p:nvPr/>
          </p:nvSpPr>
          <p:spPr>
            <a:xfrm>
              <a:off x="3674181" y="2590297"/>
              <a:ext cx="198756" cy="247567"/>
            </a:xfrm>
            <a:custGeom>
              <a:avLst/>
              <a:gdLst/>
              <a:ahLst/>
              <a:cxnLst/>
              <a:rect l="l" t="t" r="r" b="b"/>
              <a:pathLst>
                <a:path w="4809" h="5990" extrusionOk="0">
                  <a:moveTo>
                    <a:pt x="2294" y="1"/>
                  </a:moveTo>
                  <a:cubicBezTo>
                    <a:pt x="1419" y="1"/>
                    <a:pt x="608" y="287"/>
                    <a:pt x="338" y="763"/>
                  </a:cubicBezTo>
                  <a:cubicBezTo>
                    <a:pt x="207" y="1000"/>
                    <a:pt x="125" y="1402"/>
                    <a:pt x="77" y="1887"/>
                  </a:cubicBezTo>
                  <a:cubicBezTo>
                    <a:pt x="71" y="1928"/>
                    <a:pt x="71" y="1970"/>
                    <a:pt x="66" y="2017"/>
                  </a:cubicBezTo>
                  <a:cubicBezTo>
                    <a:pt x="0" y="2804"/>
                    <a:pt x="12" y="3768"/>
                    <a:pt x="42" y="4560"/>
                  </a:cubicBezTo>
                  <a:cubicBezTo>
                    <a:pt x="76" y="5364"/>
                    <a:pt x="668" y="5989"/>
                    <a:pt x="1372" y="5989"/>
                  </a:cubicBezTo>
                  <a:cubicBezTo>
                    <a:pt x="1404" y="5989"/>
                    <a:pt x="1435" y="5988"/>
                    <a:pt x="1467" y="5986"/>
                  </a:cubicBezTo>
                  <a:cubicBezTo>
                    <a:pt x="2372" y="5909"/>
                    <a:pt x="3490" y="5761"/>
                    <a:pt x="4028" y="5465"/>
                  </a:cubicBezTo>
                  <a:cubicBezTo>
                    <a:pt x="4188" y="5376"/>
                    <a:pt x="4294" y="5276"/>
                    <a:pt x="4330" y="5158"/>
                  </a:cubicBezTo>
                  <a:cubicBezTo>
                    <a:pt x="4418" y="4803"/>
                    <a:pt x="4489" y="4442"/>
                    <a:pt x="4531" y="4081"/>
                  </a:cubicBezTo>
                  <a:cubicBezTo>
                    <a:pt x="4714" y="2816"/>
                    <a:pt x="4809" y="1219"/>
                    <a:pt x="4809" y="1219"/>
                  </a:cubicBezTo>
                  <a:cubicBezTo>
                    <a:pt x="4339" y="362"/>
                    <a:pt x="3276" y="1"/>
                    <a:pt x="2294"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3" name="Google Shape;133;p15">
              <a:extLst>
                <a:ext uri="{FF2B5EF4-FFF2-40B4-BE49-F238E27FC236}">
                  <a16:creationId xmlns:a16="http://schemas.microsoft.com/office/drawing/2014/main" id="{1621E894-3181-BDBA-408D-B978E4D28F67}"/>
                </a:ext>
              </a:extLst>
            </p:cNvPr>
            <p:cNvSpPr/>
            <p:nvPr/>
          </p:nvSpPr>
          <p:spPr>
            <a:xfrm>
              <a:off x="3657938" y="2571038"/>
              <a:ext cx="233101" cy="146143"/>
            </a:xfrm>
            <a:custGeom>
              <a:avLst/>
              <a:gdLst/>
              <a:ahLst/>
              <a:cxnLst/>
              <a:rect l="l" t="t" r="r" b="b"/>
              <a:pathLst>
                <a:path w="5640" h="3536" extrusionOk="0">
                  <a:moveTo>
                    <a:pt x="2952" y="0"/>
                  </a:moveTo>
                  <a:cubicBezTo>
                    <a:pt x="1549" y="0"/>
                    <a:pt x="1" y="886"/>
                    <a:pt x="701" y="1294"/>
                  </a:cubicBezTo>
                  <a:cubicBezTo>
                    <a:pt x="1083" y="1520"/>
                    <a:pt x="1546" y="1587"/>
                    <a:pt x="1964" y="1587"/>
                  </a:cubicBezTo>
                  <a:cubicBezTo>
                    <a:pt x="2590" y="1587"/>
                    <a:pt x="3114" y="1436"/>
                    <a:pt x="3114" y="1436"/>
                  </a:cubicBezTo>
                  <a:cubicBezTo>
                    <a:pt x="3155" y="1904"/>
                    <a:pt x="3741" y="1980"/>
                    <a:pt x="3847" y="2383"/>
                  </a:cubicBezTo>
                  <a:cubicBezTo>
                    <a:pt x="3954" y="2785"/>
                    <a:pt x="3859" y="3489"/>
                    <a:pt x="3859" y="3489"/>
                  </a:cubicBezTo>
                  <a:lnTo>
                    <a:pt x="4167" y="3536"/>
                  </a:lnTo>
                  <a:cubicBezTo>
                    <a:pt x="4356" y="3309"/>
                    <a:pt x="4539" y="3241"/>
                    <a:pt x="4690" y="3241"/>
                  </a:cubicBezTo>
                  <a:cubicBezTo>
                    <a:pt x="4912" y="3241"/>
                    <a:pt x="5066" y="3388"/>
                    <a:pt x="5066" y="3388"/>
                  </a:cubicBezTo>
                  <a:cubicBezTo>
                    <a:pt x="5426" y="2211"/>
                    <a:pt x="5639" y="1519"/>
                    <a:pt x="4297" y="407"/>
                  </a:cubicBezTo>
                  <a:cubicBezTo>
                    <a:pt x="3942" y="115"/>
                    <a:pt x="3456" y="0"/>
                    <a:pt x="2952"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4" name="Google Shape;134;p15">
              <a:extLst>
                <a:ext uri="{FF2B5EF4-FFF2-40B4-BE49-F238E27FC236}">
                  <a16:creationId xmlns:a16="http://schemas.microsoft.com/office/drawing/2014/main" id="{22427E74-ED2D-BAD5-C69E-C6E9832DD032}"/>
                </a:ext>
              </a:extLst>
            </p:cNvPr>
            <p:cNvSpPr/>
            <p:nvPr/>
          </p:nvSpPr>
          <p:spPr>
            <a:xfrm>
              <a:off x="3823295" y="2758961"/>
              <a:ext cx="38148" cy="57242"/>
            </a:xfrm>
            <a:custGeom>
              <a:avLst/>
              <a:gdLst/>
              <a:ahLst/>
              <a:cxnLst/>
              <a:rect l="l" t="t" r="r" b="b"/>
              <a:pathLst>
                <a:path w="923" h="1385" extrusionOk="0">
                  <a:moveTo>
                    <a:pt x="923" y="0"/>
                  </a:moveTo>
                  <a:lnTo>
                    <a:pt x="83" y="485"/>
                  </a:lnTo>
                  <a:cubicBezTo>
                    <a:pt x="83" y="485"/>
                    <a:pt x="0" y="1106"/>
                    <a:pt x="420" y="1384"/>
                  </a:cubicBezTo>
                  <a:cubicBezTo>
                    <a:pt x="580" y="1295"/>
                    <a:pt x="686" y="1195"/>
                    <a:pt x="722" y="1077"/>
                  </a:cubicBezTo>
                  <a:cubicBezTo>
                    <a:pt x="810" y="722"/>
                    <a:pt x="881" y="361"/>
                    <a:pt x="923"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5" name="Google Shape;135;p15">
              <a:extLst>
                <a:ext uri="{FF2B5EF4-FFF2-40B4-BE49-F238E27FC236}">
                  <a16:creationId xmlns:a16="http://schemas.microsoft.com/office/drawing/2014/main" id="{E5116444-B5E9-DB03-6224-F6A54D60BD09}"/>
                </a:ext>
              </a:extLst>
            </p:cNvPr>
            <p:cNvSpPr/>
            <p:nvPr/>
          </p:nvSpPr>
          <p:spPr>
            <a:xfrm>
              <a:off x="3826684" y="2704531"/>
              <a:ext cx="55672" cy="75262"/>
            </a:xfrm>
            <a:custGeom>
              <a:avLst/>
              <a:gdLst/>
              <a:ahLst/>
              <a:cxnLst/>
              <a:rect l="l" t="t" r="r" b="b"/>
              <a:pathLst>
                <a:path w="1347" h="1821" extrusionOk="0">
                  <a:moveTo>
                    <a:pt x="667" y="1"/>
                  </a:moveTo>
                  <a:cubicBezTo>
                    <a:pt x="373" y="1"/>
                    <a:pt x="84" y="306"/>
                    <a:pt x="84" y="306"/>
                  </a:cubicBezTo>
                  <a:lnTo>
                    <a:pt x="1" y="1808"/>
                  </a:lnTo>
                  <a:cubicBezTo>
                    <a:pt x="48" y="1816"/>
                    <a:pt x="94" y="1820"/>
                    <a:pt x="139" y="1820"/>
                  </a:cubicBezTo>
                  <a:cubicBezTo>
                    <a:pt x="927" y="1820"/>
                    <a:pt x="1346" y="600"/>
                    <a:pt x="983" y="158"/>
                  </a:cubicBezTo>
                  <a:cubicBezTo>
                    <a:pt x="887" y="43"/>
                    <a:pt x="777" y="1"/>
                    <a:pt x="667"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6" name="Google Shape;136;p15">
              <a:extLst>
                <a:ext uri="{FF2B5EF4-FFF2-40B4-BE49-F238E27FC236}">
                  <a16:creationId xmlns:a16="http://schemas.microsoft.com/office/drawing/2014/main" id="{2193537F-F3B4-53C4-6697-BC68F3759931}"/>
                </a:ext>
              </a:extLst>
            </p:cNvPr>
            <p:cNvSpPr/>
            <p:nvPr/>
          </p:nvSpPr>
          <p:spPr>
            <a:xfrm>
              <a:off x="3666617" y="2722054"/>
              <a:ext cx="133000" cy="114484"/>
            </a:xfrm>
            <a:custGeom>
              <a:avLst/>
              <a:gdLst/>
              <a:ahLst/>
              <a:cxnLst/>
              <a:rect l="l" t="t" r="r" b="b"/>
              <a:pathLst>
                <a:path w="3218" h="2770" extrusionOk="0">
                  <a:moveTo>
                    <a:pt x="160" y="0"/>
                  </a:moveTo>
                  <a:lnTo>
                    <a:pt x="101" y="337"/>
                  </a:lnTo>
                  <a:cubicBezTo>
                    <a:pt x="0" y="917"/>
                    <a:pt x="30" y="1561"/>
                    <a:pt x="237" y="2100"/>
                  </a:cubicBezTo>
                  <a:cubicBezTo>
                    <a:pt x="308" y="2301"/>
                    <a:pt x="319" y="2366"/>
                    <a:pt x="438" y="2484"/>
                  </a:cubicBezTo>
                  <a:lnTo>
                    <a:pt x="444" y="2496"/>
                  </a:lnTo>
                  <a:cubicBezTo>
                    <a:pt x="823" y="2702"/>
                    <a:pt x="1249" y="2769"/>
                    <a:pt x="1641" y="2769"/>
                  </a:cubicBezTo>
                  <a:cubicBezTo>
                    <a:pt x="2351" y="2769"/>
                    <a:pt x="2952" y="2551"/>
                    <a:pt x="2975" y="2543"/>
                  </a:cubicBezTo>
                  <a:cubicBezTo>
                    <a:pt x="2898" y="1662"/>
                    <a:pt x="3217" y="213"/>
                    <a:pt x="3217" y="213"/>
                  </a:cubicBezTo>
                  <a:lnTo>
                    <a:pt x="3217" y="213"/>
                  </a:lnTo>
                  <a:cubicBezTo>
                    <a:pt x="2809" y="448"/>
                    <a:pt x="2386" y="534"/>
                    <a:pt x="1987" y="534"/>
                  </a:cubicBezTo>
                  <a:cubicBezTo>
                    <a:pt x="1514" y="534"/>
                    <a:pt x="1074" y="413"/>
                    <a:pt x="733" y="278"/>
                  </a:cubicBezTo>
                  <a:cubicBezTo>
                    <a:pt x="532" y="201"/>
                    <a:pt x="343" y="107"/>
                    <a:pt x="160" y="0"/>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7" name="Google Shape;137;p15">
              <a:extLst>
                <a:ext uri="{FF2B5EF4-FFF2-40B4-BE49-F238E27FC236}">
                  <a16:creationId xmlns:a16="http://schemas.microsoft.com/office/drawing/2014/main" id="{2F1BE98F-4B81-AF55-D9E7-4257FEAB1193}"/>
                </a:ext>
              </a:extLst>
            </p:cNvPr>
            <p:cNvSpPr/>
            <p:nvPr/>
          </p:nvSpPr>
          <p:spPr>
            <a:xfrm>
              <a:off x="3789281" y="2709160"/>
              <a:ext cx="97828" cy="46166"/>
            </a:xfrm>
            <a:custGeom>
              <a:avLst/>
              <a:gdLst/>
              <a:ahLst/>
              <a:cxnLst/>
              <a:rect l="l" t="t" r="r" b="b"/>
              <a:pathLst>
                <a:path w="2367" h="1117" extrusionOk="0">
                  <a:moveTo>
                    <a:pt x="2278" y="1"/>
                  </a:moveTo>
                  <a:cubicBezTo>
                    <a:pt x="2258" y="1"/>
                    <a:pt x="2237" y="10"/>
                    <a:pt x="2225" y="28"/>
                  </a:cubicBezTo>
                  <a:cubicBezTo>
                    <a:pt x="1539" y="874"/>
                    <a:pt x="96" y="939"/>
                    <a:pt x="78" y="939"/>
                  </a:cubicBezTo>
                  <a:cubicBezTo>
                    <a:pt x="36" y="945"/>
                    <a:pt x="1" y="986"/>
                    <a:pt x="7" y="1028"/>
                  </a:cubicBezTo>
                  <a:cubicBezTo>
                    <a:pt x="1" y="1075"/>
                    <a:pt x="36" y="1111"/>
                    <a:pt x="84" y="1116"/>
                  </a:cubicBezTo>
                  <a:cubicBezTo>
                    <a:pt x="143" y="1111"/>
                    <a:pt x="1610" y="1045"/>
                    <a:pt x="2337" y="147"/>
                  </a:cubicBezTo>
                  <a:cubicBezTo>
                    <a:pt x="2367" y="111"/>
                    <a:pt x="2367" y="58"/>
                    <a:pt x="2331" y="22"/>
                  </a:cubicBezTo>
                  <a:cubicBezTo>
                    <a:pt x="2317" y="8"/>
                    <a:pt x="2298" y="1"/>
                    <a:pt x="22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8" name="Google Shape;138;p15">
              <a:extLst>
                <a:ext uri="{FF2B5EF4-FFF2-40B4-BE49-F238E27FC236}">
                  <a16:creationId xmlns:a16="http://schemas.microsoft.com/office/drawing/2014/main" id="{4195DCE9-BC43-29A8-BDC6-DC086724DAD7}"/>
                </a:ext>
              </a:extLst>
            </p:cNvPr>
            <p:cNvSpPr/>
            <p:nvPr/>
          </p:nvSpPr>
          <p:spPr>
            <a:xfrm>
              <a:off x="3781966" y="2778055"/>
              <a:ext cx="90223" cy="39842"/>
            </a:xfrm>
            <a:custGeom>
              <a:avLst/>
              <a:gdLst/>
              <a:ahLst/>
              <a:cxnLst/>
              <a:rect l="l" t="t" r="r" b="b"/>
              <a:pathLst>
                <a:path w="2183" h="964" extrusionOk="0">
                  <a:moveTo>
                    <a:pt x="2094" y="0"/>
                  </a:moveTo>
                  <a:cubicBezTo>
                    <a:pt x="2077" y="0"/>
                    <a:pt x="2061" y="6"/>
                    <a:pt x="2047" y="17"/>
                  </a:cubicBezTo>
                  <a:cubicBezTo>
                    <a:pt x="1503" y="479"/>
                    <a:pt x="823" y="751"/>
                    <a:pt x="107" y="792"/>
                  </a:cubicBezTo>
                  <a:cubicBezTo>
                    <a:pt x="1" y="798"/>
                    <a:pt x="1" y="952"/>
                    <a:pt x="107" y="963"/>
                  </a:cubicBezTo>
                  <a:cubicBezTo>
                    <a:pt x="858" y="928"/>
                    <a:pt x="1574" y="644"/>
                    <a:pt x="2147" y="153"/>
                  </a:cubicBezTo>
                  <a:cubicBezTo>
                    <a:pt x="2177" y="124"/>
                    <a:pt x="2183" y="70"/>
                    <a:pt x="2159" y="35"/>
                  </a:cubicBezTo>
                  <a:cubicBezTo>
                    <a:pt x="2145" y="13"/>
                    <a:pt x="2119" y="0"/>
                    <a:pt x="20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9" name="Google Shape;139;p15">
              <a:extLst>
                <a:ext uri="{FF2B5EF4-FFF2-40B4-BE49-F238E27FC236}">
                  <a16:creationId xmlns:a16="http://schemas.microsoft.com/office/drawing/2014/main" id="{98F6386B-6228-0AAA-DDAE-E83890AF3E42}"/>
                </a:ext>
              </a:extLst>
            </p:cNvPr>
            <p:cNvSpPr/>
            <p:nvPr/>
          </p:nvSpPr>
          <p:spPr>
            <a:xfrm>
              <a:off x="3569825" y="2921508"/>
              <a:ext cx="409952" cy="292368"/>
            </a:xfrm>
            <a:custGeom>
              <a:avLst/>
              <a:gdLst/>
              <a:ahLst/>
              <a:cxnLst/>
              <a:rect l="l" t="t" r="r" b="b"/>
              <a:pathLst>
                <a:path w="9919" h="7074" extrusionOk="0">
                  <a:moveTo>
                    <a:pt x="8954" y="0"/>
                  </a:moveTo>
                  <a:cubicBezTo>
                    <a:pt x="7647" y="1029"/>
                    <a:pt x="4992" y="4720"/>
                    <a:pt x="4992" y="4720"/>
                  </a:cubicBezTo>
                  <a:cubicBezTo>
                    <a:pt x="4922" y="4710"/>
                    <a:pt x="4847" y="4706"/>
                    <a:pt x="4769" y="4706"/>
                  </a:cubicBezTo>
                  <a:cubicBezTo>
                    <a:pt x="3920" y="4706"/>
                    <a:pt x="2636" y="5221"/>
                    <a:pt x="2100" y="5341"/>
                  </a:cubicBezTo>
                  <a:cubicBezTo>
                    <a:pt x="1514" y="5471"/>
                    <a:pt x="0" y="5861"/>
                    <a:pt x="0" y="5861"/>
                  </a:cubicBezTo>
                  <a:lnTo>
                    <a:pt x="160" y="7073"/>
                  </a:lnTo>
                  <a:lnTo>
                    <a:pt x="5542" y="6316"/>
                  </a:lnTo>
                  <a:cubicBezTo>
                    <a:pt x="5542" y="6316"/>
                    <a:pt x="8712" y="4323"/>
                    <a:pt x="9315" y="2857"/>
                  </a:cubicBezTo>
                  <a:cubicBezTo>
                    <a:pt x="9918" y="1384"/>
                    <a:pt x="8954" y="0"/>
                    <a:pt x="8954" y="0"/>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0" name="Google Shape;140;p15">
              <a:extLst>
                <a:ext uri="{FF2B5EF4-FFF2-40B4-BE49-F238E27FC236}">
                  <a16:creationId xmlns:a16="http://schemas.microsoft.com/office/drawing/2014/main" id="{0A908D8F-0E00-6482-19CC-5232DD2692EC}"/>
                </a:ext>
              </a:extLst>
            </p:cNvPr>
            <p:cNvSpPr/>
            <p:nvPr/>
          </p:nvSpPr>
          <p:spPr>
            <a:xfrm>
              <a:off x="3470347" y="3155554"/>
              <a:ext cx="106094" cy="80635"/>
            </a:xfrm>
            <a:custGeom>
              <a:avLst/>
              <a:gdLst/>
              <a:ahLst/>
              <a:cxnLst/>
              <a:rect l="l" t="t" r="r" b="b"/>
              <a:pathLst>
                <a:path w="2567" h="1951" extrusionOk="0">
                  <a:moveTo>
                    <a:pt x="1198" y="0"/>
                  </a:moveTo>
                  <a:cubicBezTo>
                    <a:pt x="997" y="0"/>
                    <a:pt x="851" y="31"/>
                    <a:pt x="864" y="109"/>
                  </a:cubicBezTo>
                  <a:cubicBezTo>
                    <a:pt x="893" y="245"/>
                    <a:pt x="1106" y="216"/>
                    <a:pt x="1218" y="340"/>
                  </a:cubicBezTo>
                  <a:cubicBezTo>
                    <a:pt x="1354" y="476"/>
                    <a:pt x="775" y="576"/>
                    <a:pt x="491" y="695"/>
                  </a:cubicBezTo>
                  <a:cubicBezTo>
                    <a:pt x="0" y="902"/>
                    <a:pt x="384" y="1671"/>
                    <a:pt x="929" y="1860"/>
                  </a:cubicBezTo>
                  <a:cubicBezTo>
                    <a:pt x="1094" y="1919"/>
                    <a:pt x="1281" y="1951"/>
                    <a:pt x="1471" y="1951"/>
                  </a:cubicBezTo>
                  <a:cubicBezTo>
                    <a:pt x="1906" y="1951"/>
                    <a:pt x="2353" y="1785"/>
                    <a:pt x="2567" y="1410"/>
                  </a:cubicBezTo>
                  <a:lnTo>
                    <a:pt x="2407" y="198"/>
                  </a:lnTo>
                  <a:cubicBezTo>
                    <a:pt x="2277" y="180"/>
                    <a:pt x="2147" y="157"/>
                    <a:pt x="2017" y="121"/>
                  </a:cubicBezTo>
                  <a:cubicBezTo>
                    <a:pt x="1801" y="51"/>
                    <a:pt x="1455" y="0"/>
                    <a:pt x="1198"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1" name="Google Shape;141;p15">
              <a:extLst>
                <a:ext uri="{FF2B5EF4-FFF2-40B4-BE49-F238E27FC236}">
                  <a16:creationId xmlns:a16="http://schemas.microsoft.com/office/drawing/2014/main" id="{C85FE320-7894-8265-310D-5AAFE954568E}"/>
                </a:ext>
              </a:extLst>
            </p:cNvPr>
            <p:cNvSpPr/>
            <p:nvPr/>
          </p:nvSpPr>
          <p:spPr>
            <a:xfrm>
              <a:off x="1396386" y="2865755"/>
              <a:ext cx="347627" cy="165775"/>
            </a:xfrm>
            <a:custGeom>
              <a:avLst/>
              <a:gdLst/>
              <a:ahLst/>
              <a:cxnLst/>
              <a:rect l="l" t="t" r="r" b="b"/>
              <a:pathLst>
                <a:path w="8411" h="4011" extrusionOk="0">
                  <a:moveTo>
                    <a:pt x="8411" y="1"/>
                  </a:moveTo>
                  <a:lnTo>
                    <a:pt x="8411" y="1"/>
                  </a:lnTo>
                  <a:cubicBezTo>
                    <a:pt x="8410" y="1"/>
                    <a:pt x="5767" y="1467"/>
                    <a:pt x="4501" y="1923"/>
                  </a:cubicBezTo>
                  <a:cubicBezTo>
                    <a:pt x="3807" y="2171"/>
                    <a:pt x="2575" y="2228"/>
                    <a:pt x="1599" y="2228"/>
                  </a:cubicBezTo>
                  <a:cubicBezTo>
                    <a:pt x="788" y="2228"/>
                    <a:pt x="154" y="2189"/>
                    <a:pt x="154" y="2189"/>
                  </a:cubicBezTo>
                  <a:cubicBezTo>
                    <a:pt x="1" y="2970"/>
                    <a:pt x="101" y="4010"/>
                    <a:pt x="101" y="4010"/>
                  </a:cubicBezTo>
                  <a:cubicBezTo>
                    <a:pt x="101" y="4010"/>
                    <a:pt x="2467" y="3999"/>
                    <a:pt x="4005" y="3857"/>
                  </a:cubicBezTo>
                  <a:cubicBezTo>
                    <a:pt x="5548" y="3709"/>
                    <a:pt x="8050" y="1958"/>
                    <a:pt x="8050" y="1958"/>
                  </a:cubicBezTo>
                  <a:lnTo>
                    <a:pt x="8411" y="1"/>
                  </a:ln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2" name="Google Shape;142;p15">
              <a:extLst>
                <a:ext uri="{FF2B5EF4-FFF2-40B4-BE49-F238E27FC236}">
                  <a16:creationId xmlns:a16="http://schemas.microsoft.com/office/drawing/2014/main" id="{A79B2B9C-BB97-4201-EE32-E2FAA4DFDD6F}"/>
                </a:ext>
              </a:extLst>
            </p:cNvPr>
            <p:cNvSpPr/>
            <p:nvPr/>
          </p:nvSpPr>
          <p:spPr>
            <a:xfrm>
              <a:off x="887753" y="4454277"/>
              <a:ext cx="800562" cy="109566"/>
            </a:xfrm>
            <a:custGeom>
              <a:avLst/>
              <a:gdLst/>
              <a:ahLst/>
              <a:cxnLst/>
              <a:rect l="l" t="t" r="r" b="b"/>
              <a:pathLst>
                <a:path w="19370" h="2651" extrusionOk="0">
                  <a:moveTo>
                    <a:pt x="9682" y="1"/>
                  </a:moveTo>
                  <a:cubicBezTo>
                    <a:pt x="4335" y="1"/>
                    <a:pt x="0" y="592"/>
                    <a:pt x="0" y="1325"/>
                  </a:cubicBezTo>
                  <a:cubicBezTo>
                    <a:pt x="0" y="2059"/>
                    <a:pt x="4335" y="2650"/>
                    <a:pt x="9682" y="2650"/>
                  </a:cubicBezTo>
                  <a:cubicBezTo>
                    <a:pt x="15028" y="2650"/>
                    <a:pt x="19369" y="2059"/>
                    <a:pt x="19369" y="1325"/>
                  </a:cubicBezTo>
                  <a:cubicBezTo>
                    <a:pt x="19369" y="592"/>
                    <a:pt x="15028" y="1"/>
                    <a:pt x="968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3" name="Google Shape;143;p15">
              <a:extLst>
                <a:ext uri="{FF2B5EF4-FFF2-40B4-BE49-F238E27FC236}">
                  <a16:creationId xmlns:a16="http://schemas.microsoft.com/office/drawing/2014/main" id="{FA686BB2-2FC2-6608-4ACD-59BE64D45C9F}"/>
                </a:ext>
              </a:extLst>
            </p:cNvPr>
            <p:cNvSpPr/>
            <p:nvPr/>
          </p:nvSpPr>
          <p:spPr>
            <a:xfrm>
              <a:off x="1242643" y="3498585"/>
              <a:ext cx="194623" cy="955260"/>
            </a:xfrm>
            <a:custGeom>
              <a:avLst/>
              <a:gdLst/>
              <a:ahLst/>
              <a:cxnLst/>
              <a:rect l="l" t="t" r="r" b="b"/>
              <a:pathLst>
                <a:path w="4709" h="23113" extrusionOk="0">
                  <a:moveTo>
                    <a:pt x="1" y="0"/>
                  </a:moveTo>
                  <a:lnTo>
                    <a:pt x="2230" y="12390"/>
                  </a:lnTo>
                  <a:cubicBezTo>
                    <a:pt x="1603" y="15259"/>
                    <a:pt x="2130" y="18920"/>
                    <a:pt x="2455" y="23113"/>
                  </a:cubicBezTo>
                  <a:lnTo>
                    <a:pt x="3833" y="23113"/>
                  </a:lnTo>
                  <a:lnTo>
                    <a:pt x="4708" y="11261"/>
                  </a:lnTo>
                  <a:lnTo>
                    <a:pt x="3721" y="391"/>
                  </a:lnTo>
                  <a:lnTo>
                    <a:pt x="1"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4" name="Google Shape;144;p15">
              <a:extLst>
                <a:ext uri="{FF2B5EF4-FFF2-40B4-BE49-F238E27FC236}">
                  <a16:creationId xmlns:a16="http://schemas.microsoft.com/office/drawing/2014/main" id="{F407ECED-B916-E308-BB47-F606E4A42683}"/>
                </a:ext>
              </a:extLst>
            </p:cNvPr>
            <p:cNvSpPr/>
            <p:nvPr/>
          </p:nvSpPr>
          <p:spPr>
            <a:xfrm>
              <a:off x="1338691" y="4446465"/>
              <a:ext cx="168461" cy="69228"/>
            </a:xfrm>
            <a:custGeom>
              <a:avLst/>
              <a:gdLst/>
              <a:ahLst/>
              <a:cxnLst/>
              <a:rect l="l" t="t" r="r" b="b"/>
              <a:pathLst>
                <a:path w="4076" h="1675" extrusionOk="0">
                  <a:moveTo>
                    <a:pt x="1521" y="0"/>
                  </a:moveTo>
                  <a:cubicBezTo>
                    <a:pt x="1521" y="0"/>
                    <a:pt x="1399" y="126"/>
                    <a:pt x="766" y="126"/>
                  </a:cubicBezTo>
                  <a:cubicBezTo>
                    <a:pt x="586" y="126"/>
                    <a:pt x="363" y="115"/>
                    <a:pt x="90" y="89"/>
                  </a:cubicBezTo>
                  <a:cubicBezTo>
                    <a:pt x="31" y="207"/>
                    <a:pt x="1" y="349"/>
                    <a:pt x="7" y="485"/>
                  </a:cubicBezTo>
                  <a:cubicBezTo>
                    <a:pt x="7" y="752"/>
                    <a:pt x="31" y="1674"/>
                    <a:pt x="31" y="1674"/>
                  </a:cubicBezTo>
                  <a:lnTo>
                    <a:pt x="4064" y="1674"/>
                  </a:lnTo>
                  <a:cubicBezTo>
                    <a:pt x="4064" y="1674"/>
                    <a:pt x="4076" y="976"/>
                    <a:pt x="3567" y="598"/>
                  </a:cubicBezTo>
                  <a:cubicBezTo>
                    <a:pt x="3053" y="225"/>
                    <a:pt x="2272" y="592"/>
                    <a:pt x="152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5" name="Google Shape;145;p15">
              <a:extLst>
                <a:ext uri="{FF2B5EF4-FFF2-40B4-BE49-F238E27FC236}">
                  <a16:creationId xmlns:a16="http://schemas.microsoft.com/office/drawing/2014/main" id="{206ABAAB-6732-ECEC-7161-08604266ED56}"/>
                </a:ext>
              </a:extLst>
            </p:cNvPr>
            <p:cNvSpPr/>
            <p:nvPr/>
          </p:nvSpPr>
          <p:spPr>
            <a:xfrm>
              <a:off x="1067161" y="3491476"/>
              <a:ext cx="246409" cy="962865"/>
            </a:xfrm>
            <a:custGeom>
              <a:avLst/>
              <a:gdLst/>
              <a:ahLst/>
              <a:cxnLst/>
              <a:rect l="l" t="t" r="r" b="b"/>
              <a:pathLst>
                <a:path w="5962" h="23297" extrusionOk="0">
                  <a:moveTo>
                    <a:pt x="2325" y="1"/>
                  </a:moveTo>
                  <a:lnTo>
                    <a:pt x="2319" y="12125"/>
                  </a:lnTo>
                  <a:cubicBezTo>
                    <a:pt x="1520" y="13521"/>
                    <a:pt x="267" y="19985"/>
                    <a:pt x="0" y="23196"/>
                  </a:cubicBezTo>
                  <a:cubicBezTo>
                    <a:pt x="235" y="23255"/>
                    <a:pt x="467" y="23296"/>
                    <a:pt x="691" y="23296"/>
                  </a:cubicBezTo>
                  <a:cubicBezTo>
                    <a:pt x="940" y="23296"/>
                    <a:pt x="1178" y="23245"/>
                    <a:pt x="1396" y="23107"/>
                  </a:cubicBezTo>
                  <a:lnTo>
                    <a:pt x="4874" y="12149"/>
                  </a:lnTo>
                  <a:lnTo>
                    <a:pt x="5962" y="965"/>
                  </a:lnTo>
                  <a:lnTo>
                    <a:pt x="2325"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6" name="Google Shape;146;p15">
              <a:extLst>
                <a:ext uri="{FF2B5EF4-FFF2-40B4-BE49-F238E27FC236}">
                  <a16:creationId xmlns:a16="http://schemas.microsoft.com/office/drawing/2014/main" id="{E8E3CFB4-4847-39E5-6764-BE95F39D6662}"/>
                </a:ext>
              </a:extLst>
            </p:cNvPr>
            <p:cNvSpPr/>
            <p:nvPr/>
          </p:nvSpPr>
          <p:spPr>
            <a:xfrm>
              <a:off x="1062987" y="4446465"/>
              <a:ext cx="167510" cy="69476"/>
            </a:xfrm>
            <a:custGeom>
              <a:avLst/>
              <a:gdLst/>
              <a:ahLst/>
              <a:cxnLst/>
              <a:rect l="l" t="t" r="r" b="b"/>
              <a:pathLst>
                <a:path w="4053" h="1681" extrusionOk="0">
                  <a:moveTo>
                    <a:pt x="1497" y="0"/>
                  </a:moveTo>
                  <a:cubicBezTo>
                    <a:pt x="1497" y="0"/>
                    <a:pt x="1398" y="128"/>
                    <a:pt x="782" y="128"/>
                  </a:cubicBezTo>
                  <a:cubicBezTo>
                    <a:pt x="603" y="128"/>
                    <a:pt x="379" y="117"/>
                    <a:pt x="101" y="89"/>
                  </a:cubicBezTo>
                  <a:cubicBezTo>
                    <a:pt x="36" y="213"/>
                    <a:pt x="1" y="355"/>
                    <a:pt x="13" y="497"/>
                  </a:cubicBezTo>
                  <a:lnTo>
                    <a:pt x="13" y="1680"/>
                  </a:lnTo>
                  <a:lnTo>
                    <a:pt x="4040" y="1680"/>
                  </a:lnTo>
                  <a:cubicBezTo>
                    <a:pt x="4040" y="1680"/>
                    <a:pt x="4052" y="976"/>
                    <a:pt x="3543" y="598"/>
                  </a:cubicBezTo>
                  <a:cubicBezTo>
                    <a:pt x="3029" y="225"/>
                    <a:pt x="2248" y="592"/>
                    <a:pt x="149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7" name="Google Shape;147;p15">
              <a:extLst>
                <a:ext uri="{FF2B5EF4-FFF2-40B4-BE49-F238E27FC236}">
                  <a16:creationId xmlns:a16="http://schemas.microsoft.com/office/drawing/2014/main" id="{0960CE8E-2A92-93A0-F5A4-A580AF4228F5}"/>
                </a:ext>
              </a:extLst>
            </p:cNvPr>
            <p:cNvSpPr/>
            <p:nvPr/>
          </p:nvSpPr>
          <p:spPr>
            <a:xfrm>
              <a:off x="1126799" y="2590504"/>
              <a:ext cx="281127" cy="433924"/>
            </a:xfrm>
            <a:custGeom>
              <a:avLst/>
              <a:gdLst/>
              <a:ahLst/>
              <a:cxnLst/>
              <a:rect l="l" t="t" r="r" b="b"/>
              <a:pathLst>
                <a:path w="6802" h="10499" extrusionOk="0">
                  <a:moveTo>
                    <a:pt x="3440" y="1"/>
                  </a:moveTo>
                  <a:cubicBezTo>
                    <a:pt x="3176" y="1"/>
                    <a:pt x="2887" y="36"/>
                    <a:pt x="2573" y="114"/>
                  </a:cubicBezTo>
                  <a:cubicBezTo>
                    <a:pt x="604" y="599"/>
                    <a:pt x="0" y="3006"/>
                    <a:pt x="592" y="5330"/>
                  </a:cubicBezTo>
                  <a:cubicBezTo>
                    <a:pt x="1408" y="8535"/>
                    <a:pt x="1272" y="10499"/>
                    <a:pt x="1272" y="10499"/>
                  </a:cubicBezTo>
                  <a:lnTo>
                    <a:pt x="6311" y="10292"/>
                  </a:lnTo>
                  <a:cubicBezTo>
                    <a:pt x="6311" y="10292"/>
                    <a:pt x="6802" y="7441"/>
                    <a:pt x="6169" y="2834"/>
                  </a:cubicBezTo>
                  <a:cubicBezTo>
                    <a:pt x="6116" y="2426"/>
                    <a:pt x="5832" y="1651"/>
                    <a:pt x="5643" y="1308"/>
                  </a:cubicBezTo>
                  <a:cubicBezTo>
                    <a:pt x="5278" y="651"/>
                    <a:pt x="4582" y="1"/>
                    <a:pt x="3440"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8" name="Google Shape;148;p15">
              <a:extLst>
                <a:ext uri="{FF2B5EF4-FFF2-40B4-BE49-F238E27FC236}">
                  <a16:creationId xmlns:a16="http://schemas.microsoft.com/office/drawing/2014/main" id="{06A2FA2E-0ADE-EF5A-3785-C9CA4FA65C58}"/>
                </a:ext>
              </a:extLst>
            </p:cNvPr>
            <p:cNvSpPr/>
            <p:nvPr/>
          </p:nvSpPr>
          <p:spPr>
            <a:xfrm>
              <a:off x="1120434" y="2935436"/>
              <a:ext cx="328821" cy="824905"/>
            </a:xfrm>
            <a:custGeom>
              <a:avLst/>
              <a:gdLst/>
              <a:ahLst/>
              <a:cxnLst/>
              <a:rect l="l" t="t" r="r" b="b"/>
              <a:pathLst>
                <a:path w="7956" h="19959" extrusionOk="0">
                  <a:moveTo>
                    <a:pt x="3360" y="0"/>
                  </a:moveTo>
                  <a:lnTo>
                    <a:pt x="2053" y="734"/>
                  </a:lnTo>
                  <a:lnTo>
                    <a:pt x="1645" y="970"/>
                  </a:lnTo>
                  <a:lnTo>
                    <a:pt x="1456" y="1077"/>
                  </a:lnTo>
                  <a:lnTo>
                    <a:pt x="515" y="1603"/>
                  </a:lnTo>
                  <a:lnTo>
                    <a:pt x="1899" y="7422"/>
                  </a:lnTo>
                  <a:lnTo>
                    <a:pt x="1" y="19186"/>
                  </a:lnTo>
                  <a:cubicBezTo>
                    <a:pt x="1" y="19186"/>
                    <a:pt x="2072" y="19958"/>
                    <a:pt x="4542" y="19958"/>
                  </a:cubicBezTo>
                  <a:cubicBezTo>
                    <a:pt x="4638" y="19958"/>
                    <a:pt x="4735" y="19957"/>
                    <a:pt x="4833" y="19954"/>
                  </a:cubicBezTo>
                  <a:lnTo>
                    <a:pt x="4992" y="19949"/>
                  </a:lnTo>
                  <a:cubicBezTo>
                    <a:pt x="6009" y="19919"/>
                    <a:pt x="7009" y="19718"/>
                    <a:pt x="7955" y="19351"/>
                  </a:cubicBezTo>
                  <a:lnTo>
                    <a:pt x="6956" y="6435"/>
                  </a:lnTo>
                  <a:lnTo>
                    <a:pt x="6956" y="6287"/>
                  </a:lnTo>
                  <a:lnTo>
                    <a:pt x="6991" y="6246"/>
                  </a:lnTo>
                  <a:cubicBezTo>
                    <a:pt x="7180" y="5956"/>
                    <a:pt x="7281" y="5613"/>
                    <a:pt x="7269" y="5264"/>
                  </a:cubicBezTo>
                  <a:cubicBezTo>
                    <a:pt x="7257" y="4797"/>
                    <a:pt x="7098" y="4270"/>
                    <a:pt x="6902" y="3803"/>
                  </a:cubicBezTo>
                  <a:cubicBezTo>
                    <a:pt x="6796" y="2620"/>
                    <a:pt x="6701" y="1461"/>
                    <a:pt x="6831" y="503"/>
                  </a:cubicBezTo>
                  <a:lnTo>
                    <a:pt x="6554" y="461"/>
                  </a:lnTo>
                  <a:lnTo>
                    <a:pt x="6341" y="432"/>
                  </a:lnTo>
                  <a:lnTo>
                    <a:pt x="5974" y="379"/>
                  </a:lnTo>
                  <a:lnTo>
                    <a:pt x="3360" y="0"/>
                  </a:ln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9" name="Google Shape;149;p15">
              <a:extLst>
                <a:ext uri="{FF2B5EF4-FFF2-40B4-BE49-F238E27FC236}">
                  <a16:creationId xmlns:a16="http://schemas.microsoft.com/office/drawing/2014/main" id="{5EAF08BA-80DA-96FC-D492-88BBAB92D564}"/>
                </a:ext>
              </a:extLst>
            </p:cNvPr>
            <p:cNvSpPr/>
            <p:nvPr/>
          </p:nvSpPr>
          <p:spPr>
            <a:xfrm>
              <a:off x="1281286" y="2941552"/>
              <a:ext cx="79974" cy="818623"/>
            </a:xfrm>
            <a:custGeom>
              <a:avLst/>
              <a:gdLst/>
              <a:ahLst/>
              <a:cxnLst/>
              <a:rect l="l" t="t" r="r" b="b"/>
              <a:pathLst>
                <a:path w="1935" h="19807" extrusionOk="0">
                  <a:moveTo>
                    <a:pt x="87" y="1"/>
                  </a:moveTo>
                  <a:cubicBezTo>
                    <a:pt x="78" y="1"/>
                    <a:pt x="69" y="2"/>
                    <a:pt x="59" y="6"/>
                  </a:cubicBezTo>
                  <a:cubicBezTo>
                    <a:pt x="18" y="24"/>
                    <a:pt x="0" y="77"/>
                    <a:pt x="12" y="118"/>
                  </a:cubicBezTo>
                  <a:cubicBezTo>
                    <a:pt x="24" y="142"/>
                    <a:pt x="680" y="2236"/>
                    <a:pt x="1118" y="5766"/>
                  </a:cubicBezTo>
                  <a:cubicBezTo>
                    <a:pt x="1502" y="8924"/>
                    <a:pt x="1780" y="13892"/>
                    <a:pt x="941" y="19806"/>
                  </a:cubicBezTo>
                  <a:lnTo>
                    <a:pt x="1100" y="19801"/>
                  </a:lnTo>
                  <a:cubicBezTo>
                    <a:pt x="1934" y="13881"/>
                    <a:pt x="1662" y="8913"/>
                    <a:pt x="1272" y="5743"/>
                  </a:cubicBezTo>
                  <a:cubicBezTo>
                    <a:pt x="834" y="2194"/>
                    <a:pt x="166" y="83"/>
                    <a:pt x="160" y="59"/>
                  </a:cubicBezTo>
                  <a:cubicBezTo>
                    <a:pt x="150" y="26"/>
                    <a:pt x="122" y="1"/>
                    <a:pt x="87"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0" name="Google Shape;150;p15">
              <a:extLst>
                <a:ext uri="{FF2B5EF4-FFF2-40B4-BE49-F238E27FC236}">
                  <a16:creationId xmlns:a16="http://schemas.microsoft.com/office/drawing/2014/main" id="{A8D572E3-3C47-D026-AFFD-60CA44B1356E}"/>
                </a:ext>
              </a:extLst>
            </p:cNvPr>
            <p:cNvSpPr/>
            <p:nvPr/>
          </p:nvSpPr>
          <p:spPr>
            <a:xfrm>
              <a:off x="1227517" y="2863234"/>
              <a:ext cx="79230" cy="93943"/>
            </a:xfrm>
            <a:custGeom>
              <a:avLst/>
              <a:gdLst/>
              <a:ahLst/>
              <a:cxnLst/>
              <a:rect l="l" t="t" r="r" b="b"/>
              <a:pathLst>
                <a:path w="1917" h="2273" extrusionOk="0">
                  <a:moveTo>
                    <a:pt x="387" y="0"/>
                  </a:moveTo>
                  <a:cubicBezTo>
                    <a:pt x="225" y="0"/>
                    <a:pt x="86" y="29"/>
                    <a:pt x="0" y="115"/>
                  </a:cubicBezTo>
                  <a:lnTo>
                    <a:pt x="41" y="399"/>
                  </a:lnTo>
                  <a:lnTo>
                    <a:pt x="272" y="1984"/>
                  </a:lnTo>
                  <a:lnTo>
                    <a:pt x="278" y="2025"/>
                  </a:lnTo>
                  <a:cubicBezTo>
                    <a:pt x="515" y="2143"/>
                    <a:pt x="775" y="2226"/>
                    <a:pt x="1041" y="2262"/>
                  </a:cubicBezTo>
                  <a:cubicBezTo>
                    <a:pt x="1098" y="2268"/>
                    <a:pt x="1156" y="2272"/>
                    <a:pt x="1214" y="2272"/>
                  </a:cubicBezTo>
                  <a:cubicBezTo>
                    <a:pt x="1464" y="2272"/>
                    <a:pt x="1720" y="2203"/>
                    <a:pt x="1916" y="2001"/>
                  </a:cubicBezTo>
                  <a:lnTo>
                    <a:pt x="1881" y="1446"/>
                  </a:lnTo>
                  <a:lnTo>
                    <a:pt x="1845" y="807"/>
                  </a:lnTo>
                  <a:lnTo>
                    <a:pt x="1810" y="245"/>
                  </a:lnTo>
                  <a:cubicBezTo>
                    <a:pt x="1810" y="245"/>
                    <a:pt x="1674" y="209"/>
                    <a:pt x="1449" y="174"/>
                  </a:cubicBezTo>
                  <a:cubicBezTo>
                    <a:pt x="1224" y="133"/>
                    <a:pt x="934" y="56"/>
                    <a:pt x="657" y="20"/>
                  </a:cubicBezTo>
                  <a:cubicBezTo>
                    <a:pt x="563" y="8"/>
                    <a:pt x="472" y="0"/>
                    <a:pt x="387"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1" name="Google Shape;151;p15">
              <a:extLst>
                <a:ext uri="{FF2B5EF4-FFF2-40B4-BE49-F238E27FC236}">
                  <a16:creationId xmlns:a16="http://schemas.microsoft.com/office/drawing/2014/main" id="{9BC1BAE7-FE7D-5274-25C4-C0EC67DA01D3}"/>
                </a:ext>
              </a:extLst>
            </p:cNvPr>
            <p:cNvSpPr/>
            <p:nvPr/>
          </p:nvSpPr>
          <p:spPr>
            <a:xfrm>
              <a:off x="1244627" y="2870425"/>
              <a:ext cx="60879" cy="52572"/>
            </a:xfrm>
            <a:custGeom>
              <a:avLst/>
              <a:gdLst/>
              <a:ahLst/>
              <a:cxnLst/>
              <a:rect l="l" t="t" r="r" b="b"/>
              <a:pathLst>
                <a:path w="1473" h="1272" extrusionOk="0">
                  <a:moveTo>
                    <a:pt x="1035" y="0"/>
                  </a:moveTo>
                  <a:lnTo>
                    <a:pt x="0" y="148"/>
                  </a:lnTo>
                  <a:cubicBezTo>
                    <a:pt x="0" y="148"/>
                    <a:pt x="727" y="1183"/>
                    <a:pt x="1473" y="1272"/>
                  </a:cubicBezTo>
                  <a:lnTo>
                    <a:pt x="1396" y="71"/>
                  </a:lnTo>
                  <a:cubicBezTo>
                    <a:pt x="1396" y="71"/>
                    <a:pt x="1248" y="35"/>
                    <a:pt x="1035" y="0"/>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2" name="Google Shape;152;p15">
              <a:extLst>
                <a:ext uri="{FF2B5EF4-FFF2-40B4-BE49-F238E27FC236}">
                  <a16:creationId xmlns:a16="http://schemas.microsoft.com/office/drawing/2014/main" id="{4E15917A-C74B-14C2-7F8C-2163233425C1}"/>
                </a:ext>
              </a:extLst>
            </p:cNvPr>
            <p:cNvSpPr/>
            <p:nvPr/>
          </p:nvSpPr>
          <p:spPr>
            <a:xfrm>
              <a:off x="1189619" y="2662168"/>
              <a:ext cx="201938" cy="234465"/>
            </a:xfrm>
            <a:custGeom>
              <a:avLst/>
              <a:gdLst/>
              <a:ahLst/>
              <a:cxnLst/>
              <a:rect l="l" t="t" r="r" b="b"/>
              <a:pathLst>
                <a:path w="4886" h="5673" extrusionOk="0">
                  <a:moveTo>
                    <a:pt x="4128" y="0"/>
                  </a:moveTo>
                  <a:lnTo>
                    <a:pt x="1083" y="804"/>
                  </a:lnTo>
                  <a:lnTo>
                    <a:pt x="438" y="976"/>
                  </a:lnTo>
                  <a:cubicBezTo>
                    <a:pt x="89" y="1284"/>
                    <a:pt x="0" y="1940"/>
                    <a:pt x="30" y="2638"/>
                  </a:cubicBezTo>
                  <a:cubicBezTo>
                    <a:pt x="60" y="3182"/>
                    <a:pt x="130" y="3732"/>
                    <a:pt x="243" y="4270"/>
                  </a:cubicBezTo>
                  <a:cubicBezTo>
                    <a:pt x="332" y="4690"/>
                    <a:pt x="414" y="4974"/>
                    <a:pt x="414" y="4974"/>
                  </a:cubicBezTo>
                  <a:cubicBezTo>
                    <a:pt x="414" y="4974"/>
                    <a:pt x="479" y="5021"/>
                    <a:pt x="574" y="5069"/>
                  </a:cubicBezTo>
                  <a:cubicBezTo>
                    <a:pt x="663" y="5122"/>
                    <a:pt x="799" y="5193"/>
                    <a:pt x="958" y="5264"/>
                  </a:cubicBezTo>
                  <a:cubicBezTo>
                    <a:pt x="1183" y="5370"/>
                    <a:pt x="1420" y="5453"/>
                    <a:pt x="1662" y="5524"/>
                  </a:cubicBezTo>
                  <a:cubicBezTo>
                    <a:pt x="1997" y="5625"/>
                    <a:pt x="2348" y="5672"/>
                    <a:pt x="2695" y="5672"/>
                  </a:cubicBezTo>
                  <a:cubicBezTo>
                    <a:pt x="2716" y="5672"/>
                    <a:pt x="2736" y="5672"/>
                    <a:pt x="2756" y="5672"/>
                  </a:cubicBezTo>
                  <a:cubicBezTo>
                    <a:pt x="3182" y="5666"/>
                    <a:pt x="3590" y="5536"/>
                    <a:pt x="3939" y="5305"/>
                  </a:cubicBezTo>
                  <a:cubicBezTo>
                    <a:pt x="4885" y="4666"/>
                    <a:pt x="4702" y="2679"/>
                    <a:pt x="4442" y="1325"/>
                  </a:cubicBezTo>
                  <a:cubicBezTo>
                    <a:pt x="4436" y="1289"/>
                    <a:pt x="4430" y="1248"/>
                    <a:pt x="4424" y="1213"/>
                  </a:cubicBezTo>
                  <a:cubicBezTo>
                    <a:pt x="4324" y="734"/>
                    <a:pt x="4223" y="337"/>
                    <a:pt x="4170" y="142"/>
                  </a:cubicBezTo>
                  <a:cubicBezTo>
                    <a:pt x="4146" y="47"/>
                    <a:pt x="4128" y="0"/>
                    <a:pt x="4128"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3" name="Google Shape;153;p15">
              <a:extLst>
                <a:ext uri="{FF2B5EF4-FFF2-40B4-BE49-F238E27FC236}">
                  <a16:creationId xmlns:a16="http://schemas.microsoft.com/office/drawing/2014/main" id="{CFEB4037-C75F-17A8-62FB-E7CA1AF661D0}"/>
                </a:ext>
              </a:extLst>
            </p:cNvPr>
            <p:cNvSpPr/>
            <p:nvPr/>
          </p:nvSpPr>
          <p:spPr>
            <a:xfrm>
              <a:off x="1199868" y="2838643"/>
              <a:ext cx="37445" cy="54308"/>
            </a:xfrm>
            <a:custGeom>
              <a:avLst/>
              <a:gdLst/>
              <a:ahLst/>
              <a:cxnLst/>
              <a:rect l="l" t="t" r="r" b="b"/>
              <a:pathLst>
                <a:path w="906" h="1314" extrusionOk="0">
                  <a:moveTo>
                    <a:pt x="1" y="0"/>
                  </a:moveTo>
                  <a:cubicBezTo>
                    <a:pt x="89" y="426"/>
                    <a:pt x="166" y="710"/>
                    <a:pt x="166" y="710"/>
                  </a:cubicBezTo>
                  <a:cubicBezTo>
                    <a:pt x="166" y="710"/>
                    <a:pt x="563" y="1254"/>
                    <a:pt x="669" y="1313"/>
                  </a:cubicBezTo>
                  <a:cubicBezTo>
                    <a:pt x="906" y="988"/>
                    <a:pt x="314" y="95"/>
                    <a:pt x="314" y="95"/>
                  </a:cubicBezTo>
                  <a:lnTo>
                    <a:pt x="1" y="0"/>
                  </a:ln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4" name="Google Shape;154;p15">
              <a:extLst>
                <a:ext uri="{FF2B5EF4-FFF2-40B4-BE49-F238E27FC236}">
                  <a16:creationId xmlns:a16="http://schemas.microsoft.com/office/drawing/2014/main" id="{3AD8B447-EA41-398E-F103-C2567D5EAB0A}"/>
                </a:ext>
              </a:extLst>
            </p:cNvPr>
            <p:cNvSpPr/>
            <p:nvPr/>
          </p:nvSpPr>
          <p:spPr>
            <a:xfrm>
              <a:off x="1165524" y="2770533"/>
              <a:ext cx="59557" cy="80015"/>
            </a:xfrm>
            <a:custGeom>
              <a:avLst/>
              <a:gdLst/>
              <a:ahLst/>
              <a:cxnLst/>
              <a:rect l="l" t="t" r="r" b="b"/>
              <a:pathLst>
                <a:path w="1441" h="1936" extrusionOk="0">
                  <a:moveTo>
                    <a:pt x="681" y="1"/>
                  </a:moveTo>
                  <a:cubicBezTo>
                    <a:pt x="566" y="1"/>
                    <a:pt x="448" y="52"/>
                    <a:pt x="347" y="199"/>
                  </a:cubicBezTo>
                  <a:cubicBezTo>
                    <a:pt x="0" y="703"/>
                    <a:pt x="422" y="1935"/>
                    <a:pt x="1213" y="1935"/>
                  </a:cubicBezTo>
                  <a:cubicBezTo>
                    <a:pt x="1286" y="1935"/>
                    <a:pt x="1362" y="1925"/>
                    <a:pt x="1441" y="1902"/>
                  </a:cubicBezTo>
                  <a:lnTo>
                    <a:pt x="1216" y="294"/>
                  </a:lnTo>
                  <a:cubicBezTo>
                    <a:pt x="1216" y="294"/>
                    <a:pt x="955" y="1"/>
                    <a:pt x="681"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5" name="Google Shape;155;p15">
              <a:extLst>
                <a:ext uri="{FF2B5EF4-FFF2-40B4-BE49-F238E27FC236}">
                  <a16:creationId xmlns:a16="http://schemas.microsoft.com/office/drawing/2014/main" id="{0C4012C1-D00D-CBE8-DA46-BF82398E1EF3}"/>
                </a:ext>
              </a:extLst>
            </p:cNvPr>
            <p:cNvSpPr/>
            <p:nvPr/>
          </p:nvSpPr>
          <p:spPr>
            <a:xfrm>
              <a:off x="1189867" y="2662416"/>
              <a:ext cx="175776" cy="134199"/>
            </a:xfrm>
            <a:custGeom>
              <a:avLst/>
              <a:gdLst/>
              <a:ahLst/>
              <a:cxnLst/>
              <a:rect l="l" t="t" r="r" b="b"/>
              <a:pathLst>
                <a:path w="4253" h="3247" extrusionOk="0">
                  <a:moveTo>
                    <a:pt x="4134" y="0"/>
                  </a:moveTo>
                  <a:lnTo>
                    <a:pt x="438" y="976"/>
                  </a:lnTo>
                  <a:cubicBezTo>
                    <a:pt x="89" y="1283"/>
                    <a:pt x="0" y="1940"/>
                    <a:pt x="30" y="2632"/>
                  </a:cubicBezTo>
                  <a:cubicBezTo>
                    <a:pt x="60" y="2626"/>
                    <a:pt x="89" y="2623"/>
                    <a:pt x="117" y="2623"/>
                  </a:cubicBezTo>
                  <a:cubicBezTo>
                    <a:pt x="544" y="2623"/>
                    <a:pt x="801" y="3247"/>
                    <a:pt x="917" y="3247"/>
                  </a:cubicBezTo>
                  <a:cubicBezTo>
                    <a:pt x="1437" y="3229"/>
                    <a:pt x="1154" y="1928"/>
                    <a:pt x="1154" y="1928"/>
                  </a:cubicBezTo>
                  <a:cubicBezTo>
                    <a:pt x="3661" y="1212"/>
                    <a:pt x="4253" y="586"/>
                    <a:pt x="4170" y="142"/>
                  </a:cubicBezTo>
                  <a:cubicBezTo>
                    <a:pt x="4140" y="47"/>
                    <a:pt x="4134" y="0"/>
                    <a:pt x="4134"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6" name="Google Shape;156;p15">
              <a:extLst>
                <a:ext uri="{FF2B5EF4-FFF2-40B4-BE49-F238E27FC236}">
                  <a16:creationId xmlns:a16="http://schemas.microsoft.com/office/drawing/2014/main" id="{B632E3FD-A0E5-064E-8E6E-614973EAB936}"/>
                </a:ext>
              </a:extLst>
            </p:cNvPr>
            <p:cNvSpPr/>
            <p:nvPr/>
          </p:nvSpPr>
          <p:spPr>
            <a:xfrm>
              <a:off x="1189867" y="2695397"/>
              <a:ext cx="72121" cy="249840"/>
            </a:xfrm>
            <a:custGeom>
              <a:avLst/>
              <a:gdLst/>
              <a:ahLst/>
              <a:cxnLst/>
              <a:rect l="l" t="t" r="r" b="b"/>
              <a:pathLst>
                <a:path w="1745" h="6045" extrusionOk="0">
                  <a:moveTo>
                    <a:pt x="1077" y="0"/>
                  </a:moveTo>
                  <a:lnTo>
                    <a:pt x="432" y="172"/>
                  </a:lnTo>
                  <a:cubicBezTo>
                    <a:pt x="83" y="485"/>
                    <a:pt x="0" y="1142"/>
                    <a:pt x="24" y="1834"/>
                  </a:cubicBezTo>
                  <a:cubicBezTo>
                    <a:pt x="54" y="2384"/>
                    <a:pt x="124" y="2928"/>
                    <a:pt x="243" y="3466"/>
                  </a:cubicBezTo>
                  <a:cubicBezTo>
                    <a:pt x="331" y="3892"/>
                    <a:pt x="408" y="4176"/>
                    <a:pt x="408" y="4176"/>
                  </a:cubicBezTo>
                  <a:cubicBezTo>
                    <a:pt x="408" y="4176"/>
                    <a:pt x="479" y="4217"/>
                    <a:pt x="568" y="4270"/>
                  </a:cubicBezTo>
                  <a:cubicBezTo>
                    <a:pt x="657" y="4318"/>
                    <a:pt x="793" y="4389"/>
                    <a:pt x="952" y="4460"/>
                  </a:cubicBezTo>
                  <a:lnTo>
                    <a:pt x="1183" y="6045"/>
                  </a:lnTo>
                  <a:cubicBezTo>
                    <a:pt x="1585" y="5820"/>
                    <a:pt x="1745" y="5311"/>
                    <a:pt x="1656" y="4720"/>
                  </a:cubicBezTo>
                  <a:cubicBezTo>
                    <a:pt x="1627" y="4513"/>
                    <a:pt x="1597" y="4294"/>
                    <a:pt x="1568" y="4081"/>
                  </a:cubicBezTo>
                  <a:cubicBezTo>
                    <a:pt x="1319" y="2153"/>
                    <a:pt x="1189" y="131"/>
                    <a:pt x="1189" y="131"/>
                  </a:cubicBezTo>
                  <a:cubicBezTo>
                    <a:pt x="1165" y="77"/>
                    <a:pt x="1124" y="30"/>
                    <a:pt x="1077"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7" name="Google Shape;157;p15">
              <a:extLst>
                <a:ext uri="{FF2B5EF4-FFF2-40B4-BE49-F238E27FC236}">
                  <a16:creationId xmlns:a16="http://schemas.microsoft.com/office/drawing/2014/main" id="{AE085844-E778-4F18-C675-EE87E694788E}"/>
                </a:ext>
              </a:extLst>
            </p:cNvPr>
            <p:cNvSpPr/>
            <p:nvPr/>
          </p:nvSpPr>
          <p:spPr>
            <a:xfrm>
              <a:off x="1254133" y="2778758"/>
              <a:ext cx="133496" cy="115641"/>
            </a:xfrm>
            <a:custGeom>
              <a:avLst/>
              <a:gdLst/>
              <a:ahLst/>
              <a:cxnLst/>
              <a:rect l="l" t="t" r="r" b="b"/>
              <a:pathLst>
                <a:path w="3230" h="2798" extrusionOk="0">
                  <a:moveTo>
                    <a:pt x="3052" y="0"/>
                  </a:moveTo>
                  <a:cubicBezTo>
                    <a:pt x="2875" y="113"/>
                    <a:pt x="2686" y="207"/>
                    <a:pt x="2491" y="290"/>
                  </a:cubicBezTo>
                  <a:cubicBezTo>
                    <a:pt x="2139" y="436"/>
                    <a:pt x="1683" y="569"/>
                    <a:pt x="1192" y="569"/>
                  </a:cubicBezTo>
                  <a:cubicBezTo>
                    <a:pt x="806" y="569"/>
                    <a:pt x="398" y="487"/>
                    <a:pt x="1" y="266"/>
                  </a:cubicBezTo>
                  <a:lnTo>
                    <a:pt x="1" y="266"/>
                  </a:lnTo>
                  <a:cubicBezTo>
                    <a:pt x="1" y="266"/>
                    <a:pt x="344" y="1715"/>
                    <a:pt x="279" y="2597"/>
                  </a:cubicBezTo>
                  <a:cubicBezTo>
                    <a:pt x="301" y="2604"/>
                    <a:pt x="870" y="2797"/>
                    <a:pt x="1549" y="2797"/>
                  </a:cubicBezTo>
                  <a:cubicBezTo>
                    <a:pt x="1959" y="2797"/>
                    <a:pt x="2410" y="2727"/>
                    <a:pt x="2804" y="2502"/>
                  </a:cubicBezTo>
                  <a:cubicBezTo>
                    <a:pt x="2810" y="2502"/>
                    <a:pt x="2816" y="2496"/>
                    <a:pt x="2816" y="2490"/>
                  </a:cubicBezTo>
                  <a:cubicBezTo>
                    <a:pt x="2928" y="2372"/>
                    <a:pt x="2940" y="2301"/>
                    <a:pt x="3011" y="2106"/>
                  </a:cubicBezTo>
                  <a:cubicBezTo>
                    <a:pt x="3212" y="1562"/>
                    <a:pt x="3230" y="911"/>
                    <a:pt x="3123" y="337"/>
                  </a:cubicBezTo>
                  <a:lnTo>
                    <a:pt x="3052" y="0"/>
                  </a:ln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8" name="Google Shape;158;p15">
              <a:extLst>
                <a:ext uri="{FF2B5EF4-FFF2-40B4-BE49-F238E27FC236}">
                  <a16:creationId xmlns:a16="http://schemas.microsoft.com/office/drawing/2014/main" id="{45EE1633-C555-AECA-C88A-761DF111633F}"/>
                </a:ext>
              </a:extLst>
            </p:cNvPr>
            <p:cNvSpPr/>
            <p:nvPr/>
          </p:nvSpPr>
          <p:spPr>
            <a:xfrm>
              <a:off x="1138784" y="2770244"/>
              <a:ext cx="126139" cy="44223"/>
            </a:xfrm>
            <a:custGeom>
              <a:avLst/>
              <a:gdLst/>
              <a:ahLst/>
              <a:cxnLst/>
              <a:rect l="l" t="t" r="r" b="b"/>
              <a:pathLst>
                <a:path w="3052" h="1070" extrusionOk="0">
                  <a:moveTo>
                    <a:pt x="88" y="0"/>
                  </a:moveTo>
                  <a:cubicBezTo>
                    <a:pt x="60" y="0"/>
                    <a:pt x="30" y="18"/>
                    <a:pt x="18" y="47"/>
                  </a:cubicBezTo>
                  <a:cubicBezTo>
                    <a:pt x="0" y="88"/>
                    <a:pt x="12" y="135"/>
                    <a:pt x="48" y="165"/>
                  </a:cubicBezTo>
                  <a:cubicBezTo>
                    <a:pt x="1331" y="975"/>
                    <a:pt x="2378" y="1070"/>
                    <a:pt x="2786" y="1070"/>
                  </a:cubicBezTo>
                  <a:cubicBezTo>
                    <a:pt x="2851" y="1070"/>
                    <a:pt x="2916" y="1070"/>
                    <a:pt x="2975" y="1064"/>
                  </a:cubicBezTo>
                  <a:cubicBezTo>
                    <a:pt x="3022" y="1052"/>
                    <a:pt x="3052" y="1011"/>
                    <a:pt x="3046" y="969"/>
                  </a:cubicBezTo>
                  <a:cubicBezTo>
                    <a:pt x="3040" y="922"/>
                    <a:pt x="3005" y="886"/>
                    <a:pt x="2957" y="886"/>
                  </a:cubicBezTo>
                  <a:cubicBezTo>
                    <a:pt x="2955" y="888"/>
                    <a:pt x="2897" y="894"/>
                    <a:pt x="2793" y="894"/>
                  </a:cubicBezTo>
                  <a:cubicBezTo>
                    <a:pt x="2406" y="894"/>
                    <a:pt x="1374" y="803"/>
                    <a:pt x="124" y="11"/>
                  </a:cubicBezTo>
                  <a:cubicBezTo>
                    <a:pt x="114" y="4"/>
                    <a:pt x="101" y="0"/>
                    <a:pt x="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9" name="Google Shape;159;p15">
              <a:extLst>
                <a:ext uri="{FF2B5EF4-FFF2-40B4-BE49-F238E27FC236}">
                  <a16:creationId xmlns:a16="http://schemas.microsoft.com/office/drawing/2014/main" id="{964D17DD-2273-6B5F-4B3A-F2ACD139947F}"/>
                </a:ext>
              </a:extLst>
            </p:cNvPr>
            <p:cNvSpPr/>
            <p:nvPr/>
          </p:nvSpPr>
          <p:spPr>
            <a:xfrm>
              <a:off x="1156845" y="2846950"/>
              <a:ext cx="116179" cy="29592"/>
            </a:xfrm>
            <a:custGeom>
              <a:avLst/>
              <a:gdLst/>
              <a:ahLst/>
              <a:cxnLst/>
              <a:rect l="l" t="t" r="r" b="b"/>
              <a:pathLst>
                <a:path w="2811" h="716" extrusionOk="0">
                  <a:moveTo>
                    <a:pt x="88" y="0"/>
                  </a:moveTo>
                  <a:cubicBezTo>
                    <a:pt x="55" y="0"/>
                    <a:pt x="28" y="23"/>
                    <a:pt x="19" y="59"/>
                  </a:cubicBezTo>
                  <a:cubicBezTo>
                    <a:pt x="1" y="101"/>
                    <a:pt x="25" y="148"/>
                    <a:pt x="66" y="166"/>
                  </a:cubicBezTo>
                  <a:cubicBezTo>
                    <a:pt x="1385" y="680"/>
                    <a:pt x="2390" y="716"/>
                    <a:pt x="2650" y="716"/>
                  </a:cubicBezTo>
                  <a:lnTo>
                    <a:pt x="2704" y="716"/>
                  </a:lnTo>
                  <a:cubicBezTo>
                    <a:pt x="2810" y="710"/>
                    <a:pt x="2810" y="556"/>
                    <a:pt x="2704" y="544"/>
                  </a:cubicBezTo>
                  <a:cubicBezTo>
                    <a:pt x="2702" y="544"/>
                    <a:pt x="2688" y="545"/>
                    <a:pt x="2661" y="545"/>
                  </a:cubicBezTo>
                  <a:cubicBezTo>
                    <a:pt x="2444" y="545"/>
                    <a:pt x="1424" y="517"/>
                    <a:pt x="119" y="6"/>
                  </a:cubicBezTo>
                  <a:cubicBezTo>
                    <a:pt x="109" y="2"/>
                    <a:pt x="98" y="0"/>
                    <a:pt x="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0" name="Google Shape;160;p15">
              <a:extLst>
                <a:ext uri="{FF2B5EF4-FFF2-40B4-BE49-F238E27FC236}">
                  <a16:creationId xmlns:a16="http://schemas.microsoft.com/office/drawing/2014/main" id="{299DED09-97E7-6D9D-5B48-F5974A04D0C5}"/>
                </a:ext>
              </a:extLst>
            </p:cNvPr>
            <p:cNvSpPr/>
            <p:nvPr/>
          </p:nvSpPr>
          <p:spPr>
            <a:xfrm>
              <a:off x="1343114" y="2719120"/>
              <a:ext cx="523114" cy="722531"/>
            </a:xfrm>
            <a:custGeom>
              <a:avLst/>
              <a:gdLst/>
              <a:ahLst/>
              <a:cxnLst/>
              <a:rect l="l" t="t" r="r" b="b"/>
              <a:pathLst>
                <a:path w="12657" h="17482" extrusionOk="0">
                  <a:moveTo>
                    <a:pt x="10853" y="0"/>
                  </a:moveTo>
                  <a:lnTo>
                    <a:pt x="379" y="15448"/>
                  </a:lnTo>
                  <a:cubicBezTo>
                    <a:pt x="0" y="16004"/>
                    <a:pt x="101" y="16802"/>
                    <a:pt x="598" y="17222"/>
                  </a:cubicBezTo>
                  <a:cubicBezTo>
                    <a:pt x="802" y="17397"/>
                    <a:pt x="1041" y="17481"/>
                    <a:pt x="1279" y="17481"/>
                  </a:cubicBezTo>
                  <a:cubicBezTo>
                    <a:pt x="1621" y="17481"/>
                    <a:pt x="1960" y="17307"/>
                    <a:pt x="2183" y="16980"/>
                  </a:cubicBezTo>
                  <a:lnTo>
                    <a:pt x="12657" y="1532"/>
                  </a:lnTo>
                  <a:lnTo>
                    <a:pt x="10853"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1" name="Google Shape;161;p15">
              <a:extLst>
                <a:ext uri="{FF2B5EF4-FFF2-40B4-BE49-F238E27FC236}">
                  <a16:creationId xmlns:a16="http://schemas.microsoft.com/office/drawing/2014/main" id="{2C7F63CE-AD4D-15A7-91A0-A48577AE28BA}"/>
                </a:ext>
              </a:extLst>
            </p:cNvPr>
            <p:cNvSpPr/>
            <p:nvPr/>
          </p:nvSpPr>
          <p:spPr>
            <a:xfrm>
              <a:off x="1818519" y="2307235"/>
              <a:ext cx="452481" cy="452233"/>
            </a:xfrm>
            <a:custGeom>
              <a:avLst/>
              <a:gdLst/>
              <a:ahLst/>
              <a:cxnLst/>
              <a:rect l="l" t="t" r="r" b="b"/>
              <a:pathLst>
                <a:path w="10948" h="10942" extrusionOk="0">
                  <a:moveTo>
                    <a:pt x="7127" y="1"/>
                  </a:moveTo>
                  <a:lnTo>
                    <a:pt x="0" y="10516"/>
                  </a:lnTo>
                  <a:lnTo>
                    <a:pt x="503" y="10942"/>
                  </a:lnTo>
                  <a:lnTo>
                    <a:pt x="7091" y="1237"/>
                  </a:lnTo>
                  <a:lnTo>
                    <a:pt x="10947" y="2609"/>
                  </a:lnTo>
                  <a:lnTo>
                    <a:pt x="7127" y="1"/>
                  </a:ln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2" name="Google Shape;162;p15">
              <a:extLst>
                <a:ext uri="{FF2B5EF4-FFF2-40B4-BE49-F238E27FC236}">
                  <a16:creationId xmlns:a16="http://schemas.microsoft.com/office/drawing/2014/main" id="{DA141EFC-371C-4C3E-E732-0738B59F5989}"/>
                </a:ext>
              </a:extLst>
            </p:cNvPr>
            <p:cNvSpPr/>
            <p:nvPr/>
          </p:nvSpPr>
          <p:spPr>
            <a:xfrm>
              <a:off x="1818519" y="2698083"/>
              <a:ext cx="50381" cy="61375"/>
            </a:xfrm>
            <a:custGeom>
              <a:avLst/>
              <a:gdLst/>
              <a:ahLst/>
              <a:cxnLst/>
              <a:rect l="l" t="t" r="r" b="b"/>
              <a:pathLst>
                <a:path w="1219" h="1485" extrusionOk="0">
                  <a:moveTo>
                    <a:pt x="716" y="1"/>
                  </a:moveTo>
                  <a:lnTo>
                    <a:pt x="0" y="1059"/>
                  </a:lnTo>
                  <a:lnTo>
                    <a:pt x="503" y="1485"/>
                  </a:lnTo>
                  <a:lnTo>
                    <a:pt x="1219" y="432"/>
                  </a:lnTo>
                  <a:lnTo>
                    <a:pt x="716" y="1"/>
                  </a:lnTo>
                  <a:close/>
                </a:path>
              </a:pathLst>
            </a:custGeom>
            <a:solidFill>
              <a:srgbClr val="AAAA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3" name="Google Shape;163;p15">
              <a:extLst>
                <a:ext uri="{FF2B5EF4-FFF2-40B4-BE49-F238E27FC236}">
                  <a16:creationId xmlns:a16="http://schemas.microsoft.com/office/drawing/2014/main" id="{FF2D141F-6884-A821-D90C-F522F81F0B65}"/>
                </a:ext>
              </a:extLst>
            </p:cNvPr>
            <p:cNvSpPr/>
            <p:nvPr/>
          </p:nvSpPr>
          <p:spPr>
            <a:xfrm>
              <a:off x="1109275" y="2993668"/>
              <a:ext cx="502986" cy="196731"/>
            </a:xfrm>
            <a:custGeom>
              <a:avLst/>
              <a:gdLst/>
              <a:ahLst/>
              <a:cxnLst/>
              <a:rect l="l" t="t" r="r" b="b"/>
              <a:pathLst>
                <a:path w="12170" h="4760" extrusionOk="0">
                  <a:moveTo>
                    <a:pt x="1236" y="0"/>
                  </a:moveTo>
                  <a:cubicBezTo>
                    <a:pt x="548" y="0"/>
                    <a:pt x="1" y="874"/>
                    <a:pt x="419" y="1637"/>
                  </a:cubicBezTo>
                  <a:cubicBezTo>
                    <a:pt x="436" y="1667"/>
                    <a:pt x="448" y="1678"/>
                    <a:pt x="448" y="1678"/>
                  </a:cubicBezTo>
                  <a:cubicBezTo>
                    <a:pt x="448" y="1678"/>
                    <a:pt x="3376" y="4440"/>
                    <a:pt x="5422" y="4736"/>
                  </a:cubicBezTo>
                  <a:cubicBezTo>
                    <a:pt x="5534" y="4752"/>
                    <a:pt x="5656" y="4760"/>
                    <a:pt x="5785" y="4760"/>
                  </a:cubicBezTo>
                  <a:cubicBezTo>
                    <a:pt x="7933" y="4760"/>
                    <a:pt x="12170" y="2654"/>
                    <a:pt x="12170" y="2654"/>
                  </a:cubicBezTo>
                  <a:lnTo>
                    <a:pt x="11756" y="1513"/>
                  </a:lnTo>
                  <a:cubicBezTo>
                    <a:pt x="11756" y="1513"/>
                    <a:pt x="8911" y="2524"/>
                    <a:pt x="7977" y="2619"/>
                  </a:cubicBezTo>
                  <a:cubicBezTo>
                    <a:pt x="6954" y="2713"/>
                    <a:pt x="5505" y="3045"/>
                    <a:pt x="5505" y="3045"/>
                  </a:cubicBezTo>
                  <a:cubicBezTo>
                    <a:pt x="4813" y="2358"/>
                    <a:pt x="2837" y="821"/>
                    <a:pt x="1696" y="135"/>
                  </a:cubicBezTo>
                  <a:cubicBezTo>
                    <a:pt x="1542" y="42"/>
                    <a:pt x="1385" y="0"/>
                    <a:pt x="1236" y="0"/>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4" name="Google Shape;164;p15">
              <a:extLst>
                <a:ext uri="{FF2B5EF4-FFF2-40B4-BE49-F238E27FC236}">
                  <a16:creationId xmlns:a16="http://schemas.microsoft.com/office/drawing/2014/main" id="{F76CF361-C369-C20C-4C96-CB27AC37DB79}"/>
                </a:ext>
              </a:extLst>
            </p:cNvPr>
            <p:cNvSpPr/>
            <p:nvPr/>
          </p:nvSpPr>
          <p:spPr>
            <a:xfrm>
              <a:off x="1595095" y="3015159"/>
              <a:ext cx="97869" cy="92414"/>
            </a:xfrm>
            <a:custGeom>
              <a:avLst/>
              <a:gdLst/>
              <a:ahLst/>
              <a:cxnLst/>
              <a:rect l="l" t="t" r="r" b="b"/>
              <a:pathLst>
                <a:path w="2368" h="2236" extrusionOk="0">
                  <a:moveTo>
                    <a:pt x="1200" y="1"/>
                  </a:moveTo>
                  <a:cubicBezTo>
                    <a:pt x="1026" y="1"/>
                    <a:pt x="509" y="429"/>
                    <a:pt x="279" y="721"/>
                  </a:cubicBezTo>
                  <a:cubicBezTo>
                    <a:pt x="190" y="815"/>
                    <a:pt x="101" y="910"/>
                    <a:pt x="1" y="993"/>
                  </a:cubicBezTo>
                  <a:lnTo>
                    <a:pt x="415" y="2140"/>
                  </a:lnTo>
                  <a:cubicBezTo>
                    <a:pt x="535" y="2206"/>
                    <a:pt x="668" y="2235"/>
                    <a:pt x="805" y="2235"/>
                  </a:cubicBezTo>
                  <a:cubicBezTo>
                    <a:pt x="1246" y="2235"/>
                    <a:pt x="1733" y="1931"/>
                    <a:pt x="2018" y="1561"/>
                  </a:cubicBezTo>
                  <a:cubicBezTo>
                    <a:pt x="2367" y="1106"/>
                    <a:pt x="2363" y="302"/>
                    <a:pt x="1936" y="302"/>
                  </a:cubicBezTo>
                  <a:cubicBezTo>
                    <a:pt x="1908" y="302"/>
                    <a:pt x="1878" y="305"/>
                    <a:pt x="1846" y="313"/>
                  </a:cubicBezTo>
                  <a:cubicBezTo>
                    <a:pt x="1631" y="360"/>
                    <a:pt x="1286" y="507"/>
                    <a:pt x="1133" y="507"/>
                  </a:cubicBezTo>
                  <a:cubicBezTo>
                    <a:pt x="1075" y="507"/>
                    <a:pt x="1045" y="486"/>
                    <a:pt x="1060" y="431"/>
                  </a:cubicBezTo>
                  <a:cubicBezTo>
                    <a:pt x="1101" y="259"/>
                    <a:pt x="1296" y="165"/>
                    <a:pt x="1255" y="35"/>
                  </a:cubicBezTo>
                  <a:cubicBezTo>
                    <a:pt x="1247" y="11"/>
                    <a:pt x="1228" y="1"/>
                    <a:pt x="1200"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grpSp>
      <p:pic>
        <p:nvPicPr>
          <p:cNvPr id="4" name="Picture 3" descr="Icon&#10;&#10;Description automatically generated">
            <a:extLst>
              <a:ext uri="{FF2B5EF4-FFF2-40B4-BE49-F238E27FC236}">
                <a16:creationId xmlns:a16="http://schemas.microsoft.com/office/drawing/2014/main" id="{4AE96D17-2152-3310-8CE5-B4CF0EB820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738" t="-594" r="-1061" b="594"/>
          <a:stretch/>
        </p:blipFill>
        <p:spPr>
          <a:xfrm>
            <a:off x="0" y="818378"/>
            <a:ext cx="2347083" cy="4472707"/>
          </a:xfrm>
          <a:prstGeom prst="rect">
            <a:avLst/>
          </a:prstGeom>
        </p:spPr>
      </p:pic>
    </p:spTree>
    <p:extLst>
      <p:ext uri="{BB962C8B-B14F-4D97-AF65-F5344CB8AC3E}">
        <p14:creationId xmlns:p14="http://schemas.microsoft.com/office/powerpoint/2010/main" val="578402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0" name="Rectangle 259">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2"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64"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66"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68"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mn-cs"/>
            </a:endParaRPr>
          </a:p>
        </p:txBody>
      </p:sp>
      <p:sp>
        <p:nvSpPr>
          <p:cNvPr id="254" name="Google Shape;510;p23">
            <a:extLst>
              <a:ext uri="{FF2B5EF4-FFF2-40B4-BE49-F238E27FC236}">
                <a16:creationId xmlns:a16="http://schemas.microsoft.com/office/drawing/2014/main" id="{B2419623-6D0B-4223-D172-7AB973A970D6}"/>
              </a:ext>
            </a:extLst>
          </p:cNvPr>
          <p:cNvSpPr txBox="1"/>
          <p:nvPr/>
        </p:nvSpPr>
        <p:spPr>
          <a:xfrm>
            <a:off x="937320" y="484055"/>
            <a:ext cx="3491772" cy="1946828"/>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a:ea typeface="+mn-ea"/>
                <a:cs typeface="+mn-cs"/>
                <a:sym typeface="Roboto"/>
              </a:rPr>
              <a:t>Long standing professional relationship</a:t>
            </a:r>
            <a:endParaRPr kumimoji="0" lang="en-US" sz="1800" b="0" i="0" u="none" strike="noStrike" kern="1200" cap="none" spc="0" normalizeH="0" baseline="0" noProof="0">
              <a:ln>
                <a:noFill/>
              </a:ln>
              <a:solidFill>
                <a:srgbClr val="32373C"/>
              </a:solidFill>
              <a:effectLst/>
              <a:uLnTx/>
              <a:uFillTx/>
              <a:latin typeface="Arial" panose="020B0604020202020204"/>
              <a:ea typeface="+mn-ea"/>
              <a:cs typeface="Arial" panose="020B0604020202020204"/>
            </a:endParaRPr>
          </a:p>
        </p:txBody>
      </p:sp>
      <p:sp>
        <p:nvSpPr>
          <p:cNvPr id="258" name="Google Shape;510;p23">
            <a:extLst>
              <a:ext uri="{FF2B5EF4-FFF2-40B4-BE49-F238E27FC236}">
                <a16:creationId xmlns:a16="http://schemas.microsoft.com/office/drawing/2014/main" id="{269E7E8E-B3A0-0F18-4CDA-F272D181EB2B}"/>
              </a:ext>
            </a:extLst>
          </p:cNvPr>
          <p:cNvSpPr txBox="1"/>
          <p:nvPr/>
        </p:nvSpPr>
        <p:spPr>
          <a:xfrm>
            <a:off x="998053" y="4446593"/>
            <a:ext cx="3379582" cy="1754512"/>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2800" b="1" i="0" u="none" strike="noStrike" kern="0" cap="none" spc="0" normalizeH="0" baseline="0" noProof="0">
                <a:ln>
                  <a:noFill/>
                </a:ln>
                <a:solidFill>
                  <a:prstClr val="white"/>
                </a:solidFill>
                <a:effectLst/>
                <a:uLnTx/>
                <a:uFillTx/>
                <a:latin typeface="Arial"/>
                <a:ea typeface="Roboto"/>
                <a:cs typeface="Roboto"/>
                <a:sym typeface="Roboto"/>
              </a:rPr>
              <a:t>Awarded Excellence in EPA delivery</a:t>
            </a:r>
          </a:p>
        </p:txBody>
      </p:sp>
      <p:sp>
        <p:nvSpPr>
          <p:cNvPr id="110" name="Google Shape;510;p23">
            <a:extLst>
              <a:ext uri="{FF2B5EF4-FFF2-40B4-BE49-F238E27FC236}">
                <a16:creationId xmlns:a16="http://schemas.microsoft.com/office/drawing/2014/main" id="{AAF99A7F-4DCD-6288-50EE-1F185770C3BD}"/>
              </a:ext>
            </a:extLst>
          </p:cNvPr>
          <p:cNvSpPr txBox="1"/>
          <p:nvPr/>
        </p:nvSpPr>
        <p:spPr>
          <a:xfrm>
            <a:off x="940209" y="2582217"/>
            <a:ext cx="3368047" cy="1649574"/>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2800" b="1" i="0" u="none" strike="noStrike" kern="0" cap="none" spc="0" normalizeH="0" baseline="0" noProof="0">
                <a:ln>
                  <a:noFill/>
                </a:ln>
                <a:solidFill>
                  <a:prstClr val="white"/>
                </a:solidFill>
                <a:effectLst/>
                <a:uLnTx/>
                <a:uFillTx/>
                <a:latin typeface="Arial"/>
                <a:ea typeface="Roboto"/>
                <a:cs typeface="Roboto"/>
                <a:sym typeface="Roboto"/>
              </a:rPr>
              <a:t>Regular external quality assurance visits</a:t>
            </a:r>
            <a:endParaRPr kumimoji="0" sz="2800" b="1" i="0" u="none" strike="noStrike" kern="0" cap="none" spc="0" normalizeH="0" baseline="0" noProof="0">
              <a:ln>
                <a:noFill/>
              </a:ln>
              <a:solidFill>
                <a:prstClr val="white"/>
              </a:solidFill>
              <a:effectLst/>
              <a:uLnTx/>
              <a:uFillTx/>
              <a:latin typeface="Arial"/>
              <a:ea typeface="Roboto"/>
              <a:cs typeface="Roboto"/>
              <a:sym typeface="Roboto"/>
            </a:endParaRPr>
          </a:p>
        </p:txBody>
      </p:sp>
      <p:pic>
        <p:nvPicPr>
          <p:cNvPr id="3" name="Picture 3">
            <a:extLst>
              <a:ext uri="{FF2B5EF4-FFF2-40B4-BE49-F238E27FC236}">
                <a16:creationId xmlns:a16="http://schemas.microsoft.com/office/drawing/2014/main" id="{54AA2D64-9C2F-9FDA-7C16-B961A848D9AF}"/>
              </a:ext>
            </a:extLst>
          </p:cNvPr>
          <p:cNvPicPr>
            <a:picLocks noChangeAspect="1"/>
          </p:cNvPicPr>
          <p:nvPr/>
        </p:nvPicPr>
        <p:blipFill>
          <a:blip r:embed="rId3"/>
          <a:stretch>
            <a:fillRect/>
          </a:stretch>
        </p:blipFill>
        <p:spPr>
          <a:xfrm>
            <a:off x="6435306" y="2147288"/>
            <a:ext cx="3835879" cy="2419651"/>
          </a:xfrm>
          <a:prstGeom prst="rect">
            <a:avLst/>
          </a:prstGeom>
        </p:spPr>
      </p:pic>
      <p:sp>
        <p:nvSpPr>
          <p:cNvPr id="5" name="Title 1">
            <a:extLst>
              <a:ext uri="{FF2B5EF4-FFF2-40B4-BE49-F238E27FC236}">
                <a16:creationId xmlns:a16="http://schemas.microsoft.com/office/drawing/2014/main" id="{D4250DC8-9EA3-2F3E-0291-8B5E47782F0F}"/>
              </a:ext>
            </a:extLst>
          </p:cNvPr>
          <p:cNvSpPr>
            <a:spLocks noGrp="1"/>
          </p:cNvSpPr>
          <p:nvPr>
            <p:ph type="ctrTitle"/>
          </p:nvPr>
        </p:nvSpPr>
        <p:spPr>
          <a:xfrm>
            <a:off x="5964269" y="487071"/>
            <a:ext cx="5322254" cy="1454051"/>
          </a:xfrm>
        </p:spPr>
        <p:txBody>
          <a:bodyPr vert="horz" lIns="91440" tIns="45720" rIns="91440" bIns="45720" rtlCol="0" anchor="ctr">
            <a:noAutofit/>
          </a:bodyPr>
          <a:lstStyle/>
          <a:p>
            <a:r>
              <a:rPr lang="en-US" sz="4800" b="1">
                <a:solidFill>
                  <a:schemeClr val="tx2">
                    <a:lumMod val="75000"/>
                  </a:schemeClr>
                </a:solidFill>
                <a:latin typeface="+mj-lt"/>
                <a:cs typeface="+mj-cs"/>
              </a:rPr>
              <a:t>Awarding Body </a:t>
            </a:r>
            <a:br>
              <a:rPr lang="en-US" sz="4800" kern="1200">
                <a:solidFill>
                  <a:schemeClr val="tx2">
                    <a:lumMod val="75000"/>
                  </a:schemeClr>
                </a:solidFill>
                <a:latin typeface="+mj-lt"/>
                <a:cs typeface="+mj-cs"/>
              </a:rPr>
            </a:br>
            <a:endParaRPr lang="en-US" sz="3300" kern="1200">
              <a:solidFill>
                <a:schemeClr val="tx2"/>
              </a:solidFill>
              <a:latin typeface="+mj-lt"/>
              <a:ea typeface="+mj-ea"/>
              <a:cs typeface="+mj-cs"/>
            </a:endParaRPr>
          </a:p>
        </p:txBody>
      </p:sp>
    </p:spTree>
    <p:extLst>
      <p:ext uri="{BB962C8B-B14F-4D97-AF65-F5344CB8AC3E}">
        <p14:creationId xmlns:p14="http://schemas.microsoft.com/office/powerpoint/2010/main" val="782242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6" name="Rectangle 176">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7" name="Rectangle 178">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572759" y="515825"/>
            <a:ext cx="6544329" cy="1454051"/>
          </a:xfrm>
        </p:spPr>
        <p:txBody>
          <a:bodyPr vert="horz" lIns="91440" tIns="45720" rIns="91440" bIns="45720" rtlCol="0" anchor="ctr">
            <a:noAutofit/>
          </a:bodyPr>
          <a:lstStyle/>
          <a:p>
            <a:r>
              <a:rPr lang="en-US" sz="4800" b="1" kern="1200">
                <a:solidFill>
                  <a:schemeClr val="accent1">
                    <a:lumMod val="75000"/>
                  </a:schemeClr>
                </a:solidFill>
                <a:latin typeface="+mj-lt"/>
                <a:ea typeface="+mj-ea"/>
                <a:cs typeface="+mj-cs"/>
              </a:rPr>
              <a:t>Quality Assurance Policy</a:t>
            </a:r>
            <a:r>
              <a:rPr lang="en-US" sz="4800" b="1">
                <a:solidFill>
                  <a:schemeClr val="accent1">
                    <a:lumMod val="75000"/>
                  </a:schemeClr>
                </a:solidFill>
                <a:latin typeface="+mj-lt"/>
                <a:cs typeface="+mj-cs"/>
              </a:rPr>
              <a:t> - Assessment </a:t>
            </a:r>
            <a:br>
              <a:rPr lang="en-US" sz="4800" kern="1200">
                <a:solidFill>
                  <a:schemeClr val="accent1">
                    <a:lumMod val="75000"/>
                  </a:schemeClr>
                </a:solidFill>
                <a:latin typeface="+mj-lt"/>
                <a:cs typeface="+mj-cs"/>
              </a:rPr>
            </a:br>
            <a:endParaRPr lang="en-US" sz="3300" kern="1200">
              <a:solidFill>
                <a:schemeClr val="tx2"/>
              </a:solidFill>
              <a:latin typeface="+mj-lt"/>
              <a:ea typeface="+mj-ea"/>
              <a:cs typeface="+mj-cs"/>
            </a:endParaRPr>
          </a:p>
        </p:txBody>
      </p:sp>
      <p:sp>
        <p:nvSpPr>
          <p:cNvPr id="6" name="TextBox 5">
            <a:extLst>
              <a:ext uri="{FF2B5EF4-FFF2-40B4-BE49-F238E27FC236}">
                <a16:creationId xmlns:a16="http://schemas.microsoft.com/office/drawing/2014/main" id="{6BE6D616-8308-4474-971B-3D0D58139CE6}"/>
              </a:ext>
            </a:extLst>
          </p:cNvPr>
          <p:cNvSpPr txBox="1"/>
          <p:nvPr/>
        </p:nvSpPr>
        <p:spPr>
          <a:xfrm>
            <a:off x="672150" y="2267075"/>
            <a:ext cx="4765949" cy="3850432"/>
          </a:xfrm>
          <a:prstGeom prst="rect">
            <a:avLst/>
          </a:prstGeom>
        </p:spPr>
        <p:txBody>
          <a:bodyPr vert="horz" lIns="91440" tIns="45720" rIns="91440" bIns="45720" rtlCol="0" anchor="t">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5A87"/>
                </a:solidFill>
                <a:effectLst/>
                <a:uLnTx/>
                <a:uFillTx/>
                <a:latin typeface="Arial" panose="020B0604020202020204"/>
                <a:ea typeface="+mn-ea"/>
                <a:cs typeface="+mn-cs"/>
              </a:rPr>
              <a:t>In line with Aspiration Training Quality Assurance Policy each apprenticeship portfolio will be quality assured through the following processes:</a:t>
            </a:r>
            <a:endParaRPr kumimoji="0" lang="en-US" sz="2000" b="1" i="0" u="none" strike="noStrike" kern="1200" cap="none" spc="0" normalizeH="0" baseline="0" noProof="0">
              <a:ln>
                <a:noFill/>
              </a:ln>
              <a:solidFill>
                <a:srgbClr val="005A87"/>
              </a:solidFill>
              <a:effectLst/>
              <a:uLnTx/>
              <a:uFillTx/>
              <a:latin typeface="Arial" panose="020B0604020202020204"/>
              <a:ea typeface="+mn-ea"/>
              <a:cs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5A87"/>
              </a:solidFill>
              <a:effectLst/>
              <a:uLnTx/>
              <a:uFillTx/>
              <a:latin typeface="Arial" panose="020B0604020202020204"/>
              <a:ea typeface="+mn-ea"/>
              <a:cs typeface="Arial"/>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5A87"/>
                </a:solidFill>
                <a:effectLst/>
                <a:uLnTx/>
                <a:uFillTx/>
                <a:latin typeface="Arial" panose="020B0604020202020204"/>
                <a:ea typeface="+mn-ea"/>
                <a:cs typeface="+mn-cs"/>
              </a:rPr>
              <a:t>Formative sampling (during learner journey)</a:t>
            </a:r>
            <a:endParaRPr kumimoji="0" lang="en-US" sz="2000" b="0" i="0" u="none" strike="noStrike" kern="1200" cap="none" spc="0" normalizeH="0" baseline="0" noProof="0">
              <a:ln>
                <a:noFill/>
              </a:ln>
              <a:solidFill>
                <a:srgbClr val="005A87"/>
              </a:solidFill>
              <a:effectLst/>
              <a:uLnTx/>
              <a:uFillTx/>
              <a:latin typeface="Arial" panose="020B0604020202020204"/>
              <a:ea typeface="+mn-ea"/>
              <a:cs typeface="Arial"/>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5A87"/>
                </a:solidFill>
                <a:effectLst/>
                <a:uLnTx/>
                <a:uFillTx/>
                <a:latin typeface="Arial" panose="020B0604020202020204"/>
                <a:ea typeface="+mn-ea"/>
                <a:cs typeface="+mn-cs"/>
              </a:rPr>
              <a:t>Summative sampling (prior to gateway)</a:t>
            </a:r>
            <a:endParaRPr kumimoji="0" lang="en-US" sz="2000" b="0" i="0" u="none" strike="noStrike" kern="1200" cap="none" spc="0" normalizeH="0" baseline="0" noProof="0">
              <a:ln>
                <a:noFill/>
              </a:ln>
              <a:solidFill>
                <a:srgbClr val="005A87"/>
              </a:solidFill>
              <a:effectLst/>
              <a:uLnTx/>
              <a:uFillTx/>
              <a:latin typeface="Arial" panose="020B0604020202020204"/>
              <a:ea typeface="+mn-ea"/>
              <a:cs typeface="Arial"/>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5A87"/>
                </a:solidFill>
                <a:effectLst/>
                <a:uLnTx/>
                <a:uFillTx/>
                <a:latin typeface="Arial" panose="020B0604020202020204"/>
                <a:ea typeface="+mn-ea"/>
                <a:cs typeface="+mn-cs"/>
              </a:rPr>
              <a:t>When requested by a learner/employer/coach</a:t>
            </a:r>
            <a:endParaRPr kumimoji="0" lang="en-US" sz="2000" b="0" i="0" u="none" strike="noStrike" kern="1200" cap="none" spc="0" normalizeH="0" baseline="0" noProof="0">
              <a:ln>
                <a:noFill/>
              </a:ln>
              <a:solidFill>
                <a:srgbClr val="005A87"/>
              </a:solidFill>
              <a:effectLst/>
              <a:uLnTx/>
              <a:uFillTx/>
              <a:latin typeface="Arial" panose="020B0604020202020204"/>
              <a:ea typeface="+mn-ea"/>
              <a:cs typeface="Arial"/>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Arial"/>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p:txBody>
      </p:sp>
      <p:grpSp>
        <p:nvGrpSpPr>
          <p:cNvPr id="181" name="Group 180">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82" name="Freeform: Shape 181">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3" name="Freeform: Shape 182">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7" name="Picture 7" descr="Icon&#10;&#10;Description automatically generated">
            <a:extLst>
              <a:ext uri="{FF2B5EF4-FFF2-40B4-BE49-F238E27FC236}">
                <a16:creationId xmlns:a16="http://schemas.microsoft.com/office/drawing/2014/main" id="{E4308477-0D46-F9F3-129D-80F630E2BBB2}"/>
              </a:ext>
            </a:extLst>
          </p:cNvPr>
          <p:cNvPicPr>
            <a:picLocks noChangeAspect="1"/>
          </p:cNvPicPr>
          <p:nvPr/>
        </p:nvPicPr>
        <p:blipFill>
          <a:blip r:embed="rId4"/>
          <a:stretch>
            <a:fillRect/>
          </a:stretch>
        </p:blipFill>
        <p:spPr>
          <a:xfrm>
            <a:off x="7708392" y="1819656"/>
            <a:ext cx="4142232" cy="4142232"/>
          </a:xfrm>
          <a:prstGeom prst="rect">
            <a:avLst/>
          </a:prstGeom>
        </p:spPr>
      </p:pic>
      <p:sp>
        <p:nvSpPr>
          <p:cNvPr id="3" name="TextBox 2"/>
          <p:cNvSpPr txBox="1"/>
          <p:nvPr/>
        </p:nvSpPr>
        <p:spPr>
          <a:xfrm>
            <a:off x="1653790" y="1769806"/>
            <a:ext cx="996793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915220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6" name="Rectangle 176">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7" name="Rectangle 178">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572759" y="515825"/>
            <a:ext cx="8907633" cy="1454051"/>
          </a:xfrm>
        </p:spPr>
        <p:txBody>
          <a:bodyPr vert="horz" lIns="91440" tIns="45720" rIns="91440" bIns="45720" rtlCol="0" anchor="ctr">
            <a:noAutofit/>
          </a:bodyPr>
          <a:lstStyle/>
          <a:p>
            <a:r>
              <a:rPr lang="en-US" sz="4800" b="1" kern="1200">
                <a:solidFill>
                  <a:schemeClr val="accent1">
                    <a:lumMod val="75000"/>
                  </a:schemeClr>
                </a:solidFill>
                <a:latin typeface="+mj-lt"/>
                <a:ea typeface="+mj-ea"/>
                <a:cs typeface="+mj-cs"/>
              </a:rPr>
              <a:t>Quality Assurance Policy</a:t>
            </a:r>
            <a:r>
              <a:rPr lang="en-US" sz="4800" b="1">
                <a:solidFill>
                  <a:schemeClr val="accent1">
                    <a:lumMod val="75000"/>
                  </a:schemeClr>
                </a:solidFill>
                <a:latin typeface="+mj-lt"/>
                <a:cs typeface="+mj-cs"/>
              </a:rPr>
              <a:t> – Vocational Coaches </a:t>
            </a:r>
            <a:br>
              <a:rPr lang="en-US" sz="4800" kern="1200">
                <a:solidFill>
                  <a:schemeClr val="accent1">
                    <a:lumMod val="75000"/>
                  </a:schemeClr>
                </a:solidFill>
                <a:latin typeface="+mj-lt"/>
                <a:cs typeface="+mj-cs"/>
              </a:rPr>
            </a:br>
            <a:endParaRPr lang="en-US" sz="3300" kern="1200">
              <a:solidFill>
                <a:schemeClr val="tx2"/>
              </a:solidFill>
              <a:latin typeface="+mj-lt"/>
              <a:ea typeface="+mj-ea"/>
              <a:cs typeface="+mj-cs"/>
            </a:endParaRPr>
          </a:p>
        </p:txBody>
      </p:sp>
      <p:sp>
        <p:nvSpPr>
          <p:cNvPr id="6" name="TextBox 5">
            <a:extLst>
              <a:ext uri="{FF2B5EF4-FFF2-40B4-BE49-F238E27FC236}">
                <a16:creationId xmlns:a16="http://schemas.microsoft.com/office/drawing/2014/main" id="{6BE6D616-8308-4474-971B-3D0D58139CE6}"/>
              </a:ext>
            </a:extLst>
          </p:cNvPr>
          <p:cNvSpPr txBox="1"/>
          <p:nvPr/>
        </p:nvSpPr>
        <p:spPr>
          <a:xfrm>
            <a:off x="627976" y="2090379"/>
            <a:ext cx="4765949" cy="3353476"/>
          </a:xfrm>
          <a:prstGeom prst="rect">
            <a:avLst/>
          </a:prstGeom>
        </p:spPr>
        <p:txBody>
          <a:bodyPr vert="horz" lIns="91440" tIns="45720" rIns="91440" bIns="45720" rtlCol="0" anchor="t">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005A87"/>
                </a:solidFill>
                <a:effectLst/>
                <a:uLnTx/>
                <a:uFillTx/>
                <a:latin typeface="Arial" panose="020B0604020202020204"/>
                <a:ea typeface="+mn-ea"/>
                <a:cs typeface="+mn-cs"/>
              </a:rPr>
              <a:t>The Vocational Coach team are quality assured in the following way:</a:t>
            </a:r>
            <a:endParaRPr kumimoji="0" lang="en-US" sz="2000" b="1" i="0" u="none" strike="noStrike" kern="1200" cap="none" spc="0" normalizeH="0" baseline="0" noProof="0">
              <a:ln>
                <a:noFill/>
              </a:ln>
              <a:solidFill>
                <a:srgbClr val="005A87"/>
              </a:solidFill>
              <a:effectLst/>
              <a:uLnTx/>
              <a:uFillTx/>
              <a:latin typeface="Arial" panose="020B0604020202020204"/>
              <a:ea typeface="+mn-ea"/>
              <a:cs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005A87"/>
              </a:solidFill>
              <a:effectLst/>
              <a:uLnTx/>
              <a:uFillTx/>
              <a:latin typeface="Arial" panose="020B0604020202020204"/>
              <a:ea typeface="+mn-ea"/>
              <a:cs typeface="Arial"/>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5A87"/>
                </a:solidFill>
                <a:effectLst/>
                <a:uLnTx/>
                <a:uFillTx/>
                <a:latin typeface="Arial" panose="020B0604020202020204"/>
                <a:ea typeface="+mn-ea"/>
                <a:cs typeface="+mn-cs"/>
              </a:rPr>
              <a:t>Monthly </a:t>
            </a:r>
            <a:r>
              <a:rPr kumimoji="0" lang="en-US" sz="2000" b="0" i="0" u="none" strike="noStrike" kern="1200" cap="none" spc="0" normalizeH="0" baseline="0" noProof="0" err="1">
                <a:ln>
                  <a:noFill/>
                </a:ln>
                <a:solidFill>
                  <a:srgbClr val="005A87"/>
                </a:solidFill>
                <a:effectLst/>
                <a:uLnTx/>
                <a:uFillTx/>
                <a:latin typeface="Arial" panose="020B0604020202020204"/>
                <a:ea typeface="+mn-ea"/>
                <a:cs typeface="+mn-cs"/>
              </a:rPr>
              <a:t>Standardisation</a:t>
            </a:r>
            <a:r>
              <a:rPr kumimoji="0" lang="en-US" sz="2000" b="0" i="0" u="none" strike="noStrike" kern="1200" cap="none" spc="0" normalizeH="0" baseline="0" noProof="0">
                <a:ln>
                  <a:noFill/>
                </a:ln>
                <a:solidFill>
                  <a:srgbClr val="005A87"/>
                </a:solidFill>
                <a:effectLst/>
                <a:uLnTx/>
                <a:uFillTx/>
                <a:latin typeface="Arial" panose="020B0604020202020204"/>
                <a:ea typeface="+mn-ea"/>
                <a:cs typeface="+mn-cs"/>
              </a:rPr>
              <a:t> Meetings </a:t>
            </a:r>
            <a:endParaRPr kumimoji="0" lang="en-US" sz="2000" b="0" i="0" u="none" strike="noStrike" kern="1200" cap="none" spc="0" normalizeH="0" baseline="0" noProof="0">
              <a:ln>
                <a:noFill/>
              </a:ln>
              <a:solidFill>
                <a:srgbClr val="005A87"/>
              </a:solidFill>
              <a:effectLst/>
              <a:uLnTx/>
              <a:uFillTx/>
              <a:latin typeface="Arial" panose="020B0604020202020204"/>
              <a:ea typeface="+mn-ea"/>
              <a:cs typeface="Arial"/>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5A87"/>
                </a:solidFill>
                <a:effectLst/>
                <a:uLnTx/>
                <a:uFillTx/>
                <a:latin typeface="Arial" panose="020B0604020202020204"/>
                <a:ea typeface="+mn-ea"/>
                <a:cs typeface="+mn-cs"/>
              </a:rPr>
              <a:t>Individual development plans</a:t>
            </a:r>
            <a:endParaRPr kumimoji="0" lang="en-US" sz="2000" b="0" i="0" u="none" strike="noStrike" kern="1200" cap="none" spc="0" normalizeH="0" baseline="0" noProof="0">
              <a:ln>
                <a:noFill/>
              </a:ln>
              <a:solidFill>
                <a:srgbClr val="005A87"/>
              </a:solidFill>
              <a:effectLst/>
              <a:uLnTx/>
              <a:uFillTx/>
              <a:latin typeface="Arial" panose="020B0604020202020204"/>
              <a:ea typeface="+mn-ea"/>
              <a:cs typeface="Arial"/>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5A87"/>
                </a:solidFill>
                <a:effectLst/>
                <a:uLnTx/>
                <a:uFillTx/>
                <a:latin typeface="Arial" panose="020B0604020202020204"/>
                <a:ea typeface="+mn-ea"/>
                <a:cs typeface="+mn-cs"/>
              </a:rPr>
              <a:t>Countersigning if unqualified </a:t>
            </a:r>
            <a:endParaRPr kumimoji="0" lang="en-US" sz="2000" b="0" i="0" u="none" strike="noStrike" kern="1200" cap="none" spc="0" normalizeH="0" baseline="0" noProof="0">
              <a:ln>
                <a:noFill/>
              </a:ln>
              <a:solidFill>
                <a:srgbClr val="005A87"/>
              </a:solidFill>
              <a:effectLst/>
              <a:uLnTx/>
              <a:uFillTx/>
              <a:latin typeface="Arial" panose="020B0604020202020204"/>
              <a:ea typeface="+mn-ea"/>
              <a:cs typeface="Arial"/>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5A87"/>
                </a:solidFill>
                <a:effectLst/>
                <a:uLnTx/>
                <a:uFillTx/>
                <a:latin typeface="Arial" panose="020B0604020202020204"/>
                <a:ea typeface="+mn-ea"/>
                <a:cs typeface="+mn-cs"/>
              </a:rPr>
              <a:t>Observations against teaching &amp; learning activity </a:t>
            </a:r>
            <a:endParaRPr kumimoji="0" lang="en-US" sz="2000" b="0" i="0" u="none" strike="noStrike" kern="1200" cap="none" spc="0" normalizeH="0" baseline="0" noProof="0">
              <a:ln>
                <a:noFill/>
              </a:ln>
              <a:solidFill>
                <a:srgbClr val="005A87"/>
              </a:solidFill>
              <a:effectLst/>
              <a:uLnTx/>
              <a:uFillTx/>
              <a:latin typeface="Arial" panose="020B0604020202020204"/>
              <a:ea typeface="+mn-ea"/>
              <a:cs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005A87"/>
              </a:solidFill>
              <a:effectLst/>
              <a:uLnTx/>
              <a:uFillTx/>
              <a:latin typeface="Arial" panose="020B0604020202020204"/>
              <a:ea typeface="+mn-ea"/>
              <a:cs typeface="+mn-cs"/>
            </a:endParaRPr>
          </a:p>
        </p:txBody>
      </p:sp>
      <p:grpSp>
        <p:nvGrpSpPr>
          <p:cNvPr id="181" name="Group 180">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82" name="Freeform: Shape 181">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3" name="Freeform: Shape 182">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7" name="Picture 7" descr="Icon&#10;&#10;Description automatically generated">
            <a:extLst>
              <a:ext uri="{FF2B5EF4-FFF2-40B4-BE49-F238E27FC236}">
                <a16:creationId xmlns:a16="http://schemas.microsoft.com/office/drawing/2014/main" id="{E4308477-0D46-F9F3-129D-80F630E2BBB2}"/>
              </a:ext>
            </a:extLst>
          </p:cNvPr>
          <p:cNvPicPr>
            <a:picLocks noChangeAspect="1"/>
          </p:cNvPicPr>
          <p:nvPr/>
        </p:nvPicPr>
        <p:blipFill>
          <a:blip r:embed="rId3"/>
          <a:stretch>
            <a:fillRect/>
          </a:stretch>
        </p:blipFill>
        <p:spPr>
          <a:xfrm>
            <a:off x="7708392" y="1819656"/>
            <a:ext cx="4142232" cy="4142232"/>
          </a:xfrm>
          <a:prstGeom prst="rect">
            <a:avLst/>
          </a:prstGeom>
        </p:spPr>
      </p:pic>
      <p:sp>
        <p:nvSpPr>
          <p:cNvPr id="3" name="TextBox 2"/>
          <p:cNvSpPr txBox="1"/>
          <p:nvPr/>
        </p:nvSpPr>
        <p:spPr>
          <a:xfrm>
            <a:off x="1653790" y="1769806"/>
            <a:ext cx="996793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p:txBody>
      </p:sp>
    </p:spTree>
    <p:extLst>
      <p:ext uri="{BB962C8B-B14F-4D97-AF65-F5344CB8AC3E}">
        <p14:creationId xmlns:p14="http://schemas.microsoft.com/office/powerpoint/2010/main" val="4090820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 name="Rectangle 15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1360566" y="454739"/>
            <a:ext cx="3854910" cy="5504688"/>
          </a:xfrm>
        </p:spPr>
        <p:txBody>
          <a:bodyPr vert="horz" lIns="91440" tIns="45720" rIns="91440" bIns="45720" rtlCol="0" anchor="ctr">
            <a:normAutofit/>
          </a:bodyPr>
          <a:lstStyle/>
          <a:p>
            <a:r>
              <a:rPr lang="en-US" sz="4800" b="1">
                <a:latin typeface="+mj-lt"/>
                <a:cs typeface="+mj-cs"/>
              </a:rPr>
              <a:t>Key People and Contacts</a:t>
            </a:r>
            <a:br>
              <a:rPr lang="en-US" sz="5600">
                <a:latin typeface="+mj-lt"/>
                <a:cs typeface="+mj-cs"/>
              </a:rPr>
            </a:br>
            <a:endParaRPr lang="en-US" sz="5600" kern="1200">
              <a:latin typeface="+mj-lt"/>
              <a:cs typeface="Arial"/>
            </a:endParaRPr>
          </a:p>
        </p:txBody>
      </p:sp>
      <p:grpSp>
        <p:nvGrpSpPr>
          <p:cNvPr id="41" name="Google Shape;51;p15">
            <a:extLst>
              <a:ext uri="{FF2B5EF4-FFF2-40B4-BE49-F238E27FC236}">
                <a16:creationId xmlns:a16="http://schemas.microsoft.com/office/drawing/2014/main" id="{E58C106D-63CA-2977-5A83-8B8482672B4D}"/>
              </a:ext>
            </a:extLst>
          </p:cNvPr>
          <p:cNvGrpSpPr/>
          <p:nvPr/>
        </p:nvGrpSpPr>
        <p:grpSpPr>
          <a:xfrm>
            <a:off x="6024850" y="620391"/>
            <a:ext cx="5150721" cy="5504696"/>
            <a:chOff x="669000" y="569640"/>
            <a:chExt cx="3757089" cy="3994203"/>
          </a:xfrm>
        </p:grpSpPr>
        <p:sp>
          <p:nvSpPr>
            <p:cNvPr id="42" name="Google Shape;52;p15">
              <a:extLst>
                <a:ext uri="{FF2B5EF4-FFF2-40B4-BE49-F238E27FC236}">
                  <a16:creationId xmlns:a16="http://schemas.microsoft.com/office/drawing/2014/main" id="{018B21A7-960C-58C2-FFF1-5DA818867D14}"/>
                </a:ext>
              </a:extLst>
            </p:cNvPr>
            <p:cNvSpPr/>
            <p:nvPr/>
          </p:nvSpPr>
          <p:spPr>
            <a:xfrm>
              <a:off x="3843339" y="1394319"/>
              <a:ext cx="487157" cy="314604"/>
            </a:xfrm>
            <a:custGeom>
              <a:avLst/>
              <a:gdLst/>
              <a:ahLst/>
              <a:cxnLst/>
              <a:rect l="l" t="t" r="r" b="b"/>
              <a:pathLst>
                <a:path w="11787" h="7612" extrusionOk="0">
                  <a:moveTo>
                    <a:pt x="0" y="7612"/>
                  </a:moveTo>
                  <a:cubicBezTo>
                    <a:pt x="0" y="7612"/>
                    <a:pt x="609" y="3212"/>
                    <a:pt x="2330" y="3383"/>
                  </a:cubicBezTo>
                  <a:cubicBezTo>
                    <a:pt x="2809" y="3431"/>
                    <a:pt x="3135" y="3975"/>
                    <a:pt x="3347" y="4554"/>
                  </a:cubicBezTo>
                  <a:cubicBezTo>
                    <a:pt x="3478" y="4909"/>
                    <a:pt x="3939" y="4886"/>
                    <a:pt x="4028" y="4513"/>
                  </a:cubicBezTo>
                  <a:cubicBezTo>
                    <a:pt x="4483" y="2727"/>
                    <a:pt x="5417" y="0"/>
                    <a:pt x="6860" y="0"/>
                  </a:cubicBezTo>
                  <a:cubicBezTo>
                    <a:pt x="8357" y="0"/>
                    <a:pt x="8404" y="3123"/>
                    <a:pt x="8298" y="5022"/>
                  </a:cubicBezTo>
                  <a:cubicBezTo>
                    <a:pt x="8280" y="5305"/>
                    <a:pt x="8611" y="5436"/>
                    <a:pt x="8753" y="5199"/>
                  </a:cubicBezTo>
                  <a:cubicBezTo>
                    <a:pt x="9149" y="4548"/>
                    <a:pt x="9723" y="3922"/>
                    <a:pt x="10421" y="4105"/>
                  </a:cubicBezTo>
                  <a:cubicBezTo>
                    <a:pt x="11787" y="4454"/>
                    <a:pt x="11420" y="7612"/>
                    <a:pt x="11420" y="7612"/>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3" name="Google Shape;53;p15">
              <a:extLst>
                <a:ext uri="{FF2B5EF4-FFF2-40B4-BE49-F238E27FC236}">
                  <a16:creationId xmlns:a16="http://schemas.microsoft.com/office/drawing/2014/main" id="{28345141-E25C-0A38-6392-D0EC7F9D4425}"/>
                </a:ext>
              </a:extLst>
            </p:cNvPr>
            <p:cNvSpPr/>
            <p:nvPr/>
          </p:nvSpPr>
          <p:spPr>
            <a:xfrm>
              <a:off x="669000" y="3084757"/>
              <a:ext cx="487198" cy="314645"/>
            </a:xfrm>
            <a:custGeom>
              <a:avLst/>
              <a:gdLst/>
              <a:ahLst/>
              <a:cxnLst/>
              <a:rect l="l" t="t" r="r" b="b"/>
              <a:pathLst>
                <a:path w="11788" h="7613" extrusionOk="0">
                  <a:moveTo>
                    <a:pt x="0" y="7606"/>
                  </a:moveTo>
                  <a:cubicBezTo>
                    <a:pt x="0" y="7606"/>
                    <a:pt x="609" y="3212"/>
                    <a:pt x="2330" y="3384"/>
                  </a:cubicBezTo>
                  <a:cubicBezTo>
                    <a:pt x="2810" y="3431"/>
                    <a:pt x="3135" y="3975"/>
                    <a:pt x="3348" y="4549"/>
                  </a:cubicBezTo>
                  <a:cubicBezTo>
                    <a:pt x="3478" y="4909"/>
                    <a:pt x="3939" y="4886"/>
                    <a:pt x="4028" y="4513"/>
                  </a:cubicBezTo>
                  <a:cubicBezTo>
                    <a:pt x="4483" y="2721"/>
                    <a:pt x="5418" y="1"/>
                    <a:pt x="6861" y="1"/>
                  </a:cubicBezTo>
                  <a:cubicBezTo>
                    <a:pt x="8357" y="1"/>
                    <a:pt x="8404" y="3123"/>
                    <a:pt x="8298" y="5022"/>
                  </a:cubicBezTo>
                  <a:cubicBezTo>
                    <a:pt x="8280" y="5306"/>
                    <a:pt x="8611" y="5436"/>
                    <a:pt x="8753" y="5199"/>
                  </a:cubicBezTo>
                  <a:cubicBezTo>
                    <a:pt x="9149" y="4549"/>
                    <a:pt x="9723" y="3928"/>
                    <a:pt x="10421" y="4105"/>
                  </a:cubicBezTo>
                  <a:cubicBezTo>
                    <a:pt x="11787" y="4460"/>
                    <a:pt x="11420" y="7612"/>
                    <a:pt x="11420" y="7612"/>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4" name="Google Shape;54;p15">
              <a:extLst>
                <a:ext uri="{FF2B5EF4-FFF2-40B4-BE49-F238E27FC236}">
                  <a16:creationId xmlns:a16="http://schemas.microsoft.com/office/drawing/2014/main" id="{FBE831A6-3572-BFB7-8FDF-92E06A9330F7}"/>
                </a:ext>
              </a:extLst>
            </p:cNvPr>
            <p:cNvSpPr/>
            <p:nvPr/>
          </p:nvSpPr>
          <p:spPr>
            <a:xfrm>
              <a:off x="3938891" y="3067399"/>
              <a:ext cx="487198" cy="314645"/>
            </a:xfrm>
            <a:custGeom>
              <a:avLst/>
              <a:gdLst/>
              <a:ahLst/>
              <a:cxnLst/>
              <a:rect l="l" t="t" r="r" b="b"/>
              <a:pathLst>
                <a:path w="11788" h="7613" extrusionOk="0">
                  <a:moveTo>
                    <a:pt x="0" y="7612"/>
                  </a:moveTo>
                  <a:cubicBezTo>
                    <a:pt x="0" y="7612"/>
                    <a:pt x="610" y="3218"/>
                    <a:pt x="2331" y="3390"/>
                  </a:cubicBezTo>
                  <a:cubicBezTo>
                    <a:pt x="2810" y="3437"/>
                    <a:pt x="3135" y="3981"/>
                    <a:pt x="3348" y="4555"/>
                  </a:cubicBezTo>
                  <a:cubicBezTo>
                    <a:pt x="3478" y="4915"/>
                    <a:pt x="3939" y="4892"/>
                    <a:pt x="4028" y="4519"/>
                  </a:cubicBezTo>
                  <a:cubicBezTo>
                    <a:pt x="4483" y="2733"/>
                    <a:pt x="5418" y="1"/>
                    <a:pt x="6861" y="1"/>
                  </a:cubicBezTo>
                  <a:cubicBezTo>
                    <a:pt x="8357" y="1"/>
                    <a:pt x="8404" y="3123"/>
                    <a:pt x="8298" y="5022"/>
                  </a:cubicBezTo>
                  <a:cubicBezTo>
                    <a:pt x="8280" y="5312"/>
                    <a:pt x="8611" y="5436"/>
                    <a:pt x="8753" y="5199"/>
                  </a:cubicBezTo>
                  <a:cubicBezTo>
                    <a:pt x="9150" y="4549"/>
                    <a:pt x="9723" y="3928"/>
                    <a:pt x="10421" y="4105"/>
                  </a:cubicBezTo>
                  <a:cubicBezTo>
                    <a:pt x="11787" y="4460"/>
                    <a:pt x="11421" y="7612"/>
                    <a:pt x="11421" y="7612"/>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5" name="Google Shape;55;p15">
              <a:extLst>
                <a:ext uri="{FF2B5EF4-FFF2-40B4-BE49-F238E27FC236}">
                  <a16:creationId xmlns:a16="http://schemas.microsoft.com/office/drawing/2014/main" id="{72E712ED-1A1D-600A-2617-DEF7A4D5A88A}"/>
                </a:ext>
              </a:extLst>
            </p:cNvPr>
            <p:cNvSpPr/>
            <p:nvPr/>
          </p:nvSpPr>
          <p:spPr>
            <a:xfrm>
              <a:off x="837663" y="1077284"/>
              <a:ext cx="487157" cy="314645"/>
            </a:xfrm>
            <a:custGeom>
              <a:avLst/>
              <a:gdLst/>
              <a:ahLst/>
              <a:cxnLst/>
              <a:rect l="l" t="t" r="r" b="b"/>
              <a:pathLst>
                <a:path w="11787" h="7613" extrusionOk="0">
                  <a:moveTo>
                    <a:pt x="0" y="7612"/>
                  </a:moveTo>
                  <a:cubicBezTo>
                    <a:pt x="0" y="7612"/>
                    <a:pt x="609" y="3218"/>
                    <a:pt x="2330" y="3384"/>
                  </a:cubicBezTo>
                  <a:cubicBezTo>
                    <a:pt x="2809" y="3437"/>
                    <a:pt x="3135" y="3975"/>
                    <a:pt x="3347" y="4555"/>
                  </a:cubicBezTo>
                  <a:cubicBezTo>
                    <a:pt x="3478" y="4910"/>
                    <a:pt x="3939" y="4886"/>
                    <a:pt x="4028" y="4513"/>
                  </a:cubicBezTo>
                  <a:cubicBezTo>
                    <a:pt x="4483" y="2727"/>
                    <a:pt x="5417" y="1"/>
                    <a:pt x="6860" y="1"/>
                  </a:cubicBezTo>
                  <a:cubicBezTo>
                    <a:pt x="8357" y="1"/>
                    <a:pt x="8404" y="3124"/>
                    <a:pt x="8298" y="5022"/>
                  </a:cubicBezTo>
                  <a:cubicBezTo>
                    <a:pt x="8280" y="5312"/>
                    <a:pt x="8611" y="5436"/>
                    <a:pt x="8753" y="5199"/>
                  </a:cubicBezTo>
                  <a:cubicBezTo>
                    <a:pt x="9149" y="4549"/>
                    <a:pt x="9723" y="3928"/>
                    <a:pt x="10421" y="4105"/>
                  </a:cubicBezTo>
                  <a:cubicBezTo>
                    <a:pt x="11787" y="4460"/>
                    <a:pt x="11420" y="7612"/>
                    <a:pt x="11420" y="7612"/>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6" name="Google Shape;56;p15">
              <a:extLst>
                <a:ext uri="{FF2B5EF4-FFF2-40B4-BE49-F238E27FC236}">
                  <a16:creationId xmlns:a16="http://schemas.microsoft.com/office/drawing/2014/main" id="{EB21843C-B637-3A9A-49F4-B288BB84F0C8}"/>
                </a:ext>
              </a:extLst>
            </p:cNvPr>
            <p:cNvSpPr/>
            <p:nvPr/>
          </p:nvSpPr>
          <p:spPr>
            <a:xfrm>
              <a:off x="1085470" y="1954905"/>
              <a:ext cx="167510" cy="183877"/>
            </a:xfrm>
            <a:custGeom>
              <a:avLst/>
              <a:gdLst/>
              <a:ahLst/>
              <a:cxnLst/>
              <a:rect l="l" t="t" r="r" b="b"/>
              <a:pathLst>
                <a:path w="4053" h="4449" extrusionOk="0">
                  <a:moveTo>
                    <a:pt x="2027" y="1"/>
                  </a:moveTo>
                  <a:cubicBezTo>
                    <a:pt x="1916" y="1"/>
                    <a:pt x="1805" y="75"/>
                    <a:pt x="1805" y="222"/>
                  </a:cubicBezTo>
                  <a:cubicBezTo>
                    <a:pt x="1592" y="1305"/>
                    <a:pt x="1207" y="1742"/>
                    <a:pt x="238" y="1973"/>
                  </a:cubicBezTo>
                  <a:cubicBezTo>
                    <a:pt x="1" y="2032"/>
                    <a:pt x="1" y="2417"/>
                    <a:pt x="238" y="2476"/>
                  </a:cubicBezTo>
                  <a:cubicBezTo>
                    <a:pt x="1207" y="2706"/>
                    <a:pt x="1598" y="3144"/>
                    <a:pt x="1805" y="4226"/>
                  </a:cubicBezTo>
                  <a:cubicBezTo>
                    <a:pt x="1805" y="4374"/>
                    <a:pt x="1916" y="4448"/>
                    <a:pt x="2027" y="4448"/>
                  </a:cubicBezTo>
                  <a:cubicBezTo>
                    <a:pt x="2137" y="4448"/>
                    <a:pt x="2248" y="4374"/>
                    <a:pt x="2248" y="4226"/>
                  </a:cubicBezTo>
                  <a:cubicBezTo>
                    <a:pt x="2461" y="3144"/>
                    <a:pt x="2846" y="2706"/>
                    <a:pt x="3816" y="2476"/>
                  </a:cubicBezTo>
                  <a:cubicBezTo>
                    <a:pt x="4052" y="2411"/>
                    <a:pt x="4052" y="2032"/>
                    <a:pt x="3816" y="1973"/>
                  </a:cubicBezTo>
                  <a:cubicBezTo>
                    <a:pt x="2846" y="1742"/>
                    <a:pt x="2461" y="1305"/>
                    <a:pt x="2248" y="222"/>
                  </a:cubicBezTo>
                  <a:cubicBezTo>
                    <a:pt x="2248" y="75"/>
                    <a:pt x="2137" y="1"/>
                    <a:pt x="2027" y="1"/>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7" name="Google Shape;57;p15">
              <a:extLst>
                <a:ext uri="{FF2B5EF4-FFF2-40B4-BE49-F238E27FC236}">
                  <a16:creationId xmlns:a16="http://schemas.microsoft.com/office/drawing/2014/main" id="{04D7F925-D7EE-C2BE-8859-35AFD7514759}"/>
                </a:ext>
              </a:extLst>
            </p:cNvPr>
            <p:cNvSpPr/>
            <p:nvPr/>
          </p:nvSpPr>
          <p:spPr>
            <a:xfrm>
              <a:off x="3420711" y="1044675"/>
              <a:ext cx="167469" cy="183836"/>
            </a:xfrm>
            <a:custGeom>
              <a:avLst/>
              <a:gdLst/>
              <a:ahLst/>
              <a:cxnLst/>
              <a:rect l="l" t="t" r="r" b="b"/>
              <a:pathLst>
                <a:path w="4052" h="4448" extrusionOk="0">
                  <a:moveTo>
                    <a:pt x="2026" y="0"/>
                  </a:moveTo>
                  <a:cubicBezTo>
                    <a:pt x="1915" y="0"/>
                    <a:pt x="1804" y="74"/>
                    <a:pt x="1804" y="222"/>
                  </a:cubicBezTo>
                  <a:cubicBezTo>
                    <a:pt x="1597" y="1304"/>
                    <a:pt x="1207" y="1742"/>
                    <a:pt x="237" y="1973"/>
                  </a:cubicBezTo>
                  <a:cubicBezTo>
                    <a:pt x="0" y="2032"/>
                    <a:pt x="0" y="2416"/>
                    <a:pt x="237" y="2469"/>
                  </a:cubicBezTo>
                  <a:cubicBezTo>
                    <a:pt x="1207" y="2706"/>
                    <a:pt x="1597" y="3144"/>
                    <a:pt x="1804" y="4226"/>
                  </a:cubicBezTo>
                  <a:cubicBezTo>
                    <a:pt x="1804" y="4374"/>
                    <a:pt x="1915" y="4448"/>
                    <a:pt x="2026" y="4448"/>
                  </a:cubicBezTo>
                  <a:cubicBezTo>
                    <a:pt x="2137" y="4448"/>
                    <a:pt x="2248" y="4374"/>
                    <a:pt x="2248" y="4226"/>
                  </a:cubicBezTo>
                  <a:cubicBezTo>
                    <a:pt x="2461" y="3144"/>
                    <a:pt x="2845" y="2706"/>
                    <a:pt x="3815" y="2469"/>
                  </a:cubicBezTo>
                  <a:cubicBezTo>
                    <a:pt x="4052" y="2416"/>
                    <a:pt x="4052" y="2032"/>
                    <a:pt x="3815" y="1973"/>
                  </a:cubicBezTo>
                  <a:cubicBezTo>
                    <a:pt x="2845" y="1742"/>
                    <a:pt x="2461" y="1304"/>
                    <a:pt x="2248" y="222"/>
                  </a:cubicBezTo>
                  <a:cubicBezTo>
                    <a:pt x="2248" y="74"/>
                    <a:pt x="2137" y="0"/>
                    <a:pt x="20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8" name="Google Shape;58;p15">
              <a:extLst>
                <a:ext uri="{FF2B5EF4-FFF2-40B4-BE49-F238E27FC236}">
                  <a16:creationId xmlns:a16="http://schemas.microsoft.com/office/drawing/2014/main" id="{5F13BBA4-2DA3-5BF2-F204-6D6B6E80D470}"/>
                </a:ext>
              </a:extLst>
            </p:cNvPr>
            <p:cNvSpPr/>
            <p:nvPr/>
          </p:nvSpPr>
          <p:spPr>
            <a:xfrm>
              <a:off x="3649755" y="1322158"/>
              <a:ext cx="87289" cy="94935"/>
            </a:xfrm>
            <a:custGeom>
              <a:avLst/>
              <a:gdLst/>
              <a:ahLst/>
              <a:cxnLst/>
              <a:rect l="l" t="t" r="r" b="b"/>
              <a:pathLst>
                <a:path w="2112" h="2297" extrusionOk="0">
                  <a:moveTo>
                    <a:pt x="1053" y="0"/>
                  </a:moveTo>
                  <a:cubicBezTo>
                    <a:pt x="1000" y="0"/>
                    <a:pt x="946" y="34"/>
                    <a:pt x="940" y="102"/>
                  </a:cubicBezTo>
                  <a:cubicBezTo>
                    <a:pt x="828" y="670"/>
                    <a:pt x="627" y="895"/>
                    <a:pt x="124" y="1019"/>
                  </a:cubicBezTo>
                  <a:cubicBezTo>
                    <a:pt x="0" y="1060"/>
                    <a:pt x="0" y="1232"/>
                    <a:pt x="124" y="1279"/>
                  </a:cubicBezTo>
                  <a:cubicBezTo>
                    <a:pt x="627" y="1398"/>
                    <a:pt x="828" y="1628"/>
                    <a:pt x="940" y="2190"/>
                  </a:cubicBezTo>
                  <a:cubicBezTo>
                    <a:pt x="946" y="2261"/>
                    <a:pt x="1000" y="2297"/>
                    <a:pt x="1053" y="2297"/>
                  </a:cubicBezTo>
                  <a:cubicBezTo>
                    <a:pt x="1107" y="2297"/>
                    <a:pt x="1162" y="2261"/>
                    <a:pt x="1171" y="2190"/>
                  </a:cubicBezTo>
                  <a:cubicBezTo>
                    <a:pt x="1283" y="1628"/>
                    <a:pt x="1484" y="1398"/>
                    <a:pt x="1987" y="1279"/>
                  </a:cubicBezTo>
                  <a:cubicBezTo>
                    <a:pt x="2111" y="1232"/>
                    <a:pt x="2111" y="1060"/>
                    <a:pt x="1987" y="1019"/>
                  </a:cubicBezTo>
                  <a:cubicBezTo>
                    <a:pt x="1484" y="895"/>
                    <a:pt x="1283" y="670"/>
                    <a:pt x="1171" y="102"/>
                  </a:cubicBezTo>
                  <a:cubicBezTo>
                    <a:pt x="1162" y="34"/>
                    <a:pt x="1107" y="0"/>
                    <a:pt x="105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9" name="Google Shape;59;p15">
              <a:extLst>
                <a:ext uri="{FF2B5EF4-FFF2-40B4-BE49-F238E27FC236}">
                  <a16:creationId xmlns:a16="http://schemas.microsoft.com/office/drawing/2014/main" id="{3341FD63-DA6F-233D-60A5-1F3248548D18}"/>
                </a:ext>
              </a:extLst>
            </p:cNvPr>
            <p:cNvSpPr/>
            <p:nvPr/>
          </p:nvSpPr>
          <p:spPr>
            <a:xfrm>
              <a:off x="1031949" y="2254871"/>
              <a:ext cx="87082" cy="94935"/>
            </a:xfrm>
            <a:custGeom>
              <a:avLst/>
              <a:gdLst/>
              <a:ahLst/>
              <a:cxnLst/>
              <a:rect l="l" t="t" r="r" b="b"/>
              <a:pathLst>
                <a:path w="2107" h="2297" extrusionOk="0">
                  <a:moveTo>
                    <a:pt x="1054" y="1"/>
                  </a:moveTo>
                  <a:cubicBezTo>
                    <a:pt x="1000" y="1"/>
                    <a:pt x="947" y="35"/>
                    <a:pt x="941" y="103"/>
                  </a:cubicBezTo>
                  <a:cubicBezTo>
                    <a:pt x="835" y="670"/>
                    <a:pt x="628" y="895"/>
                    <a:pt x="125" y="1019"/>
                  </a:cubicBezTo>
                  <a:cubicBezTo>
                    <a:pt x="1" y="1061"/>
                    <a:pt x="1" y="1232"/>
                    <a:pt x="125" y="1280"/>
                  </a:cubicBezTo>
                  <a:cubicBezTo>
                    <a:pt x="628" y="1398"/>
                    <a:pt x="829" y="1629"/>
                    <a:pt x="941" y="2190"/>
                  </a:cubicBezTo>
                  <a:cubicBezTo>
                    <a:pt x="947" y="2261"/>
                    <a:pt x="1000" y="2297"/>
                    <a:pt x="1054" y="2297"/>
                  </a:cubicBezTo>
                  <a:cubicBezTo>
                    <a:pt x="1108" y="2297"/>
                    <a:pt x="1163" y="2261"/>
                    <a:pt x="1172" y="2190"/>
                  </a:cubicBezTo>
                  <a:cubicBezTo>
                    <a:pt x="1278" y="1629"/>
                    <a:pt x="1479" y="1398"/>
                    <a:pt x="1982" y="1280"/>
                  </a:cubicBezTo>
                  <a:cubicBezTo>
                    <a:pt x="2106" y="1232"/>
                    <a:pt x="2106" y="1061"/>
                    <a:pt x="1982" y="1019"/>
                  </a:cubicBezTo>
                  <a:cubicBezTo>
                    <a:pt x="1485" y="895"/>
                    <a:pt x="1278" y="670"/>
                    <a:pt x="1172" y="103"/>
                  </a:cubicBezTo>
                  <a:cubicBezTo>
                    <a:pt x="1163" y="35"/>
                    <a:pt x="1108" y="1"/>
                    <a:pt x="10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0" name="Google Shape;60;p15">
              <a:extLst>
                <a:ext uri="{FF2B5EF4-FFF2-40B4-BE49-F238E27FC236}">
                  <a16:creationId xmlns:a16="http://schemas.microsoft.com/office/drawing/2014/main" id="{E1FD32A2-ADCC-0D8D-0386-30ED362EA68F}"/>
                </a:ext>
              </a:extLst>
            </p:cNvPr>
            <p:cNvSpPr/>
            <p:nvPr/>
          </p:nvSpPr>
          <p:spPr>
            <a:xfrm>
              <a:off x="1416183" y="4182001"/>
              <a:ext cx="2277655" cy="201194"/>
            </a:xfrm>
            <a:custGeom>
              <a:avLst/>
              <a:gdLst/>
              <a:ahLst/>
              <a:cxnLst/>
              <a:rect l="l" t="t" r="r" b="b"/>
              <a:pathLst>
                <a:path w="55109" h="4868" extrusionOk="0">
                  <a:moveTo>
                    <a:pt x="27555" y="0"/>
                  </a:moveTo>
                  <a:cubicBezTo>
                    <a:pt x="12338" y="0"/>
                    <a:pt x="1" y="1089"/>
                    <a:pt x="1" y="2431"/>
                  </a:cubicBezTo>
                  <a:cubicBezTo>
                    <a:pt x="1" y="3779"/>
                    <a:pt x="12338" y="4868"/>
                    <a:pt x="27555" y="4868"/>
                  </a:cubicBezTo>
                  <a:cubicBezTo>
                    <a:pt x="34865" y="4868"/>
                    <a:pt x="41873" y="4613"/>
                    <a:pt x="47036" y="4152"/>
                  </a:cubicBezTo>
                  <a:cubicBezTo>
                    <a:pt x="52205" y="3697"/>
                    <a:pt x="55109" y="3082"/>
                    <a:pt x="55109" y="2431"/>
                  </a:cubicBezTo>
                  <a:cubicBezTo>
                    <a:pt x="55109" y="1786"/>
                    <a:pt x="52205" y="1171"/>
                    <a:pt x="47036" y="710"/>
                  </a:cubicBezTo>
                  <a:cubicBezTo>
                    <a:pt x="41873" y="255"/>
                    <a:pt x="34865" y="0"/>
                    <a:pt x="27555" y="0"/>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1" name="Google Shape;61;p15">
              <a:extLst>
                <a:ext uri="{FF2B5EF4-FFF2-40B4-BE49-F238E27FC236}">
                  <a16:creationId xmlns:a16="http://schemas.microsoft.com/office/drawing/2014/main" id="{3F5E0D64-B297-6B2A-6EF6-A8740FF33AAF}"/>
                </a:ext>
              </a:extLst>
            </p:cNvPr>
            <p:cNvSpPr/>
            <p:nvPr/>
          </p:nvSpPr>
          <p:spPr>
            <a:xfrm>
              <a:off x="1299346" y="1537110"/>
              <a:ext cx="2545804" cy="2762704"/>
            </a:xfrm>
            <a:custGeom>
              <a:avLst/>
              <a:gdLst/>
              <a:ahLst/>
              <a:cxnLst/>
              <a:rect l="l" t="t" r="r" b="b"/>
              <a:pathLst>
                <a:path w="61597" h="66845" extrusionOk="0">
                  <a:moveTo>
                    <a:pt x="16911" y="1"/>
                  </a:moveTo>
                  <a:cubicBezTo>
                    <a:pt x="13560" y="1"/>
                    <a:pt x="10229" y="1012"/>
                    <a:pt x="7719" y="4009"/>
                  </a:cubicBezTo>
                  <a:cubicBezTo>
                    <a:pt x="1" y="13229"/>
                    <a:pt x="11711" y="34497"/>
                    <a:pt x="11711" y="34497"/>
                  </a:cubicBezTo>
                  <a:cubicBezTo>
                    <a:pt x="10759" y="41653"/>
                    <a:pt x="10670" y="48554"/>
                    <a:pt x="11202" y="54096"/>
                  </a:cubicBezTo>
                  <a:cubicBezTo>
                    <a:pt x="11894" y="61252"/>
                    <a:pt x="13621" y="66149"/>
                    <a:pt x="15868" y="66409"/>
                  </a:cubicBezTo>
                  <a:cubicBezTo>
                    <a:pt x="15961" y="66420"/>
                    <a:pt x="16053" y="66426"/>
                    <a:pt x="16145" y="66426"/>
                  </a:cubicBezTo>
                  <a:cubicBezTo>
                    <a:pt x="19987" y="66426"/>
                    <a:pt x="22861" y="56992"/>
                    <a:pt x="22948" y="49465"/>
                  </a:cubicBezTo>
                  <a:cubicBezTo>
                    <a:pt x="22954" y="49223"/>
                    <a:pt x="22965" y="48986"/>
                    <a:pt x="22977" y="48750"/>
                  </a:cubicBezTo>
                  <a:cubicBezTo>
                    <a:pt x="23291" y="44391"/>
                    <a:pt x="25964" y="41937"/>
                    <a:pt x="28962" y="41357"/>
                  </a:cubicBezTo>
                  <a:cubicBezTo>
                    <a:pt x="29413" y="41269"/>
                    <a:pt x="29874" y="41223"/>
                    <a:pt x="30338" y="41223"/>
                  </a:cubicBezTo>
                  <a:cubicBezTo>
                    <a:pt x="30494" y="41223"/>
                    <a:pt x="30651" y="41228"/>
                    <a:pt x="30807" y="41239"/>
                  </a:cubicBezTo>
                  <a:cubicBezTo>
                    <a:pt x="34244" y="41440"/>
                    <a:pt x="37556" y="44036"/>
                    <a:pt x="37792" y="48968"/>
                  </a:cubicBezTo>
                  <a:cubicBezTo>
                    <a:pt x="37798" y="49205"/>
                    <a:pt x="37804" y="49442"/>
                    <a:pt x="37804" y="49684"/>
                  </a:cubicBezTo>
                  <a:cubicBezTo>
                    <a:pt x="37717" y="57262"/>
                    <a:pt x="40399" y="66844"/>
                    <a:pt x="44280" y="66844"/>
                  </a:cubicBezTo>
                  <a:cubicBezTo>
                    <a:pt x="44348" y="66844"/>
                    <a:pt x="44417" y="66841"/>
                    <a:pt x="44487" y="66835"/>
                  </a:cubicBezTo>
                  <a:cubicBezTo>
                    <a:pt x="48479" y="66486"/>
                    <a:pt x="51193" y="51506"/>
                    <a:pt x="49390" y="35052"/>
                  </a:cubicBezTo>
                  <a:cubicBezTo>
                    <a:pt x="49390" y="35052"/>
                    <a:pt x="61596" y="14134"/>
                    <a:pt x="54097" y="4695"/>
                  </a:cubicBezTo>
                  <a:cubicBezTo>
                    <a:pt x="51534" y="1470"/>
                    <a:pt x="48016" y="408"/>
                    <a:pt x="44494" y="408"/>
                  </a:cubicBezTo>
                  <a:cubicBezTo>
                    <a:pt x="37760" y="408"/>
                    <a:pt x="31013" y="4290"/>
                    <a:pt x="30908" y="4352"/>
                  </a:cubicBezTo>
                  <a:cubicBezTo>
                    <a:pt x="30908" y="4352"/>
                    <a:pt x="23864" y="1"/>
                    <a:pt x="16911" y="1"/>
                  </a:cubicBezTo>
                  <a:close/>
                </a:path>
              </a:pathLst>
            </a:custGeom>
            <a:solidFill>
              <a:srgbClr val="FFFFFF"/>
            </a:solidFill>
            <a:ln w="9525" cap="flat" cmpd="sng">
              <a:solidFill>
                <a:srgbClr val="EEEEE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2" name="Google Shape;62;p15">
              <a:extLst>
                <a:ext uri="{FF2B5EF4-FFF2-40B4-BE49-F238E27FC236}">
                  <a16:creationId xmlns:a16="http://schemas.microsoft.com/office/drawing/2014/main" id="{96C3E812-EF49-60DC-6703-D440EE937162}"/>
                </a:ext>
              </a:extLst>
            </p:cNvPr>
            <p:cNvSpPr/>
            <p:nvPr/>
          </p:nvSpPr>
          <p:spPr>
            <a:xfrm>
              <a:off x="1502725" y="1617909"/>
              <a:ext cx="536546" cy="791098"/>
            </a:xfrm>
            <a:custGeom>
              <a:avLst/>
              <a:gdLst/>
              <a:ahLst/>
              <a:cxnLst/>
              <a:rect l="l" t="t" r="r" b="b"/>
              <a:pathLst>
                <a:path w="12982" h="19141" extrusionOk="0">
                  <a:moveTo>
                    <a:pt x="12491" y="1"/>
                  </a:moveTo>
                  <a:cubicBezTo>
                    <a:pt x="10942" y="1"/>
                    <a:pt x="6090" y="320"/>
                    <a:pt x="3324" y="4130"/>
                  </a:cubicBezTo>
                  <a:cubicBezTo>
                    <a:pt x="0" y="8708"/>
                    <a:pt x="2857" y="19140"/>
                    <a:pt x="2857" y="19140"/>
                  </a:cubicBezTo>
                  <a:cubicBezTo>
                    <a:pt x="2857" y="19140"/>
                    <a:pt x="1828" y="2805"/>
                    <a:pt x="12982" y="14"/>
                  </a:cubicBezTo>
                  <a:cubicBezTo>
                    <a:pt x="12982" y="14"/>
                    <a:pt x="12804" y="1"/>
                    <a:pt x="12491" y="1"/>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3" name="Google Shape;63;p15">
              <a:extLst>
                <a:ext uri="{FF2B5EF4-FFF2-40B4-BE49-F238E27FC236}">
                  <a16:creationId xmlns:a16="http://schemas.microsoft.com/office/drawing/2014/main" id="{BE209552-CBFC-FB15-0D24-7842ED44D8A2}"/>
                </a:ext>
              </a:extLst>
            </p:cNvPr>
            <p:cNvSpPr/>
            <p:nvPr/>
          </p:nvSpPr>
          <p:spPr>
            <a:xfrm>
              <a:off x="2572562" y="1553973"/>
              <a:ext cx="1272551" cy="2745841"/>
            </a:xfrm>
            <a:custGeom>
              <a:avLst/>
              <a:gdLst/>
              <a:ahLst/>
              <a:cxnLst/>
              <a:rect l="l" t="t" r="r" b="b"/>
              <a:pathLst>
                <a:path w="30790" h="66437" extrusionOk="0">
                  <a:moveTo>
                    <a:pt x="13685" y="0"/>
                  </a:moveTo>
                  <a:cubicBezTo>
                    <a:pt x="6952" y="0"/>
                    <a:pt x="204" y="3882"/>
                    <a:pt x="95" y="3944"/>
                  </a:cubicBezTo>
                  <a:cubicBezTo>
                    <a:pt x="189" y="3913"/>
                    <a:pt x="5996" y="1756"/>
                    <a:pt x="11157" y="1756"/>
                  </a:cubicBezTo>
                  <a:cubicBezTo>
                    <a:pt x="13779" y="1756"/>
                    <a:pt x="16234" y="2312"/>
                    <a:pt x="17690" y="3986"/>
                  </a:cubicBezTo>
                  <a:cubicBezTo>
                    <a:pt x="22799" y="9846"/>
                    <a:pt x="20552" y="27613"/>
                    <a:pt x="14437" y="33994"/>
                  </a:cubicBezTo>
                  <a:cubicBezTo>
                    <a:pt x="14437" y="33994"/>
                    <a:pt x="17211" y="46763"/>
                    <a:pt x="15336" y="55421"/>
                  </a:cubicBezTo>
                  <a:cubicBezTo>
                    <a:pt x="14583" y="58900"/>
                    <a:pt x="13660" y="60306"/>
                    <a:pt x="12776" y="60306"/>
                  </a:cubicBezTo>
                  <a:cubicBezTo>
                    <a:pt x="11460" y="60306"/>
                    <a:pt x="10233" y="57182"/>
                    <a:pt x="9794" y="53144"/>
                  </a:cubicBezTo>
                  <a:cubicBezTo>
                    <a:pt x="9124" y="46979"/>
                    <a:pt x="8356" y="40656"/>
                    <a:pt x="1968" y="40656"/>
                  </a:cubicBezTo>
                  <a:cubicBezTo>
                    <a:pt x="1364" y="40656"/>
                    <a:pt x="710" y="40712"/>
                    <a:pt x="0" y="40831"/>
                  </a:cubicBezTo>
                  <a:cubicBezTo>
                    <a:pt x="3437" y="41032"/>
                    <a:pt x="6749" y="43628"/>
                    <a:pt x="6985" y="48560"/>
                  </a:cubicBezTo>
                  <a:cubicBezTo>
                    <a:pt x="6991" y="48797"/>
                    <a:pt x="6997" y="49034"/>
                    <a:pt x="6997" y="49276"/>
                  </a:cubicBezTo>
                  <a:cubicBezTo>
                    <a:pt x="6910" y="56854"/>
                    <a:pt x="9592" y="66436"/>
                    <a:pt x="13473" y="66436"/>
                  </a:cubicBezTo>
                  <a:cubicBezTo>
                    <a:pt x="13541" y="66436"/>
                    <a:pt x="13610" y="66433"/>
                    <a:pt x="13680" y="66427"/>
                  </a:cubicBezTo>
                  <a:cubicBezTo>
                    <a:pt x="17672" y="66078"/>
                    <a:pt x="20386" y="51098"/>
                    <a:pt x="18583" y="34644"/>
                  </a:cubicBezTo>
                  <a:cubicBezTo>
                    <a:pt x="18583" y="34644"/>
                    <a:pt x="30789" y="13726"/>
                    <a:pt x="23284" y="4287"/>
                  </a:cubicBezTo>
                  <a:cubicBezTo>
                    <a:pt x="20723" y="1062"/>
                    <a:pt x="17206" y="0"/>
                    <a:pt x="13685" y="0"/>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4" name="Google Shape;64;p15">
              <a:extLst>
                <a:ext uri="{FF2B5EF4-FFF2-40B4-BE49-F238E27FC236}">
                  <a16:creationId xmlns:a16="http://schemas.microsoft.com/office/drawing/2014/main" id="{8414BA07-9328-DA90-CA00-38C41396DF66}"/>
                </a:ext>
              </a:extLst>
            </p:cNvPr>
            <p:cNvSpPr/>
            <p:nvPr/>
          </p:nvSpPr>
          <p:spPr>
            <a:xfrm>
              <a:off x="1762311" y="3246561"/>
              <a:ext cx="733814" cy="1036143"/>
            </a:xfrm>
            <a:custGeom>
              <a:avLst/>
              <a:gdLst/>
              <a:ahLst/>
              <a:cxnLst/>
              <a:rect l="l" t="t" r="r" b="b"/>
              <a:pathLst>
                <a:path w="17755" h="25070" extrusionOk="0">
                  <a:moveTo>
                    <a:pt x="17692" y="0"/>
                  </a:moveTo>
                  <a:cubicBezTo>
                    <a:pt x="17181" y="0"/>
                    <a:pt x="13656" y="107"/>
                    <a:pt x="11882" y="2993"/>
                  </a:cubicBezTo>
                  <a:cubicBezTo>
                    <a:pt x="9960" y="6116"/>
                    <a:pt x="9492" y="18908"/>
                    <a:pt x="5418" y="20913"/>
                  </a:cubicBezTo>
                  <a:cubicBezTo>
                    <a:pt x="5046" y="21097"/>
                    <a:pt x="4697" y="21180"/>
                    <a:pt x="4370" y="21180"/>
                  </a:cubicBezTo>
                  <a:cubicBezTo>
                    <a:pt x="1082" y="21180"/>
                    <a:pt x="1" y="12743"/>
                    <a:pt x="0" y="12740"/>
                  </a:cubicBezTo>
                  <a:lnTo>
                    <a:pt x="0" y="12740"/>
                  </a:lnTo>
                  <a:cubicBezTo>
                    <a:pt x="692" y="19896"/>
                    <a:pt x="2419" y="24787"/>
                    <a:pt x="4660" y="25053"/>
                  </a:cubicBezTo>
                  <a:cubicBezTo>
                    <a:pt x="4752" y="25064"/>
                    <a:pt x="4843" y="25069"/>
                    <a:pt x="4934" y="25069"/>
                  </a:cubicBezTo>
                  <a:cubicBezTo>
                    <a:pt x="8784" y="25069"/>
                    <a:pt x="11659" y="15632"/>
                    <a:pt x="11746" y="8103"/>
                  </a:cubicBezTo>
                  <a:cubicBezTo>
                    <a:pt x="11752" y="7867"/>
                    <a:pt x="11757" y="7624"/>
                    <a:pt x="11775" y="7394"/>
                  </a:cubicBezTo>
                  <a:cubicBezTo>
                    <a:pt x="12089" y="3029"/>
                    <a:pt x="14762" y="580"/>
                    <a:pt x="17754" y="1"/>
                  </a:cubicBezTo>
                  <a:cubicBezTo>
                    <a:pt x="17754" y="1"/>
                    <a:pt x="17733" y="0"/>
                    <a:pt x="17692" y="0"/>
                  </a:cubicBezTo>
                  <a:close/>
                </a:path>
              </a:pathLst>
            </a:custGeom>
            <a:solidFill>
              <a:srgbClr val="EAEAE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5" name="Google Shape;65;p15">
              <a:extLst>
                <a:ext uri="{FF2B5EF4-FFF2-40B4-BE49-F238E27FC236}">
                  <a16:creationId xmlns:a16="http://schemas.microsoft.com/office/drawing/2014/main" id="{E3500B78-55D9-8321-6F35-63F05F5F4B5E}"/>
                </a:ext>
              </a:extLst>
            </p:cNvPr>
            <p:cNvSpPr/>
            <p:nvPr/>
          </p:nvSpPr>
          <p:spPr>
            <a:xfrm>
              <a:off x="2296610" y="944081"/>
              <a:ext cx="166477" cy="354157"/>
            </a:xfrm>
            <a:custGeom>
              <a:avLst/>
              <a:gdLst/>
              <a:ahLst/>
              <a:cxnLst/>
              <a:rect l="l" t="t" r="r" b="b"/>
              <a:pathLst>
                <a:path w="4028" h="8569" extrusionOk="0">
                  <a:moveTo>
                    <a:pt x="320" y="1"/>
                  </a:moveTo>
                  <a:cubicBezTo>
                    <a:pt x="0" y="2248"/>
                    <a:pt x="24" y="5974"/>
                    <a:pt x="24" y="5974"/>
                  </a:cubicBezTo>
                  <a:cubicBezTo>
                    <a:pt x="24" y="5974"/>
                    <a:pt x="515" y="7855"/>
                    <a:pt x="1124" y="8304"/>
                  </a:cubicBezTo>
                  <a:cubicBezTo>
                    <a:pt x="1347" y="8470"/>
                    <a:pt x="1585" y="8569"/>
                    <a:pt x="1833" y="8569"/>
                  </a:cubicBezTo>
                  <a:cubicBezTo>
                    <a:pt x="2256" y="8569"/>
                    <a:pt x="2708" y="8284"/>
                    <a:pt x="3170" y="7565"/>
                  </a:cubicBezTo>
                  <a:cubicBezTo>
                    <a:pt x="4028" y="6228"/>
                    <a:pt x="3655" y="3957"/>
                    <a:pt x="3655" y="3957"/>
                  </a:cubicBezTo>
                  <a:lnTo>
                    <a:pt x="3655" y="3957"/>
                  </a:lnTo>
                  <a:lnTo>
                    <a:pt x="2508" y="4620"/>
                  </a:lnTo>
                  <a:cubicBezTo>
                    <a:pt x="2526" y="5709"/>
                    <a:pt x="2155" y="6542"/>
                    <a:pt x="1850" y="6542"/>
                  </a:cubicBezTo>
                  <a:cubicBezTo>
                    <a:pt x="1747" y="6542"/>
                    <a:pt x="1650" y="6445"/>
                    <a:pt x="1580" y="6228"/>
                  </a:cubicBezTo>
                  <a:cubicBezTo>
                    <a:pt x="1296" y="5383"/>
                    <a:pt x="320" y="1"/>
                    <a:pt x="320" y="1"/>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6" name="Google Shape;66;p15">
              <a:extLst>
                <a:ext uri="{FF2B5EF4-FFF2-40B4-BE49-F238E27FC236}">
                  <a16:creationId xmlns:a16="http://schemas.microsoft.com/office/drawing/2014/main" id="{0C38A440-5EBE-2638-74BD-4799CC322C2E}"/>
                </a:ext>
              </a:extLst>
            </p:cNvPr>
            <p:cNvSpPr/>
            <p:nvPr/>
          </p:nvSpPr>
          <p:spPr>
            <a:xfrm>
              <a:off x="2028221" y="905975"/>
              <a:ext cx="281623" cy="591350"/>
            </a:xfrm>
            <a:custGeom>
              <a:avLst/>
              <a:gdLst/>
              <a:ahLst/>
              <a:cxnLst/>
              <a:rect l="l" t="t" r="r" b="b"/>
              <a:pathLst>
                <a:path w="6814" h="14308" extrusionOk="0">
                  <a:moveTo>
                    <a:pt x="3289" y="0"/>
                  </a:moveTo>
                  <a:cubicBezTo>
                    <a:pt x="2201" y="24"/>
                    <a:pt x="1107" y="337"/>
                    <a:pt x="1" y="923"/>
                  </a:cubicBezTo>
                  <a:lnTo>
                    <a:pt x="267" y="9540"/>
                  </a:lnTo>
                  <a:lnTo>
                    <a:pt x="202" y="13354"/>
                  </a:lnTo>
                  <a:cubicBezTo>
                    <a:pt x="1338" y="13922"/>
                    <a:pt x="2337" y="14307"/>
                    <a:pt x="3405" y="14307"/>
                  </a:cubicBezTo>
                  <a:cubicBezTo>
                    <a:pt x="4305" y="14307"/>
                    <a:pt x="5254" y="14034"/>
                    <a:pt x="6376" y="13366"/>
                  </a:cubicBezTo>
                  <a:lnTo>
                    <a:pt x="6376" y="9658"/>
                  </a:lnTo>
                  <a:lnTo>
                    <a:pt x="6814" y="923"/>
                  </a:lnTo>
                  <a:cubicBezTo>
                    <a:pt x="5702" y="302"/>
                    <a:pt x="4578" y="0"/>
                    <a:pt x="3449" y="0"/>
                  </a:cubicBez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7" name="Google Shape;67;p15">
              <a:extLst>
                <a:ext uri="{FF2B5EF4-FFF2-40B4-BE49-F238E27FC236}">
                  <a16:creationId xmlns:a16="http://schemas.microsoft.com/office/drawing/2014/main" id="{86092880-64C1-4E12-A468-5CE6261ACFF5}"/>
                </a:ext>
              </a:extLst>
            </p:cNvPr>
            <p:cNvSpPr/>
            <p:nvPr/>
          </p:nvSpPr>
          <p:spPr>
            <a:xfrm>
              <a:off x="2163903" y="905727"/>
              <a:ext cx="6861" cy="588415"/>
            </a:xfrm>
            <a:custGeom>
              <a:avLst/>
              <a:gdLst/>
              <a:ahLst/>
              <a:cxnLst/>
              <a:rect l="l" t="t" r="r" b="b"/>
              <a:pathLst>
                <a:path w="166" h="14237" extrusionOk="0">
                  <a:moveTo>
                    <a:pt x="160" y="0"/>
                  </a:moveTo>
                  <a:cubicBezTo>
                    <a:pt x="112" y="0"/>
                    <a:pt x="59" y="0"/>
                    <a:pt x="6" y="6"/>
                  </a:cubicBezTo>
                  <a:lnTo>
                    <a:pt x="6" y="14153"/>
                  </a:lnTo>
                  <a:cubicBezTo>
                    <a:pt x="0" y="14209"/>
                    <a:pt x="41" y="14237"/>
                    <a:pt x="83" y="14237"/>
                  </a:cubicBezTo>
                  <a:cubicBezTo>
                    <a:pt x="124" y="14237"/>
                    <a:pt x="166" y="14209"/>
                    <a:pt x="160" y="14153"/>
                  </a:cubicBezTo>
                  <a:lnTo>
                    <a:pt x="160"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8" name="Google Shape;68;p15">
              <a:extLst>
                <a:ext uri="{FF2B5EF4-FFF2-40B4-BE49-F238E27FC236}">
                  <a16:creationId xmlns:a16="http://schemas.microsoft.com/office/drawing/2014/main" id="{A74C2C99-4941-1DA0-9EA7-10968638C68B}"/>
                </a:ext>
              </a:extLst>
            </p:cNvPr>
            <p:cNvSpPr/>
            <p:nvPr/>
          </p:nvSpPr>
          <p:spPr>
            <a:xfrm>
              <a:off x="2133072" y="850966"/>
              <a:ext cx="68980" cy="78320"/>
            </a:xfrm>
            <a:custGeom>
              <a:avLst/>
              <a:gdLst/>
              <a:ahLst/>
              <a:cxnLst/>
              <a:rect l="l" t="t" r="r" b="b"/>
              <a:pathLst>
                <a:path w="1669" h="1895" extrusionOk="0">
                  <a:moveTo>
                    <a:pt x="1" y="0"/>
                  </a:moveTo>
                  <a:lnTo>
                    <a:pt x="1" y="1686"/>
                  </a:lnTo>
                  <a:cubicBezTo>
                    <a:pt x="261" y="1825"/>
                    <a:pt x="548" y="1894"/>
                    <a:pt x="835" y="1894"/>
                  </a:cubicBezTo>
                  <a:cubicBezTo>
                    <a:pt x="1122" y="1894"/>
                    <a:pt x="1408" y="1825"/>
                    <a:pt x="1669" y="1686"/>
                  </a:cubicBezTo>
                  <a:lnTo>
                    <a:pt x="1669" y="0"/>
                  </a:ln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9" name="Google Shape;69;p15">
              <a:extLst>
                <a:ext uri="{FF2B5EF4-FFF2-40B4-BE49-F238E27FC236}">
                  <a16:creationId xmlns:a16="http://schemas.microsoft.com/office/drawing/2014/main" id="{EA897EC1-3749-E4B0-F0E1-D8AD74342FB8}"/>
                </a:ext>
              </a:extLst>
            </p:cNvPr>
            <p:cNvSpPr/>
            <p:nvPr/>
          </p:nvSpPr>
          <p:spPr>
            <a:xfrm>
              <a:off x="2133072" y="850966"/>
              <a:ext cx="68980" cy="54804"/>
            </a:xfrm>
            <a:custGeom>
              <a:avLst/>
              <a:gdLst/>
              <a:ahLst/>
              <a:cxnLst/>
              <a:rect l="l" t="t" r="r" b="b"/>
              <a:pathLst>
                <a:path w="1669" h="1326" extrusionOk="0">
                  <a:moveTo>
                    <a:pt x="1" y="0"/>
                  </a:moveTo>
                  <a:lnTo>
                    <a:pt x="1" y="609"/>
                  </a:lnTo>
                  <a:cubicBezTo>
                    <a:pt x="397" y="905"/>
                    <a:pt x="1018" y="1272"/>
                    <a:pt x="1669" y="1325"/>
                  </a:cubicBezTo>
                  <a:lnTo>
                    <a:pt x="1669" y="0"/>
                  </a:ln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0" name="Google Shape;70;p15">
              <a:extLst>
                <a:ext uri="{FF2B5EF4-FFF2-40B4-BE49-F238E27FC236}">
                  <a16:creationId xmlns:a16="http://schemas.microsoft.com/office/drawing/2014/main" id="{42EC3C45-DB62-F140-4D19-4E8EFF20BC1C}"/>
                </a:ext>
              </a:extLst>
            </p:cNvPr>
            <p:cNvSpPr/>
            <p:nvPr/>
          </p:nvSpPr>
          <p:spPr>
            <a:xfrm>
              <a:off x="2052481" y="713299"/>
              <a:ext cx="42777" cy="90843"/>
            </a:xfrm>
            <a:custGeom>
              <a:avLst/>
              <a:gdLst/>
              <a:ahLst/>
              <a:cxnLst/>
              <a:rect l="l" t="t" r="r" b="b"/>
              <a:pathLst>
                <a:path w="1035" h="2198" extrusionOk="0">
                  <a:moveTo>
                    <a:pt x="318" y="1"/>
                  </a:moveTo>
                  <a:cubicBezTo>
                    <a:pt x="1" y="1"/>
                    <a:pt x="21" y="970"/>
                    <a:pt x="236" y="1681"/>
                  </a:cubicBezTo>
                  <a:cubicBezTo>
                    <a:pt x="363" y="2105"/>
                    <a:pt x="601" y="2198"/>
                    <a:pt x="784" y="2198"/>
                  </a:cubicBezTo>
                  <a:cubicBezTo>
                    <a:pt x="925" y="2198"/>
                    <a:pt x="1034" y="2143"/>
                    <a:pt x="1034" y="2143"/>
                  </a:cubicBezTo>
                  <a:lnTo>
                    <a:pt x="916" y="581"/>
                  </a:lnTo>
                  <a:cubicBezTo>
                    <a:pt x="916" y="581"/>
                    <a:pt x="733" y="102"/>
                    <a:pt x="366" y="8"/>
                  </a:cubicBezTo>
                  <a:cubicBezTo>
                    <a:pt x="349" y="3"/>
                    <a:pt x="333" y="1"/>
                    <a:pt x="318" y="1"/>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1" name="Google Shape;71;p15">
              <a:extLst>
                <a:ext uri="{FF2B5EF4-FFF2-40B4-BE49-F238E27FC236}">
                  <a16:creationId xmlns:a16="http://schemas.microsoft.com/office/drawing/2014/main" id="{8081A8A1-3804-D9D9-6D51-A2F1DCC3C547}"/>
                </a:ext>
              </a:extLst>
            </p:cNvPr>
            <p:cNvSpPr/>
            <p:nvPr/>
          </p:nvSpPr>
          <p:spPr>
            <a:xfrm>
              <a:off x="2239659" y="713299"/>
              <a:ext cx="42735" cy="90843"/>
            </a:xfrm>
            <a:custGeom>
              <a:avLst/>
              <a:gdLst/>
              <a:ahLst/>
              <a:cxnLst/>
              <a:rect l="l" t="t" r="r" b="b"/>
              <a:pathLst>
                <a:path w="1034" h="2198" extrusionOk="0">
                  <a:moveTo>
                    <a:pt x="717" y="1"/>
                  </a:moveTo>
                  <a:cubicBezTo>
                    <a:pt x="702" y="1"/>
                    <a:pt x="686" y="3"/>
                    <a:pt x="669" y="8"/>
                  </a:cubicBezTo>
                  <a:cubicBezTo>
                    <a:pt x="302" y="102"/>
                    <a:pt x="119" y="581"/>
                    <a:pt x="119" y="581"/>
                  </a:cubicBezTo>
                  <a:lnTo>
                    <a:pt x="0" y="2143"/>
                  </a:lnTo>
                  <a:cubicBezTo>
                    <a:pt x="0" y="2143"/>
                    <a:pt x="109" y="2198"/>
                    <a:pt x="251" y="2198"/>
                  </a:cubicBezTo>
                  <a:cubicBezTo>
                    <a:pt x="434" y="2198"/>
                    <a:pt x="672" y="2105"/>
                    <a:pt x="799" y="1681"/>
                  </a:cubicBezTo>
                  <a:cubicBezTo>
                    <a:pt x="1013" y="970"/>
                    <a:pt x="1034" y="1"/>
                    <a:pt x="717" y="1"/>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2" name="Google Shape;72;p15">
              <a:extLst>
                <a:ext uri="{FF2B5EF4-FFF2-40B4-BE49-F238E27FC236}">
                  <a16:creationId xmlns:a16="http://schemas.microsoft.com/office/drawing/2014/main" id="{B8F697E7-54FD-51A3-70B4-8E9896716361}"/>
                </a:ext>
              </a:extLst>
            </p:cNvPr>
            <p:cNvSpPr/>
            <p:nvPr/>
          </p:nvSpPr>
          <p:spPr>
            <a:xfrm>
              <a:off x="2084221" y="668375"/>
              <a:ext cx="166229" cy="213924"/>
            </a:xfrm>
            <a:custGeom>
              <a:avLst/>
              <a:gdLst/>
              <a:ahLst/>
              <a:cxnLst/>
              <a:rect l="l" t="t" r="r" b="b"/>
              <a:pathLst>
                <a:path w="4022" h="5176" extrusionOk="0">
                  <a:moveTo>
                    <a:pt x="0" y="0"/>
                  </a:moveTo>
                  <a:lnTo>
                    <a:pt x="0" y="2662"/>
                  </a:lnTo>
                  <a:cubicBezTo>
                    <a:pt x="0" y="3839"/>
                    <a:pt x="905" y="5175"/>
                    <a:pt x="2011" y="5175"/>
                  </a:cubicBezTo>
                  <a:cubicBezTo>
                    <a:pt x="3123" y="5175"/>
                    <a:pt x="4022" y="3839"/>
                    <a:pt x="4022" y="2662"/>
                  </a:cubicBezTo>
                  <a:lnTo>
                    <a:pt x="4022" y="0"/>
                  </a:ln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3" name="Google Shape;73;p15">
              <a:extLst>
                <a:ext uri="{FF2B5EF4-FFF2-40B4-BE49-F238E27FC236}">
                  <a16:creationId xmlns:a16="http://schemas.microsoft.com/office/drawing/2014/main" id="{F9DDC194-4CD3-FBB8-4E5E-87050E62EB91}"/>
                </a:ext>
              </a:extLst>
            </p:cNvPr>
            <p:cNvSpPr/>
            <p:nvPr/>
          </p:nvSpPr>
          <p:spPr>
            <a:xfrm>
              <a:off x="2055622" y="569640"/>
              <a:ext cx="226364" cy="178711"/>
            </a:xfrm>
            <a:custGeom>
              <a:avLst/>
              <a:gdLst/>
              <a:ahLst/>
              <a:cxnLst/>
              <a:rect l="l" t="t" r="r" b="b"/>
              <a:pathLst>
                <a:path w="5477" h="4324" extrusionOk="0">
                  <a:moveTo>
                    <a:pt x="2806" y="0"/>
                  </a:moveTo>
                  <a:cubicBezTo>
                    <a:pt x="1575" y="0"/>
                    <a:pt x="718" y="577"/>
                    <a:pt x="479" y="1088"/>
                  </a:cubicBezTo>
                  <a:cubicBezTo>
                    <a:pt x="183" y="1721"/>
                    <a:pt x="479" y="2384"/>
                    <a:pt x="479" y="2384"/>
                  </a:cubicBezTo>
                  <a:cubicBezTo>
                    <a:pt x="0" y="3164"/>
                    <a:pt x="692" y="4323"/>
                    <a:pt x="692" y="4323"/>
                  </a:cubicBezTo>
                  <a:cubicBezTo>
                    <a:pt x="1176" y="3816"/>
                    <a:pt x="965" y="2390"/>
                    <a:pt x="958" y="2384"/>
                  </a:cubicBezTo>
                  <a:lnTo>
                    <a:pt x="958" y="2384"/>
                  </a:lnTo>
                  <a:cubicBezTo>
                    <a:pt x="1549" y="2665"/>
                    <a:pt x="2191" y="2752"/>
                    <a:pt x="2761" y="2752"/>
                  </a:cubicBezTo>
                  <a:cubicBezTo>
                    <a:pt x="3702" y="2752"/>
                    <a:pt x="4447" y="2514"/>
                    <a:pt x="4448" y="2514"/>
                  </a:cubicBezTo>
                  <a:lnTo>
                    <a:pt x="4448" y="2514"/>
                  </a:lnTo>
                  <a:cubicBezTo>
                    <a:pt x="4335" y="3744"/>
                    <a:pt x="4714" y="4323"/>
                    <a:pt x="4714" y="4323"/>
                  </a:cubicBezTo>
                  <a:cubicBezTo>
                    <a:pt x="5358" y="3200"/>
                    <a:pt x="4927" y="2313"/>
                    <a:pt x="4927" y="2313"/>
                  </a:cubicBezTo>
                  <a:cubicBezTo>
                    <a:pt x="5151" y="1916"/>
                    <a:pt x="5477" y="485"/>
                    <a:pt x="3744" y="107"/>
                  </a:cubicBezTo>
                  <a:cubicBezTo>
                    <a:pt x="3412" y="33"/>
                    <a:pt x="3098" y="0"/>
                    <a:pt x="2806"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4" name="Google Shape;74;p15">
              <a:extLst>
                <a:ext uri="{FF2B5EF4-FFF2-40B4-BE49-F238E27FC236}">
                  <a16:creationId xmlns:a16="http://schemas.microsoft.com/office/drawing/2014/main" id="{5BCCEE8E-5B1E-0B75-F7C1-3141D699A7D4}"/>
                </a:ext>
              </a:extLst>
            </p:cNvPr>
            <p:cNvSpPr/>
            <p:nvPr/>
          </p:nvSpPr>
          <p:spPr>
            <a:xfrm>
              <a:off x="2099348" y="775913"/>
              <a:ext cx="133992" cy="106383"/>
            </a:xfrm>
            <a:custGeom>
              <a:avLst/>
              <a:gdLst/>
              <a:ahLst/>
              <a:cxnLst/>
              <a:rect l="l" t="t" r="r" b="b"/>
              <a:pathLst>
                <a:path w="3242" h="2574" extrusionOk="0">
                  <a:moveTo>
                    <a:pt x="3112" y="1"/>
                  </a:moveTo>
                  <a:lnTo>
                    <a:pt x="3112" y="1"/>
                  </a:lnTo>
                  <a:cubicBezTo>
                    <a:pt x="3111" y="1"/>
                    <a:pt x="2431" y="308"/>
                    <a:pt x="1553" y="308"/>
                  </a:cubicBezTo>
                  <a:cubicBezTo>
                    <a:pt x="1114" y="308"/>
                    <a:pt x="626" y="231"/>
                    <a:pt x="149" y="1"/>
                  </a:cubicBezTo>
                  <a:lnTo>
                    <a:pt x="149" y="1"/>
                  </a:lnTo>
                  <a:cubicBezTo>
                    <a:pt x="149" y="1"/>
                    <a:pt x="1" y="1343"/>
                    <a:pt x="373" y="1970"/>
                  </a:cubicBezTo>
                  <a:cubicBezTo>
                    <a:pt x="373" y="1970"/>
                    <a:pt x="716" y="2573"/>
                    <a:pt x="1651" y="2573"/>
                  </a:cubicBezTo>
                  <a:cubicBezTo>
                    <a:pt x="2579" y="2573"/>
                    <a:pt x="2964" y="1911"/>
                    <a:pt x="2964" y="1911"/>
                  </a:cubicBezTo>
                  <a:cubicBezTo>
                    <a:pt x="3194" y="1302"/>
                    <a:pt x="3242" y="639"/>
                    <a:pt x="311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5" name="Google Shape;75;p15">
              <a:extLst>
                <a:ext uri="{FF2B5EF4-FFF2-40B4-BE49-F238E27FC236}">
                  <a16:creationId xmlns:a16="http://schemas.microsoft.com/office/drawing/2014/main" id="{E97E1B42-DEA8-FE7B-EE9D-19A956C37CDE}"/>
                </a:ext>
              </a:extLst>
            </p:cNvPr>
            <p:cNvSpPr/>
            <p:nvPr/>
          </p:nvSpPr>
          <p:spPr>
            <a:xfrm>
              <a:off x="2066615" y="705984"/>
              <a:ext cx="44760" cy="80965"/>
            </a:xfrm>
            <a:custGeom>
              <a:avLst/>
              <a:gdLst/>
              <a:ahLst/>
              <a:cxnLst/>
              <a:rect l="l" t="t" r="r" b="b"/>
              <a:pathLst>
                <a:path w="1083" h="1959" extrusionOk="0">
                  <a:moveTo>
                    <a:pt x="63" y="0"/>
                  </a:moveTo>
                  <a:cubicBezTo>
                    <a:pt x="60" y="0"/>
                    <a:pt x="57" y="1"/>
                    <a:pt x="53" y="1"/>
                  </a:cubicBezTo>
                  <a:cubicBezTo>
                    <a:pt x="18" y="13"/>
                    <a:pt x="0" y="43"/>
                    <a:pt x="12" y="78"/>
                  </a:cubicBezTo>
                  <a:cubicBezTo>
                    <a:pt x="290" y="1480"/>
                    <a:pt x="964" y="1929"/>
                    <a:pt x="994" y="1947"/>
                  </a:cubicBezTo>
                  <a:cubicBezTo>
                    <a:pt x="1006" y="1953"/>
                    <a:pt x="1012" y="1959"/>
                    <a:pt x="1023" y="1959"/>
                  </a:cubicBezTo>
                  <a:cubicBezTo>
                    <a:pt x="1041" y="1959"/>
                    <a:pt x="1059" y="1947"/>
                    <a:pt x="1071" y="1923"/>
                  </a:cubicBezTo>
                  <a:cubicBezTo>
                    <a:pt x="1083" y="1894"/>
                    <a:pt x="1077" y="1858"/>
                    <a:pt x="1053" y="1841"/>
                  </a:cubicBezTo>
                  <a:cubicBezTo>
                    <a:pt x="1041" y="1841"/>
                    <a:pt x="385" y="1397"/>
                    <a:pt x="119" y="49"/>
                  </a:cubicBezTo>
                  <a:cubicBezTo>
                    <a:pt x="113" y="22"/>
                    <a:pt x="89" y="0"/>
                    <a:pt x="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6" name="Google Shape;76;p15">
              <a:extLst>
                <a:ext uri="{FF2B5EF4-FFF2-40B4-BE49-F238E27FC236}">
                  <a16:creationId xmlns:a16="http://schemas.microsoft.com/office/drawing/2014/main" id="{73DEA9EF-C3DE-F42C-07C9-1FE7E7A13F46}"/>
                </a:ext>
              </a:extLst>
            </p:cNvPr>
            <p:cNvSpPr/>
            <p:nvPr/>
          </p:nvSpPr>
          <p:spPr>
            <a:xfrm>
              <a:off x="2089594" y="820548"/>
              <a:ext cx="25459" cy="26038"/>
            </a:xfrm>
            <a:custGeom>
              <a:avLst/>
              <a:gdLst/>
              <a:ahLst/>
              <a:cxnLst/>
              <a:rect l="l" t="t" r="r" b="b"/>
              <a:pathLst>
                <a:path w="616" h="630" extrusionOk="0">
                  <a:moveTo>
                    <a:pt x="62" y="0"/>
                  </a:moveTo>
                  <a:cubicBezTo>
                    <a:pt x="53" y="0"/>
                    <a:pt x="44" y="3"/>
                    <a:pt x="36" y="9"/>
                  </a:cubicBezTo>
                  <a:cubicBezTo>
                    <a:pt x="6" y="33"/>
                    <a:pt x="0" y="68"/>
                    <a:pt x="18" y="92"/>
                  </a:cubicBezTo>
                  <a:cubicBezTo>
                    <a:pt x="302" y="565"/>
                    <a:pt x="532" y="630"/>
                    <a:pt x="544" y="630"/>
                  </a:cubicBezTo>
                  <a:lnTo>
                    <a:pt x="556" y="630"/>
                  </a:lnTo>
                  <a:cubicBezTo>
                    <a:pt x="580" y="630"/>
                    <a:pt x="603" y="612"/>
                    <a:pt x="603" y="588"/>
                  </a:cubicBezTo>
                  <a:cubicBezTo>
                    <a:pt x="615" y="553"/>
                    <a:pt x="598" y="523"/>
                    <a:pt x="568" y="512"/>
                  </a:cubicBezTo>
                  <a:cubicBezTo>
                    <a:pt x="562" y="512"/>
                    <a:pt x="361" y="452"/>
                    <a:pt x="107" y="27"/>
                  </a:cubicBezTo>
                  <a:cubicBezTo>
                    <a:pt x="99" y="11"/>
                    <a:pt x="80" y="0"/>
                    <a:pt x="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7" name="Google Shape;77;p15">
              <a:extLst>
                <a:ext uri="{FF2B5EF4-FFF2-40B4-BE49-F238E27FC236}">
                  <a16:creationId xmlns:a16="http://schemas.microsoft.com/office/drawing/2014/main" id="{CC723B46-A2E8-7877-7D4F-EC6A24A47C3F}"/>
                </a:ext>
              </a:extLst>
            </p:cNvPr>
            <p:cNvSpPr/>
            <p:nvPr/>
          </p:nvSpPr>
          <p:spPr>
            <a:xfrm>
              <a:off x="2223789" y="705984"/>
              <a:ext cx="44760" cy="80965"/>
            </a:xfrm>
            <a:custGeom>
              <a:avLst/>
              <a:gdLst/>
              <a:ahLst/>
              <a:cxnLst/>
              <a:rect l="l" t="t" r="r" b="b"/>
              <a:pathLst>
                <a:path w="1083" h="1959" extrusionOk="0">
                  <a:moveTo>
                    <a:pt x="1026" y="0"/>
                  </a:moveTo>
                  <a:cubicBezTo>
                    <a:pt x="998" y="0"/>
                    <a:pt x="970" y="22"/>
                    <a:pt x="970" y="49"/>
                  </a:cubicBezTo>
                  <a:cubicBezTo>
                    <a:pt x="698" y="1397"/>
                    <a:pt x="41" y="1841"/>
                    <a:pt x="36" y="1841"/>
                  </a:cubicBezTo>
                  <a:cubicBezTo>
                    <a:pt x="6" y="1864"/>
                    <a:pt x="0" y="1900"/>
                    <a:pt x="18" y="1929"/>
                  </a:cubicBezTo>
                  <a:cubicBezTo>
                    <a:pt x="24" y="1947"/>
                    <a:pt x="41" y="1959"/>
                    <a:pt x="65" y="1959"/>
                  </a:cubicBezTo>
                  <a:cubicBezTo>
                    <a:pt x="71" y="1959"/>
                    <a:pt x="83" y="1953"/>
                    <a:pt x="89" y="1953"/>
                  </a:cubicBezTo>
                  <a:cubicBezTo>
                    <a:pt x="118" y="1929"/>
                    <a:pt x="793" y="1480"/>
                    <a:pt x="1076" y="78"/>
                  </a:cubicBezTo>
                  <a:cubicBezTo>
                    <a:pt x="1082" y="49"/>
                    <a:pt x="1065" y="13"/>
                    <a:pt x="1035" y="1"/>
                  </a:cubicBezTo>
                  <a:cubicBezTo>
                    <a:pt x="1032" y="1"/>
                    <a:pt x="1029" y="0"/>
                    <a:pt x="10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8" name="Google Shape;78;p15">
              <a:extLst>
                <a:ext uri="{FF2B5EF4-FFF2-40B4-BE49-F238E27FC236}">
                  <a16:creationId xmlns:a16="http://schemas.microsoft.com/office/drawing/2014/main" id="{15C3FAC0-0D29-02A4-046E-6BE093B0FBEC}"/>
                </a:ext>
              </a:extLst>
            </p:cNvPr>
            <p:cNvSpPr/>
            <p:nvPr/>
          </p:nvSpPr>
          <p:spPr>
            <a:xfrm>
              <a:off x="2220110" y="820465"/>
              <a:ext cx="25459" cy="26121"/>
            </a:xfrm>
            <a:custGeom>
              <a:avLst/>
              <a:gdLst/>
              <a:ahLst/>
              <a:cxnLst/>
              <a:rect l="l" t="t" r="r" b="b"/>
              <a:pathLst>
                <a:path w="616" h="632" extrusionOk="0">
                  <a:moveTo>
                    <a:pt x="550" y="1"/>
                  </a:moveTo>
                  <a:cubicBezTo>
                    <a:pt x="533" y="1"/>
                    <a:pt x="516" y="10"/>
                    <a:pt x="509" y="29"/>
                  </a:cubicBezTo>
                  <a:cubicBezTo>
                    <a:pt x="255" y="449"/>
                    <a:pt x="54" y="514"/>
                    <a:pt x="48" y="514"/>
                  </a:cubicBezTo>
                  <a:cubicBezTo>
                    <a:pt x="18" y="520"/>
                    <a:pt x="0" y="555"/>
                    <a:pt x="12" y="585"/>
                  </a:cubicBezTo>
                  <a:cubicBezTo>
                    <a:pt x="12" y="614"/>
                    <a:pt x="36" y="632"/>
                    <a:pt x="59" y="632"/>
                  </a:cubicBezTo>
                  <a:lnTo>
                    <a:pt x="71" y="632"/>
                  </a:lnTo>
                  <a:cubicBezTo>
                    <a:pt x="83" y="632"/>
                    <a:pt x="320" y="567"/>
                    <a:pt x="598" y="94"/>
                  </a:cubicBezTo>
                  <a:cubicBezTo>
                    <a:pt x="615" y="64"/>
                    <a:pt x="609" y="29"/>
                    <a:pt x="580" y="11"/>
                  </a:cubicBezTo>
                  <a:cubicBezTo>
                    <a:pt x="571" y="4"/>
                    <a:pt x="561" y="1"/>
                    <a:pt x="5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9" name="Google Shape;79;p15">
              <a:extLst>
                <a:ext uri="{FF2B5EF4-FFF2-40B4-BE49-F238E27FC236}">
                  <a16:creationId xmlns:a16="http://schemas.microsoft.com/office/drawing/2014/main" id="{99A3E63B-D1DC-EB52-9B30-C39EC7C39757}"/>
                </a:ext>
              </a:extLst>
            </p:cNvPr>
            <p:cNvSpPr/>
            <p:nvPr/>
          </p:nvSpPr>
          <p:spPr>
            <a:xfrm>
              <a:off x="2028717" y="1374770"/>
              <a:ext cx="263313" cy="172057"/>
            </a:xfrm>
            <a:custGeom>
              <a:avLst/>
              <a:gdLst/>
              <a:ahLst/>
              <a:cxnLst/>
              <a:rect l="l" t="t" r="r" b="b"/>
              <a:pathLst>
                <a:path w="6371" h="4163" extrusionOk="0">
                  <a:moveTo>
                    <a:pt x="237" y="0"/>
                  </a:moveTo>
                  <a:cubicBezTo>
                    <a:pt x="237" y="1"/>
                    <a:pt x="1" y="3224"/>
                    <a:pt x="1089" y="3768"/>
                  </a:cubicBezTo>
                  <a:cubicBezTo>
                    <a:pt x="1592" y="4019"/>
                    <a:pt x="2519" y="4162"/>
                    <a:pt x="3422" y="4162"/>
                  </a:cubicBezTo>
                  <a:cubicBezTo>
                    <a:pt x="4470" y="4162"/>
                    <a:pt x="5487" y="3970"/>
                    <a:pt x="5773" y="3531"/>
                  </a:cubicBezTo>
                  <a:cubicBezTo>
                    <a:pt x="6305" y="2715"/>
                    <a:pt x="6370" y="1"/>
                    <a:pt x="6370" y="0"/>
                  </a:cubicBezTo>
                  <a:lnTo>
                    <a:pt x="6370" y="0"/>
                  </a:lnTo>
                  <a:cubicBezTo>
                    <a:pt x="5343" y="516"/>
                    <a:pt x="4318" y="774"/>
                    <a:pt x="3295" y="774"/>
                  </a:cubicBezTo>
                  <a:cubicBezTo>
                    <a:pt x="2275" y="774"/>
                    <a:pt x="1256" y="517"/>
                    <a:pt x="237" y="0"/>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0" name="Google Shape;80;p15">
              <a:extLst>
                <a:ext uri="{FF2B5EF4-FFF2-40B4-BE49-F238E27FC236}">
                  <a16:creationId xmlns:a16="http://schemas.microsoft.com/office/drawing/2014/main" id="{906F98C6-B6C2-D694-82B7-E3471FA1D39A}"/>
                </a:ext>
              </a:extLst>
            </p:cNvPr>
            <p:cNvSpPr/>
            <p:nvPr/>
          </p:nvSpPr>
          <p:spPr>
            <a:xfrm>
              <a:off x="1949283" y="1364768"/>
              <a:ext cx="162096" cy="665826"/>
            </a:xfrm>
            <a:custGeom>
              <a:avLst/>
              <a:gdLst/>
              <a:ahLst/>
              <a:cxnLst/>
              <a:rect l="l" t="t" r="r" b="b"/>
              <a:pathLst>
                <a:path w="3922" h="16110" extrusionOk="0">
                  <a:moveTo>
                    <a:pt x="2341" y="1"/>
                  </a:moveTo>
                  <a:cubicBezTo>
                    <a:pt x="2141" y="1"/>
                    <a:pt x="1921" y="53"/>
                    <a:pt x="1680" y="165"/>
                  </a:cubicBezTo>
                  <a:cubicBezTo>
                    <a:pt x="0" y="952"/>
                    <a:pt x="639" y="4767"/>
                    <a:pt x="639" y="4767"/>
                  </a:cubicBezTo>
                  <a:lnTo>
                    <a:pt x="1449" y="16110"/>
                  </a:lnTo>
                  <a:lnTo>
                    <a:pt x="3029" y="16110"/>
                  </a:lnTo>
                  <a:cubicBezTo>
                    <a:pt x="3029" y="16110"/>
                    <a:pt x="3182" y="13916"/>
                    <a:pt x="3720" y="8049"/>
                  </a:cubicBezTo>
                  <a:cubicBezTo>
                    <a:pt x="3744" y="7741"/>
                    <a:pt x="3922" y="4767"/>
                    <a:pt x="3922" y="3247"/>
                  </a:cubicBezTo>
                  <a:cubicBezTo>
                    <a:pt x="3922" y="1525"/>
                    <a:pt x="3424" y="1"/>
                    <a:pt x="2341" y="1"/>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1" name="Google Shape;81;p15">
              <a:extLst>
                <a:ext uri="{FF2B5EF4-FFF2-40B4-BE49-F238E27FC236}">
                  <a16:creationId xmlns:a16="http://schemas.microsoft.com/office/drawing/2014/main" id="{D708AB6C-4E9B-56F6-C027-35A603D8F594}"/>
                </a:ext>
              </a:extLst>
            </p:cNvPr>
            <p:cNvSpPr/>
            <p:nvPr/>
          </p:nvSpPr>
          <p:spPr>
            <a:xfrm>
              <a:off x="1959243" y="2030579"/>
              <a:ext cx="119402" cy="173545"/>
            </a:xfrm>
            <a:custGeom>
              <a:avLst/>
              <a:gdLst/>
              <a:ahLst/>
              <a:cxnLst/>
              <a:rect l="l" t="t" r="r" b="b"/>
              <a:pathLst>
                <a:path w="2889" h="4199" extrusionOk="0">
                  <a:moveTo>
                    <a:pt x="1208" y="0"/>
                  </a:moveTo>
                  <a:cubicBezTo>
                    <a:pt x="1208" y="0"/>
                    <a:pt x="836" y="1242"/>
                    <a:pt x="398" y="2318"/>
                  </a:cubicBezTo>
                  <a:cubicBezTo>
                    <a:pt x="1" y="3290"/>
                    <a:pt x="227" y="4198"/>
                    <a:pt x="826" y="4198"/>
                  </a:cubicBezTo>
                  <a:cubicBezTo>
                    <a:pt x="886" y="4198"/>
                    <a:pt x="951" y="4189"/>
                    <a:pt x="1019" y="4169"/>
                  </a:cubicBezTo>
                  <a:cubicBezTo>
                    <a:pt x="2042" y="3880"/>
                    <a:pt x="2888" y="816"/>
                    <a:pt x="2888" y="816"/>
                  </a:cubicBezTo>
                  <a:lnTo>
                    <a:pt x="2788" y="0"/>
                  </a:lnTo>
                  <a:cubicBezTo>
                    <a:pt x="2788" y="0"/>
                    <a:pt x="2530" y="11"/>
                    <a:pt x="2062" y="11"/>
                  </a:cubicBezTo>
                  <a:cubicBezTo>
                    <a:pt x="1828" y="11"/>
                    <a:pt x="1542" y="8"/>
                    <a:pt x="1208"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2" name="Google Shape;82;p15">
              <a:extLst>
                <a:ext uri="{FF2B5EF4-FFF2-40B4-BE49-F238E27FC236}">
                  <a16:creationId xmlns:a16="http://schemas.microsoft.com/office/drawing/2014/main" id="{9E2E75AF-2724-9608-32F5-4A1126CA5B9F}"/>
                </a:ext>
              </a:extLst>
            </p:cNvPr>
            <p:cNvSpPr/>
            <p:nvPr/>
          </p:nvSpPr>
          <p:spPr>
            <a:xfrm>
              <a:off x="2201512" y="1365554"/>
              <a:ext cx="170197" cy="665041"/>
            </a:xfrm>
            <a:custGeom>
              <a:avLst/>
              <a:gdLst/>
              <a:ahLst/>
              <a:cxnLst/>
              <a:rect l="l" t="t" r="r" b="b"/>
              <a:pathLst>
                <a:path w="4118" h="16091" extrusionOk="0">
                  <a:moveTo>
                    <a:pt x="1842" y="1"/>
                  </a:moveTo>
                  <a:cubicBezTo>
                    <a:pt x="719" y="1"/>
                    <a:pt x="207" y="1716"/>
                    <a:pt x="54" y="2642"/>
                  </a:cubicBezTo>
                  <a:cubicBezTo>
                    <a:pt x="1" y="2944"/>
                    <a:pt x="48" y="4245"/>
                    <a:pt x="72" y="4553"/>
                  </a:cubicBezTo>
                  <a:cubicBezTo>
                    <a:pt x="610" y="10419"/>
                    <a:pt x="1089" y="16091"/>
                    <a:pt x="1089" y="16091"/>
                  </a:cubicBezTo>
                  <a:lnTo>
                    <a:pt x="2668" y="16091"/>
                  </a:lnTo>
                  <a:lnTo>
                    <a:pt x="3478" y="4742"/>
                  </a:lnTo>
                  <a:cubicBezTo>
                    <a:pt x="3478" y="4742"/>
                    <a:pt x="4117" y="933"/>
                    <a:pt x="2437" y="146"/>
                  </a:cubicBezTo>
                  <a:cubicBezTo>
                    <a:pt x="2222" y="46"/>
                    <a:pt x="2024" y="1"/>
                    <a:pt x="1842" y="1"/>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3" name="Google Shape;83;p15">
              <a:extLst>
                <a:ext uri="{FF2B5EF4-FFF2-40B4-BE49-F238E27FC236}">
                  <a16:creationId xmlns:a16="http://schemas.microsoft.com/office/drawing/2014/main" id="{CFBBE905-06D4-673F-8D84-16A7CBE7445E}"/>
                </a:ext>
              </a:extLst>
            </p:cNvPr>
            <p:cNvSpPr/>
            <p:nvPr/>
          </p:nvSpPr>
          <p:spPr>
            <a:xfrm>
              <a:off x="2241849" y="2030579"/>
              <a:ext cx="119609" cy="173545"/>
            </a:xfrm>
            <a:custGeom>
              <a:avLst/>
              <a:gdLst/>
              <a:ahLst/>
              <a:cxnLst/>
              <a:rect l="l" t="t" r="r" b="b"/>
              <a:pathLst>
                <a:path w="2894" h="4199" extrusionOk="0">
                  <a:moveTo>
                    <a:pt x="101" y="0"/>
                  </a:moveTo>
                  <a:lnTo>
                    <a:pt x="1" y="816"/>
                  </a:lnTo>
                  <a:cubicBezTo>
                    <a:pt x="1" y="816"/>
                    <a:pt x="852" y="3880"/>
                    <a:pt x="1870" y="4169"/>
                  </a:cubicBezTo>
                  <a:cubicBezTo>
                    <a:pt x="1938" y="4189"/>
                    <a:pt x="2002" y="4198"/>
                    <a:pt x="2063" y="4198"/>
                  </a:cubicBezTo>
                  <a:cubicBezTo>
                    <a:pt x="2662" y="4198"/>
                    <a:pt x="2893" y="3290"/>
                    <a:pt x="2491" y="2318"/>
                  </a:cubicBezTo>
                  <a:cubicBezTo>
                    <a:pt x="2053" y="1242"/>
                    <a:pt x="1680" y="0"/>
                    <a:pt x="1680" y="0"/>
                  </a:cubicBezTo>
                  <a:cubicBezTo>
                    <a:pt x="1347" y="8"/>
                    <a:pt x="1061" y="11"/>
                    <a:pt x="827" y="11"/>
                  </a:cubicBezTo>
                  <a:cubicBezTo>
                    <a:pt x="359" y="11"/>
                    <a:pt x="101" y="0"/>
                    <a:pt x="101"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4" name="Google Shape;84;p15">
              <a:extLst>
                <a:ext uri="{FF2B5EF4-FFF2-40B4-BE49-F238E27FC236}">
                  <a16:creationId xmlns:a16="http://schemas.microsoft.com/office/drawing/2014/main" id="{95CF48F4-9174-EB06-35EF-565D99111895}"/>
                </a:ext>
              </a:extLst>
            </p:cNvPr>
            <p:cNvSpPr/>
            <p:nvPr/>
          </p:nvSpPr>
          <p:spPr>
            <a:xfrm>
              <a:off x="1676513" y="907504"/>
              <a:ext cx="828667" cy="585522"/>
            </a:xfrm>
            <a:custGeom>
              <a:avLst/>
              <a:gdLst/>
              <a:ahLst/>
              <a:cxnLst/>
              <a:rect l="l" t="t" r="r" b="b"/>
              <a:pathLst>
                <a:path w="20050" h="14167" extrusionOk="0">
                  <a:moveTo>
                    <a:pt x="18009" y="1"/>
                  </a:moveTo>
                  <a:cubicBezTo>
                    <a:pt x="17919" y="1"/>
                    <a:pt x="17828" y="25"/>
                    <a:pt x="17743" y="75"/>
                  </a:cubicBezTo>
                  <a:lnTo>
                    <a:pt x="1047" y="9875"/>
                  </a:lnTo>
                  <a:cubicBezTo>
                    <a:pt x="290" y="10319"/>
                    <a:pt x="0" y="11365"/>
                    <a:pt x="397" y="12211"/>
                  </a:cubicBezTo>
                  <a:lnTo>
                    <a:pt x="882" y="13240"/>
                  </a:lnTo>
                  <a:cubicBezTo>
                    <a:pt x="1158" y="13829"/>
                    <a:pt x="1695" y="14166"/>
                    <a:pt x="2249" y="14166"/>
                  </a:cubicBezTo>
                  <a:cubicBezTo>
                    <a:pt x="2491" y="14166"/>
                    <a:pt x="2735" y="14102"/>
                    <a:pt x="2963" y="13968"/>
                  </a:cubicBezTo>
                  <a:lnTo>
                    <a:pt x="19665" y="4168"/>
                  </a:lnTo>
                  <a:cubicBezTo>
                    <a:pt x="19937" y="4002"/>
                    <a:pt x="20049" y="3624"/>
                    <a:pt x="19901" y="3310"/>
                  </a:cubicBezTo>
                  <a:lnTo>
                    <a:pt x="18506" y="342"/>
                  </a:lnTo>
                  <a:cubicBezTo>
                    <a:pt x="18407" y="124"/>
                    <a:pt x="18212" y="1"/>
                    <a:pt x="18009"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5" name="Google Shape;85;p15">
              <a:extLst>
                <a:ext uri="{FF2B5EF4-FFF2-40B4-BE49-F238E27FC236}">
                  <a16:creationId xmlns:a16="http://schemas.microsoft.com/office/drawing/2014/main" id="{2AD79248-6698-0875-A0BC-58A5E330957E}"/>
                </a:ext>
              </a:extLst>
            </p:cNvPr>
            <p:cNvSpPr/>
            <p:nvPr/>
          </p:nvSpPr>
          <p:spPr>
            <a:xfrm>
              <a:off x="2462338" y="677302"/>
              <a:ext cx="513815" cy="322787"/>
            </a:xfrm>
            <a:custGeom>
              <a:avLst/>
              <a:gdLst/>
              <a:ahLst/>
              <a:cxnLst/>
              <a:rect l="l" t="t" r="r" b="b"/>
              <a:pathLst>
                <a:path w="12432" h="7810" extrusionOk="0">
                  <a:moveTo>
                    <a:pt x="11982" y="0"/>
                  </a:moveTo>
                  <a:cubicBezTo>
                    <a:pt x="11934" y="0"/>
                    <a:pt x="11886" y="13"/>
                    <a:pt x="11840" y="39"/>
                  </a:cubicBezTo>
                  <a:lnTo>
                    <a:pt x="0" y="6988"/>
                  </a:lnTo>
                  <a:lnTo>
                    <a:pt x="385" y="7810"/>
                  </a:lnTo>
                  <a:lnTo>
                    <a:pt x="12219" y="861"/>
                  </a:lnTo>
                  <a:cubicBezTo>
                    <a:pt x="12373" y="754"/>
                    <a:pt x="12432" y="559"/>
                    <a:pt x="12349" y="394"/>
                  </a:cubicBezTo>
                  <a:lnTo>
                    <a:pt x="12254" y="187"/>
                  </a:lnTo>
                  <a:cubicBezTo>
                    <a:pt x="12204" y="70"/>
                    <a:pt x="12096" y="0"/>
                    <a:pt x="11982" y="0"/>
                  </a:cubicBez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6" name="Google Shape;86;p15">
              <a:extLst>
                <a:ext uri="{FF2B5EF4-FFF2-40B4-BE49-F238E27FC236}">
                  <a16:creationId xmlns:a16="http://schemas.microsoft.com/office/drawing/2014/main" id="{BDDE602F-C561-BD6C-C278-F99FF1E16983}"/>
                </a:ext>
              </a:extLst>
            </p:cNvPr>
            <p:cNvSpPr/>
            <p:nvPr/>
          </p:nvSpPr>
          <p:spPr>
            <a:xfrm>
              <a:off x="2891538" y="596008"/>
              <a:ext cx="116137" cy="211031"/>
            </a:xfrm>
            <a:custGeom>
              <a:avLst/>
              <a:gdLst/>
              <a:ahLst/>
              <a:cxnLst/>
              <a:rect l="l" t="t" r="r" b="b"/>
              <a:pathLst>
                <a:path w="2810" h="5106" extrusionOk="0">
                  <a:moveTo>
                    <a:pt x="404" y="0"/>
                  </a:moveTo>
                  <a:cubicBezTo>
                    <a:pt x="358" y="0"/>
                    <a:pt x="310" y="12"/>
                    <a:pt x="267" y="36"/>
                  </a:cubicBezTo>
                  <a:lnTo>
                    <a:pt x="202" y="78"/>
                  </a:lnTo>
                  <a:cubicBezTo>
                    <a:pt x="54" y="172"/>
                    <a:pt x="0" y="362"/>
                    <a:pt x="77" y="521"/>
                  </a:cubicBezTo>
                  <a:lnTo>
                    <a:pt x="2147" y="4933"/>
                  </a:lnTo>
                  <a:cubicBezTo>
                    <a:pt x="2193" y="5041"/>
                    <a:pt x="2297" y="5106"/>
                    <a:pt x="2406" y="5106"/>
                  </a:cubicBezTo>
                  <a:cubicBezTo>
                    <a:pt x="2452" y="5106"/>
                    <a:pt x="2499" y="5094"/>
                    <a:pt x="2543" y="5069"/>
                  </a:cubicBezTo>
                  <a:lnTo>
                    <a:pt x="2609" y="5028"/>
                  </a:lnTo>
                  <a:cubicBezTo>
                    <a:pt x="2756" y="4933"/>
                    <a:pt x="2810" y="4744"/>
                    <a:pt x="2733" y="4584"/>
                  </a:cubicBezTo>
                  <a:lnTo>
                    <a:pt x="663" y="178"/>
                  </a:lnTo>
                  <a:cubicBezTo>
                    <a:pt x="621" y="66"/>
                    <a:pt x="515" y="0"/>
                    <a:pt x="4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7" name="Google Shape;87;p15">
              <a:extLst>
                <a:ext uri="{FF2B5EF4-FFF2-40B4-BE49-F238E27FC236}">
                  <a16:creationId xmlns:a16="http://schemas.microsoft.com/office/drawing/2014/main" id="{DEC356B1-A369-8945-BEEE-235513988D78}"/>
                </a:ext>
              </a:extLst>
            </p:cNvPr>
            <p:cNvSpPr/>
            <p:nvPr/>
          </p:nvSpPr>
          <p:spPr>
            <a:xfrm>
              <a:off x="2843885" y="624111"/>
              <a:ext cx="116137" cy="211196"/>
            </a:xfrm>
            <a:custGeom>
              <a:avLst/>
              <a:gdLst/>
              <a:ahLst/>
              <a:cxnLst/>
              <a:rect l="l" t="t" r="r" b="b"/>
              <a:pathLst>
                <a:path w="2810" h="5110" extrusionOk="0">
                  <a:moveTo>
                    <a:pt x="403" y="0"/>
                  </a:moveTo>
                  <a:cubicBezTo>
                    <a:pt x="357" y="0"/>
                    <a:pt x="310" y="12"/>
                    <a:pt x="266" y="36"/>
                  </a:cubicBezTo>
                  <a:lnTo>
                    <a:pt x="195" y="78"/>
                  </a:lnTo>
                  <a:cubicBezTo>
                    <a:pt x="53" y="173"/>
                    <a:pt x="0" y="362"/>
                    <a:pt x="77" y="521"/>
                  </a:cubicBezTo>
                  <a:lnTo>
                    <a:pt x="2135" y="4933"/>
                  </a:lnTo>
                  <a:cubicBezTo>
                    <a:pt x="2180" y="5044"/>
                    <a:pt x="2288" y="5109"/>
                    <a:pt x="2399" y="5109"/>
                  </a:cubicBezTo>
                  <a:cubicBezTo>
                    <a:pt x="2448" y="5109"/>
                    <a:pt x="2498" y="5097"/>
                    <a:pt x="2543" y="5069"/>
                  </a:cubicBezTo>
                  <a:lnTo>
                    <a:pt x="2608" y="5034"/>
                  </a:lnTo>
                  <a:cubicBezTo>
                    <a:pt x="2756" y="4933"/>
                    <a:pt x="2809" y="4744"/>
                    <a:pt x="2732" y="4590"/>
                  </a:cubicBezTo>
                  <a:lnTo>
                    <a:pt x="663" y="178"/>
                  </a:lnTo>
                  <a:cubicBezTo>
                    <a:pt x="617" y="66"/>
                    <a:pt x="512" y="0"/>
                    <a:pt x="40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8" name="Google Shape;88;p15">
              <a:extLst>
                <a:ext uri="{FF2B5EF4-FFF2-40B4-BE49-F238E27FC236}">
                  <a16:creationId xmlns:a16="http://schemas.microsoft.com/office/drawing/2014/main" id="{7282991B-9A9B-5355-3DCF-D87B11F804D1}"/>
                </a:ext>
              </a:extLst>
            </p:cNvPr>
            <p:cNvSpPr/>
            <p:nvPr/>
          </p:nvSpPr>
          <p:spPr>
            <a:xfrm>
              <a:off x="2795489" y="652298"/>
              <a:ext cx="116137" cy="211196"/>
            </a:xfrm>
            <a:custGeom>
              <a:avLst/>
              <a:gdLst/>
              <a:ahLst/>
              <a:cxnLst/>
              <a:rect l="l" t="t" r="r" b="b"/>
              <a:pathLst>
                <a:path w="2810" h="5110" extrusionOk="0">
                  <a:moveTo>
                    <a:pt x="409" y="1"/>
                  </a:moveTo>
                  <a:cubicBezTo>
                    <a:pt x="361" y="1"/>
                    <a:pt x="312" y="13"/>
                    <a:pt x="266" y="41"/>
                  </a:cubicBezTo>
                  <a:lnTo>
                    <a:pt x="201" y="76"/>
                  </a:lnTo>
                  <a:cubicBezTo>
                    <a:pt x="53" y="171"/>
                    <a:pt x="0" y="360"/>
                    <a:pt x="77" y="520"/>
                  </a:cubicBezTo>
                  <a:lnTo>
                    <a:pt x="2147" y="4932"/>
                  </a:lnTo>
                  <a:cubicBezTo>
                    <a:pt x="2193" y="5044"/>
                    <a:pt x="2297" y="5110"/>
                    <a:pt x="2407" y="5110"/>
                  </a:cubicBezTo>
                  <a:cubicBezTo>
                    <a:pt x="2453" y="5110"/>
                    <a:pt x="2500" y="5098"/>
                    <a:pt x="2543" y="5073"/>
                  </a:cubicBezTo>
                  <a:lnTo>
                    <a:pt x="2608" y="5032"/>
                  </a:lnTo>
                  <a:cubicBezTo>
                    <a:pt x="2756" y="4937"/>
                    <a:pt x="2809" y="4748"/>
                    <a:pt x="2732" y="4589"/>
                  </a:cubicBezTo>
                  <a:lnTo>
                    <a:pt x="663" y="177"/>
                  </a:lnTo>
                  <a:cubicBezTo>
                    <a:pt x="622" y="66"/>
                    <a:pt x="518" y="1"/>
                    <a:pt x="4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9" name="Google Shape;89;p15">
              <a:extLst>
                <a:ext uri="{FF2B5EF4-FFF2-40B4-BE49-F238E27FC236}">
                  <a16:creationId xmlns:a16="http://schemas.microsoft.com/office/drawing/2014/main" id="{25BACE4B-CA52-7459-BDDC-14B1C41E5365}"/>
                </a:ext>
              </a:extLst>
            </p:cNvPr>
            <p:cNvSpPr/>
            <p:nvPr/>
          </p:nvSpPr>
          <p:spPr>
            <a:xfrm>
              <a:off x="2747589" y="680567"/>
              <a:ext cx="116137" cy="211031"/>
            </a:xfrm>
            <a:custGeom>
              <a:avLst/>
              <a:gdLst/>
              <a:ahLst/>
              <a:cxnLst/>
              <a:rect l="l" t="t" r="r" b="b"/>
              <a:pathLst>
                <a:path w="2810" h="5106" extrusionOk="0">
                  <a:moveTo>
                    <a:pt x="404" y="0"/>
                  </a:moveTo>
                  <a:cubicBezTo>
                    <a:pt x="357" y="0"/>
                    <a:pt x="310" y="12"/>
                    <a:pt x="266" y="37"/>
                  </a:cubicBezTo>
                  <a:lnTo>
                    <a:pt x="201" y="72"/>
                  </a:lnTo>
                  <a:cubicBezTo>
                    <a:pt x="53" y="173"/>
                    <a:pt x="0" y="362"/>
                    <a:pt x="77" y="516"/>
                  </a:cubicBezTo>
                  <a:lnTo>
                    <a:pt x="2147" y="4928"/>
                  </a:lnTo>
                  <a:cubicBezTo>
                    <a:pt x="2188" y="5040"/>
                    <a:pt x="2295" y="5106"/>
                    <a:pt x="2405" y="5106"/>
                  </a:cubicBezTo>
                  <a:cubicBezTo>
                    <a:pt x="2452" y="5106"/>
                    <a:pt x="2499" y="5094"/>
                    <a:pt x="2543" y="5070"/>
                  </a:cubicBezTo>
                  <a:lnTo>
                    <a:pt x="2608" y="5028"/>
                  </a:lnTo>
                  <a:cubicBezTo>
                    <a:pt x="2756" y="4934"/>
                    <a:pt x="2809" y="4744"/>
                    <a:pt x="2732" y="4585"/>
                  </a:cubicBezTo>
                  <a:lnTo>
                    <a:pt x="662" y="173"/>
                  </a:lnTo>
                  <a:cubicBezTo>
                    <a:pt x="617" y="65"/>
                    <a:pt x="513" y="0"/>
                    <a:pt x="4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0" name="Google Shape;90;p15">
              <a:extLst>
                <a:ext uri="{FF2B5EF4-FFF2-40B4-BE49-F238E27FC236}">
                  <a16:creationId xmlns:a16="http://schemas.microsoft.com/office/drawing/2014/main" id="{6FA071D5-C8CA-EB7B-C595-88DF9DF3922E}"/>
                </a:ext>
              </a:extLst>
            </p:cNvPr>
            <p:cNvSpPr/>
            <p:nvPr/>
          </p:nvSpPr>
          <p:spPr>
            <a:xfrm>
              <a:off x="2699648" y="708671"/>
              <a:ext cx="116179" cy="211031"/>
            </a:xfrm>
            <a:custGeom>
              <a:avLst/>
              <a:gdLst/>
              <a:ahLst/>
              <a:cxnLst/>
              <a:rect l="l" t="t" r="r" b="b"/>
              <a:pathLst>
                <a:path w="2811" h="5106" extrusionOk="0">
                  <a:moveTo>
                    <a:pt x="399" y="1"/>
                  </a:moveTo>
                  <a:cubicBezTo>
                    <a:pt x="352" y="1"/>
                    <a:pt x="305" y="12"/>
                    <a:pt x="261" y="37"/>
                  </a:cubicBezTo>
                  <a:lnTo>
                    <a:pt x="196" y="78"/>
                  </a:lnTo>
                  <a:cubicBezTo>
                    <a:pt x="48" y="173"/>
                    <a:pt x="1" y="362"/>
                    <a:pt x="72" y="522"/>
                  </a:cubicBezTo>
                  <a:lnTo>
                    <a:pt x="2142" y="4934"/>
                  </a:lnTo>
                  <a:cubicBezTo>
                    <a:pt x="2187" y="5042"/>
                    <a:pt x="2294" y="5106"/>
                    <a:pt x="2405" y="5106"/>
                  </a:cubicBezTo>
                  <a:cubicBezTo>
                    <a:pt x="2452" y="5106"/>
                    <a:pt x="2500" y="5094"/>
                    <a:pt x="2544" y="5070"/>
                  </a:cubicBezTo>
                  <a:lnTo>
                    <a:pt x="2609" y="5034"/>
                  </a:lnTo>
                  <a:cubicBezTo>
                    <a:pt x="2757" y="4934"/>
                    <a:pt x="2810" y="4744"/>
                    <a:pt x="2733" y="4591"/>
                  </a:cubicBezTo>
                  <a:lnTo>
                    <a:pt x="663" y="179"/>
                  </a:lnTo>
                  <a:cubicBezTo>
                    <a:pt x="617" y="66"/>
                    <a:pt x="510" y="1"/>
                    <a:pt x="3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1" name="Google Shape;91;p15">
              <a:extLst>
                <a:ext uri="{FF2B5EF4-FFF2-40B4-BE49-F238E27FC236}">
                  <a16:creationId xmlns:a16="http://schemas.microsoft.com/office/drawing/2014/main" id="{EEA2B028-B41E-8106-D5B4-E2E9A412BD96}"/>
                </a:ext>
              </a:extLst>
            </p:cNvPr>
            <p:cNvSpPr/>
            <p:nvPr/>
          </p:nvSpPr>
          <p:spPr>
            <a:xfrm>
              <a:off x="2651500" y="736774"/>
              <a:ext cx="116137" cy="211072"/>
            </a:xfrm>
            <a:custGeom>
              <a:avLst/>
              <a:gdLst/>
              <a:ahLst/>
              <a:cxnLst/>
              <a:rect l="l" t="t" r="r" b="b"/>
              <a:pathLst>
                <a:path w="2810" h="5107" extrusionOk="0">
                  <a:moveTo>
                    <a:pt x="404" y="1"/>
                  </a:moveTo>
                  <a:cubicBezTo>
                    <a:pt x="358" y="1"/>
                    <a:pt x="311" y="12"/>
                    <a:pt x="267" y="37"/>
                  </a:cubicBezTo>
                  <a:lnTo>
                    <a:pt x="202" y="78"/>
                  </a:lnTo>
                  <a:cubicBezTo>
                    <a:pt x="54" y="173"/>
                    <a:pt x="1" y="362"/>
                    <a:pt x="78" y="522"/>
                  </a:cubicBezTo>
                  <a:lnTo>
                    <a:pt x="2148" y="4934"/>
                  </a:lnTo>
                  <a:cubicBezTo>
                    <a:pt x="2193" y="5042"/>
                    <a:pt x="2297" y="5106"/>
                    <a:pt x="2406" y="5106"/>
                  </a:cubicBezTo>
                  <a:cubicBezTo>
                    <a:pt x="2453" y="5106"/>
                    <a:pt x="2500" y="5095"/>
                    <a:pt x="2544" y="5070"/>
                  </a:cubicBezTo>
                  <a:lnTo>
                    <a:pt x="2609" y="5034"/>
                  </a:lnTo>
                  <a:cubicBezTo>
                    <a:pt x="2757" y="4934"/>
                    <a:pt x="2810" y="4745"/>
                    <a:pt x="2733" y="4591"/>
                  </a:cubicBezTo>
                  <a:lnTo>
                    <a:pt x="663" y="179"/>
                  </a:lnTo>
                  <a:cubicBezTo>
                    <a:pt x="621" y="66"/>
                    <a:pt x="515" y="1"/>
                    <a:pt x="4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2" name="Google Shape;92;p15">
              <a:extLst>
                <a:ext uri="{FF2B5EF4-FFF2-40B4-BE49-F238E27FC236}">
                  <a16:creationId xmlns:a16="http://schemas.microsoft.com/office/drawing/2014/main" id="{660427F0-7894-27E8-A3B4-617AE330AFC5}"/>
                </a:ext>
              </a:extLst>
            </p:cNvPr>
            <p:cNvSpPr/>
            <p:nvPr/>
          </p:nvSpPr>
          <p:spPr>
            <a:xfrm>
              <a:off x="2366497" y="995576"/>
              <a:ext cx="61664" cy="60342"/>
            </a:xfrm>
            <a:custGeom>
              <a:avLst/>
              <a:gdLst/>
              <a:ahLst/>
              <a:cxnLst/>
              <a:rect l="l" t="t" r="r" b="b"/>
              <a:pathLst>
                <a:path w="1492" h="1460" extrusionOk="0">
                  <a:moveTo>
                    <a:pt x="749" y="0"/>
                  </a:moveTo>
                  <a:cubicBezTo>
                    <a:pt x="646" y="0"/>
                    <a:pt x="542" y="28"/>
                    <a:pt x="444" y="85"/>
                  </a:cubicBezTo>
                  <a:cubicBezTo>
                    <a:pt x="125" y="269"/>
                    <a:pt x="1" y="712"/>
                    <a:pt x="166" y="1067"/>
                  </a:cubicBezTo>
                  <a:cubicBezTo>
                    <a:pt x="282" y="1318"/>
                    <a:pt x="508" y="1460"/>
                    <a:pt x="742" y="1460"/>
                  </a:cubicBezTo>
                  <a:cubicBezTo>
                    <a:pt x="846" y="1460"/>
                    <a:pt x="950" y="1432"/>
                    <a:pt x="1048" y="1375"/>
                  </a:cubicBezTo>
                  <a:cubicBezTo>
                    <a:pt x="1367" y="1191"/>
                    <a:pt x="1491" y="748"/>
                    <a:pt x="1326" y="393"/>
                  </a:cubicBezTo>
                  <a:cubicBezTo>
                    <a:pt x="1207" y="142"/>
                    <a:pt x="982" y="0"/>
                    <a:pt x="749"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3" name="Google Shape;93;p15">
              <a:extLst>
                <a:ext uri="{FF2B5EF4-FFF2-40B4-BE49-F238E27FC236}">
                  <a16:creationId xmlns:a16="http://schemas.microsoft.com/office/drawing/2014/main" id="{4E5F5BEB-5C08-2D19-F9BE-A0B5CB44A4A4}"/>
                </a:ext>
              </a:extLst>
            </p:cNvPr>
            <p:cNvSpPr/>
            <p:nvPr/>
          </p:nvSpPr>
          <p:spPr>
            <a:xfrm>
              <a:off x="2184898" y="1102040"/>
              <a:ext cx="61871" cy="60466"/>
            </a:xfrm>
            <a:custGeom>
              <a:avLst/>
              <a:gdLst/>
              <a:ahLst/>
              <a:cxnLst/>
              <a:rect l="l" t="t" r="r" b="b"/>
              <a:pathLst>
                <a:path w="1497" h="1463" extrusionOk="0">
                  <a:moveTo>
                    <a:pt x="745" y="0"/>
                  </a:moveTo>
                  <a:cubicBezTo>
                    <a:pt x="644" y="0"/>
                    <a:pt x="540" y="27"/>
                    <a:pt x="444" y="82"/>
                  </a:cubicBezTo>
                  <a:cubicBezTo>
                    <a:pt x="125" y="271"/>
                    <a:pt x="1" y="715"/>
                    <a:pt x="172" y="1070"/>
                  </a:cubicBezTo>
                  <a:cubicBezTo>
                    <a:pt x="287" y="1320"/>
                    <a:pt x="514" y="1462"/>
                    <a:pt x="748" y="1462"/>
                  </a:cubicBezTo>
                  <a:cubicBezTo>
                    <a:pt x="851" y="1462"/>
                    <a:pt x="956" y="1435"/>
                    <a:pt x="1053" y="1377"/>
                  </a:cubicBezTo>
                  <a:cubicBezTo>
                    <a:pt x="1373" y="1194"/>
                    <a:pt x="1497" y="750"/>
                    <a:pt x="1325" y="390"/>
                  </a:cubicBezTo>
                  <a:cubicBezTo>
                    <a:pt x="1210" y="142"/>
                    <a:pt x="981" y="0"/>
                    <a:pt x="745"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4" name="Google Shape;94;p15">
              <a:extLst>
                <a:ext uri="{FF2B5EF4-FFF2-40B4-BE49-F238E27FC236}">
                  <a16:creationId xmlns:a16="http://schemas.microsoft.com/office/drawing/2014/main" id="{202C5DD6-80C5-B2DB-1154-E4A3A00001DB}"/>
                </a:ext>
              </a:extLst>
            </p:cNvPr>
            <p:cNvSpPr/>
            <p:nvPr/>
          </p:nvSpPr>
          <p:spPr>
            <a:xfrm>
              <a:off x="2275821" y="1048767"/>
              <a:ext cx="61664" cy="60466"/>
            </a:xfrm>
            <a:custGeom>
              <a:avLst/>
              <a:gdLst/>
              <a:ahLst/>
              <a:cxnLst/>
              <a:rect l="l" t="t" r="r" b="b"/>
              <a:pathLst>
                <a:path w="1492" h="1463" extrusionOk="0">
                  <a:moveTo>
                    <a:pt x="739" y="0"/>
                  </a:moveTo>
                  <a:cubicBezTo>
                    <a:pt x="637" y="0"/>
                    <a:pt x="534" y="27"/>
                    <a:pt x="438" y="82"/>
                  </a:cubicBezTo>
                  <a:cubicBezTo>
                    <a:pt x="119" y="271"/>
                    <a:pt x="1" y="714"/>
                    <a:pt x="166" y="1069"/>
                  </a:cubicBezTo>
                  <a:cubicBezTo>
                    <a:pt x="281" y="1320"/>
                    <a:pt x="508" y="1462"/>
                    <a:pt x="742" y="1462"/>
                  </a:cubicBezTo>
                  <a:cubicBezTo>
                    <a:pt x="845" y="1462"/>
                    <a:pt x="950" y="1435"/>
                    <a:pt x="1048" y="1377"/>
                  </a:cubicBezTo>
                  <a:cubicBezTo>
                    <a:pt x="1367" y="1194"/>
                    <a:pt x="1491" y="750"/>
                    <a:pt x="1320" y="395"/>
                  </a:cubicBezTo>
                  <a:cubicBezTo>
                    <a:pt x="1204" y="143"/>
                    <a:pt x="975" y="0"/>
                    <a:pt x="739"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5" name="Google Shape;95;p15">
              <a:extLst>
                <a:ext uri="{FF2B5EF4-FFF2-40B4-BE49-F238E27FC236}">
                  <a16:creationId xmlns:a16="http://schemas.microsoft.com/office/drawing/2014/main" id="{A57D7B1C-D74E-23C3-140E-6954F710038F}"/>
                </a:ext>
              </a:extLst>
            </p:cNvPr>
            <p:cNvSpPr/>
            <p:nvPr/>
          </p:nvSpPr>
          <p:spPr>
            <a:xfrm>
              <a:off x="1920931" y="944081"/>
              <a:ext cx="125685" cy="443430"/>
            </a:xfrm>
            <a:custGeom>
              <a:avLst/>
              <a:gdLst/>
              <a:ahLst/>
              <a:cxnLst/>
              <a:rect l="l" t="t" r="r" b="b"/>
              <a:pathLst>
                <a:path w="3041" h="10729" extrusionOk="0">
                  <a:moveTo>
                    <a:pt x="2597" y="1"/>
                  </a:moveTo>
                  <a:cubicBezTo>
                    <a:pt x="2597" y="1"/>
                    <a:pt x="450" y="2124"/>
                    <a:pt x="225" y="5495"/>
                  </a:cubicBezTo>
                  <a:cubicBezTo>
                    <a:pt x="0" y="8866"/>
                    <a:pt x="1035" y="10729"/>
                    <a:pt x="1035" y="10729"/>
                  </a:cubicBezTo>
                  <a:lnTo>
                    <a:pt x="2331" y="9984"/>
                  </a:lnTo>
                  <a:cubicBezTo>
                    <a:pt x="2331" y="9984"/>
                    <a:pt x="1509" y="7825"/>
                    <a:pt x="1710" y="5660"/>
                  </a:cubicBezTo>
                  <a:cubicBezTo>
                    <a:pt x="1911" y="3496"/>
                    <a:pt x="2881" y="3082"/>
                    <a:pt x="2881" y="3082"/>
                  </a:cubicBezTo>
                  <a:cubicBezTo>
                    <a:pt x="3040" y="2047"/>
                    <a:pt x="2946" y="988"/>
                    <a:pt x="2597" y="1"/>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6" name="Google Shape;96;p15">
              <a:extLst>
                <a:ext uri="{FF2B5EF4-FFF2-40B4-BE49-F238E27FC236}">
                  <a16:creationId xmlns:a16="http://schemas.microsoft.com/office/drawing/2014/main" id="{F179A262-4757-B262-658F-B30255A1D088}"/>
                </a:ext>
              </a:extLst>
            </p:cNvPr>
            <p:cNvSpPr/>
            <p:nvPr/>
          </p:nvSpPr>
          <p:spPr>
            <a:xfrm>
              <a:off x="1963459" y="1341748"/>
              <a:ext cx="87785" cy="71212"/>
            </a:xfrm>
            <a:custGeom>
              <a:avLst/>
              <a:gdLst/>
              <a:ahLst/>
              <a:cxnLst/>
              <a:rect l="l" t="t" r="r" b="b"/>
              <a:pathLst>
                <a:path w="2124" h="1723" extrusionOk="0">
                  <a:moveTo>
                    <a:pt x="1923" y="1"/>
                  </a:moveTo>
                  <a:lnTo>
                    <a:pt x="994" y="539"/>
                  </a:lnTo>
                  <a:lnTo>
                    <a:pt x="0" y="1107"/>
                  </a:lnTo>
                  <a:cubicBezTo>
                    <a:pt x="0" y="1107"/>
                    <a:pt x="148" y="1722"/>
                    <a:pt x="740" y="1722"/>
                  </a:cubicBezTo>
                  <a:cubicBezTo>
                    <a:pt x="745" y="1722"/>
                    <a:pt x="750" y="1722"/>
                    <a:pt x="756" y="1722"/>
                  </a:cubicBezTo>
                  <a:cubicBezTo>
                    <a:pt x="1246" y="1722"/>
                    <a:pt x="1694" y="1451"/>
                    <a:pt x="1923" y="1024"/>
                  </a:cubicBezTo>
                  <a:cubicBezTo>
                    <a:pt x="2124" y="598"/>
                    <a:pt x="1923" y="1"/>
                    <a:pt x="1923"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7" name="Google Shape;97;p15">
              <a:extLst>
                <a:ext uri="{FF2B5EF4-FFF2-40B4-BE49-F238E27FC236}">
                  <a16:creationId xmlns:a16="http://schemas.microsoft.com/office/drawing/2014/main" id="{B312C595-CCCC-B8FE-4ECD-99E9A35A290F}"/>
                </a:ext>
              </a:extLst>
            </p:cNvPr>
            <p:cNvSpPr/>
            <p:nvPr/>
          </p:nvSpPr>
          <p:spPr>
            <a:xfrm>
              <a:off x="2376044" y="1030913"/>
              <a:ext cx="89149" cy="104110"/>
            </a:xfrm>
            <a:custGeom>
              <a:avLst/>
              <a:gdLst/>
              <a:ahLst/>
              <a:cxnLst/>
              <a:rect l="l" t="t" r="r" b="b"/>
              <a:pathLst>
                <a:path w="2157" h="2519" extrusionOk="0">
                  <a:moveTo>
                    <a:pt x="966" y="1"/>
                  </a:moveTo>
                  <a:cubicBezTo>
                    <a:pt x="697" y="1"/>
                    <a:pt x="417" y="168"/>
                    <a:pt x="278" y="543"/>
                  </a:cubicBezTo>
                  <a:cubicBezTo>
                    <a:pt x="1" y="1300"/>
                    <a:pt x="586" y="2519"/>
                    <a:pt x="586" y="2519"/>
                  </a:cubicBezTo>
                  <a:lnTo>
                    <a:pt x="1727" y="1856"/>
                  </a:lnTo>
                  <a:cubicBezTo>
                    <a:pt x="1727" y="1856"/>
                    <a:pt x="2136" y="1525"/>
                    <a:pt x="2153" y="1141"/>
                  </a:cubicBezTo>
                  <a:cubicBezTo>
                    <a:pt x="2157" y="1043"/>
                    <a:pt x="2130" y="1007"/>
                    <a:pt x="2087" y="1007"/>
                  </a:cubicBezTo>
                  <a:cubicBezTo>
                    <a:pt x="1992" y="1007"/>
                    <a:pt x="1821" y="1185"/>
                    <a:pt x="1739" y="1271"/>
                  </a:cubicBezTo>
                  <a:cubicBezTo>
                    <a:pt x="1722" y="999"/>
                    <a:pt x="1674" y="721"/>
                    <a:pt x="1591" y="460"/>
                  </a:cubicBezTo>
                  <a:cubicBezTo>
                    <a:pt x="1494" y="168"/>
                    <a:pt x="1235" y="1"/>
                    <a:pt x="966"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8" name="Google Shape;98;p15">
              <a:extLst>
                <a:ext uri="{FF2B5EF4-FFF2-40B4-BE49-F238E27FC236}">
                  <a16:creationId xmlns:a16="http://schemas.microsoft.com/office/drawing/2014/main" id="{8BDFE2F5-CAC9-A1EB-BD5F-8A971BAE5211}"/>
                </a:ext>
              </a:extLst>
            </p:cNvPr>
            <p:cNvSpPr/>
            <p:nvPr/>
          </p:nvSpPr>
          <p:spPr>
            <a:xfrm>
              <a:off x="3366447" y="4380463"/>
              <a:ext cx="800562" cy="109566"/>
            </a:xfrm>
            <a:custGeom>
              <a:avLst/>
              <a:gdLst/>
              <a:ahLst/>
              <a:cxnLst/>
              <a:rect l="l" t="t" r="r" b="b"/>
              <a:pathLst>
                <a:path w="19370" h="2651" extrusionOk="0">
                  <a:moveTo>
                    <a:pt x="9682" y="1"/>
                  </a:moveTo>
                  <a:cubicBezTo>
                    <a:pt x="4336" y="1"/>
                    <a:pt x="1" y="592"/>
                    <a:pt x="1" y="1325"/>
                  </a:cubicBezTo>
                  <a:cubicBezTo>
                    <a:pt x="1" y="2059"/>
                    <a:pt x="4336" y="2650"/>
                    <a:pt x="9682" y="2650"/>
                  </a:cubicBezTo>
                  <a:cubicBezTo>
                    <a:pt x="15028" y="2650"/>
                    <a:pt x="19369" y="2059"/>
                    <a:pt x="19369" y="1325"/>
                  </a:cubicBezTo>
                  <a:cubicBezTo>
                    <a:pt x="19369" y="598"/>
                    <a:pt x="15028" y="1"/>
                    <a:pt x="968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9" name="Google Shape;99;p15">
              <a:extLst>
                <a:ext uri="{FF2B5EF4-FFF2-40B4-BE49-F238E27FC236}">
                  <a16:creationId xmlns:a16="http://schemas.microsoft.com/office/drawing/2014/main" id="{1FC57205-BE59-26E9-73F2-E25A88F200D5}"/>
                </a:ext>
              </a:extLst>
            </p:cNvPr>
            <p:cNvSpPr/>
            <p:nvPr/>
          </p:nvSpPr>
          <p:spPr>
            <a:xfrm>
              <a:off x="3346898" y="2902166"/>
              <a:ext cx="341510" cy="209543"/>
            </a:xfrm>
            <a:custGeom>
              <a:avLst/>
              <a:gdLst/>
              <a:ahLst/>
              <a:cxnLst/>
              <a:rect l="l" t="t" r="r" b="b"/>
              <a:pathLst>
                <a:path w="8263" h="5070" extrusionOk="0">
                  <a:moveTo>
                    <a:pt x="7789" y="1"/>
                  </a:moveTo>
                  <a:cubicBezTo>
                    <a:pt x="7789" y="1"/>
                    <a:pt x="5779" y="2201"/>
                    <a:pt x="4850" y="2934"/>
                  </a:cubicBezTo>
                  <a:cubicBezTo>
                    <a:pt x="4850" y="2934"/>
                    <a:pt x="4022" y="2721"/>
                    <a:pt x="2266" y="2148"/>
                  </a:cubicBezTo>
                  <a:cubicBezTo>
                    <a:pt x="651" y="1615"/>
                    <a:pt x="1" y="1302"/>
                    <a:pt x="0" y="1302"/>
                  </a:cubicBezTo>
                  <a:lnTo>
                    <a:pt x="0" y="1302"/>
                  </a:lnTo>
                  <a:cubicBezTo>
                    <a:pt x="243" y="1887"/>
                    <a:pt x="420" y="2497"/>
                    <a:pt x="527" y="3118"/>
                  </a:cubicBezTo>
                  <a:cubicBezTo>
                    <a:pt x="527" y="3118"/>
                    <a:pt x="3797" y="5022"/>
                    <a:pt x="5116" y="5069"/>
                  </a:cubicBezTo>
                  <a:cubicBezTo>
                    <a:pt x="5116" y="5069"/>
                    <a:pt x="6914" y="3857"/>
                    <a:pt x="8262" y="2266"/>
                  </a:cubicBezTo>
                  <a:lnTo>
                    <a:pt x="7789" y="1"/>
                  </a:ln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0" name="Google Shape;100;p15">
              <a:extLst>
                <a:ext uri="{FF2B5EF4-FFF2-40B4-BE49-F238E27FC236}">
                  <a16:creationId xmlns:a16="http://schemas.microsoft.com/office/drawing/2014/main" id="{7E05635B-6827-B1B4-4B65-2E36654259A6}"/>
                </a:ext>
              </a:extLst>
            </p:cNvPr>
            <p:cNvSpPr/>
            <p:nvPr/>
          </p:nvSpPr>
          <p:spPr>
            <a:xfrm>
              <a:off x="3589374" y="3424771"/>
              <a:ext cx="194582" cy="955508"/>
            </a:xfrm>
            <a:custGeom>
              <a:avLst/>
              <a:gdLst/>
              <a:ahLst/>
              <a:cxnLst/>
              <a:rect l="l" t="t" r="r" b="b"/>
              <a:pathLst>
                <a:path w="4708" h="23119" extrusionOk="0">
                  <a:moveTo>
                    <a:pt x="4708" y="0"/>
                  </a:moveTo>
                  <a:lnTo>
                    <a:pt x="988" y="391"/>
                  </a:lnTo>
                  <a:lnTo>
                    <a:pt x="0" y="11267"/>
                  </a:lnTo>
                  <a:lnTo>
                    <a:pt x="876" y="23119"/>
                  </a:lnTo>
                  <a:lnTo>
                    <a:pt x="2254" y="23119"/>
                  </a:lnTo>
                  <a:cubicBezTo>
                    <a:pt x="2579" y="18926"/>
                    <a:pt x="3105" y="15259"/>
                    <a:pt x="2478" y="12396"/>
                  </a:cubicBezTo>
                  <a:lnTo>
                    <a:pt x="4708"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1" name="Google Shape;101;p15">
              <a:extLst>
                <a:ext uri="{FF2B5EF4-FFF2-40B4-BE49-F238E27FC236}">
                  <a16:creationId xmlns:a16="http://schemas.microsoft.com/office/drawing/2014/main" id="{299A50E8-7AEC-7272-3369-D24BEDB4D99F}"/>
                </a:ext>
              </a:extLst>
            </p:cNvPr>
            <p:cNvSpPr/>
            <p:nvPr/>
          </p:nvSpPr>
          <p:spPr>
            <a:xfrm>
              <a:off x="3519198" y="4372900"/>
              <a:ext cx="168709" cy="69186"/>
            </a:xfrm>
            <a:custGeom>
              <a:avLst/>
              <a:gdLst/>
              <a:ahLst/>
              <a:cxnLst/>
              <a:rect l="l" t="t" r="r" b="b"/>
              <a:pathLst>
                <a:path w="4082" h="1674" extrusionOk="0">
                  <a:moveTo>
                    <a:pt x="2562" y="0"/>
                  </a:moveTo>
                  <a:cubicBezTo>
                    <a:pt x="1811" y="586"/>
                    <a:pt x="1024" y="219"/>
                    <a:pt x="515" y="598"/>
                  </a:cubicBezTo>
                  <a:cubicBezTo>
                    <a:pt x="1" y="970"/>
                    <a:pt x="19" y="1674"/>
                    <a:pt x="19" y="1674"/>
                  </a:cubicBezTo>
                  <a:lnTo>
                    <a:pt x="4052" y="1674"/>
                  </a:lnTo>
                  <a:cubicBezTo>
                    <a:pt x="4052" y="1674"/>
                    <a:pt x="4076" y="751"/>
                    <a:pt x="4076" y="479"/>
                  </a:cubicBezTo>
                  <a:cubicBezTo>
                    <a:pt x="4082" y="343"/>
                    <a:pt x="4052" y="207"/>
                    <a:pt x="3993" y="83"/>
                  </a:cubicBezTo>
                  <a:cubicBezTo>
                    <a:pt x="3713" y="110"/>
                    <a:pt x="3487" y="120"/>
                    <a:pt x="3304" y="120"/>
                  </a:cubicBezTo>
                  <a:cubicBezTo>
                    <a:pt x="2682" y="120"/>
                    <a:pt x="2562" y="0"/>
                    <a:pt x="256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2" name="Google Shape;102;p15">
              <a:extLst>
                <a:ext uri="{FF2B5EF4-FFF2-40B4-BE49-F238E27FC236}">
                  <a16:creationId xmlns:a16="http://schemas.microsoft.com/office/drawing/2014/main" id="{581FE441-B152-DF5F-7D2C-EE5323EA6A00}"/>
                </a:ext>
              </a:extLst>
            </p:cNvPr>
            <p:cNvSpPr/>
            <p:nvPr/>
          </p:nvSpPr>
          <p:spPr>
            <a:xfrm>
              <a:off x="3747746" y="3417663"/>
              <a:ext cx="246451" cy="962989"/>
            </a:xfrm>
            <a:custGeom>
              <a:avLst/>
              <a:gdLst/>
              <a:ahLst/>
              <a:cxnLst/>
              <a:rect l="l" t="t" r="r" b="b"/>
              <a:pathLst>
                <a:path w="5963" h="23300" extrusionOk="0">
                  <a:moveTo>
                    <a:pt x="3638" y="1"/>
                  </a:moveTo>
                  <a:lnTo>
                    <a:pt x="1" y="971"/>
                  </a:lnTo>
                  <a:lnTo>
                    <a:pt x="1089" y="12154"/>
                  </a:lnTo>
                  <a:lnTo>
                    <a:pt x="4572" y="23107"/>
                  </a:lnTo>
                  <a:cubicBezTo>
                    <a:pt x="4791" y="23248"/>
                    <a:pt x="5027" y="23299"/>
                    <a:pt x="5275" y="23299"/>
                  </a:cubicBezTo>
                  <a:cubicBezTo>
                    <a:pt x="5496" y="23299"/>
                    <a:pt x="5727" y="23258"/>
                    <a:pt x="5962" y="23202"/>
                  </a:cubicBezTo>
                  <a:cubicBezTo>
                    <a:pt x="5696" y="19985"/>
                    <a:pt x="4448" y="13521"/>
                    <a:pt x="3650" y="12125"/>
                  </a:cubicBezTo>
                  <a:lnTo>
                    <a:pt x="3638"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3" name="Google Shape;103;p15">
              <a:extLst>
                <a:ext uri="{FF2B5EF4-FFF2-40B4-BE49-F238E27FC236}">
                  <a16:creationId xmlns:a16="http://schemas.microsoft.com/office/drawing/2014/main" id="{9ABC158B-F15B-FFC7-DA12-08E26CCE1147}"/>
                </a:ext>
              </a:extLst>
            </p:cNvPr>
            <p:cNvSpPr/>
            <p:nvPr/>
          </p:nvSpPr>
          <p:spPr>
            <a:xfrm>
              <a:off x="3830858" y="4372900"/>
              <a:ext cx="167469" cy="69186"/>
            </a:xfrm>
            <a:custGeom>
              <a:avLst/>
              <a:gdLst/>
              <a:ahLst/>
              <a:cxnLst/>
              <a:rect l="l" t="t" r="r" b="b"/>
              <a:pathLst>
                <a:path w="4052" h="1674" extrusionOk="0">
                  <a:moveTo>
                    <a:pt x="2561" y="0"/>
                  </a:moveTo>
                  <a:cubicBezTo>
                    <a:pt x="1810" y="592"/>
                    <a:pt x="1024" y="225"/>
                    <a:pt x="515" y="598"/>
                  </a:cubicBezTo>
                  <a:cubicBezTo>
                    <a:pt x="0" y="970"/>
                    <a:pt x="18" y="1674"/>
                    <a:pt x="18" y="1674"/>
                  </a:cubicBezTo>
                  <a:lnTo>
                    <a:pt x="4046" y="1674"/>
                  </a:lnTo>
                  <a:lnTo>
                    <a:pt x="4046" y="491"/>
                  </a:lnTo>
                  <a:cubicBezTo>
                    <a:pt x="4052" y="349"/>
                    <a:pt x="4022" y="213"/>
                    <a:pt x="3951" y="89"/>
                  </a:cubicBezTo>
                  <a:cubicBezTo>
                    <a:pt x="3678" y="115"/>
                    <a:pt x="3457" y="125"/>
                    <a:pt x="3280" y="125"/>
                  </a:cubicBezTo>
                  <a:cubicBezTo>
                    <a:pt x="2658" y="125"/>
                    <a:pt x="2561" y="0"/>
                    <a:pt x="25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4" name="Google Shape;104;p15">
              <a:extLst>
                <a:ext uri="{FF2B5EF4-FFF2-40B4-BE49-F238E27FC236}">
                  <a16:creationId xmlns:a16="http://schemas.microsoft.com/office/drawing/2014/main" id="{09276933-7FA3-AB57-C14C-0681E96E80A1}"/>
                </a:ext>
              </a:extLst>
            </p:cNvPr>
            <p:cNvSpPr/>
            <p:nvPr/>
          </p:nvSpPr>
          <p:spPr>
            <a:xfrm>
              <a:off x="3581315" y="2878484"/>
              <a:ext cx="363249" cy="909053"/>
            </a:xfrm>
            <a:custGeom>
              <a:avLst/>
              <a:gdLst/>
              <a:ahLst/>
              <a:cxnLst/>
              <a:rect l="l" t="t" r="r" b="b"/>
              <a:pathLst>
                <a:path w="8789" h="21995" extrusionOk="0">
                  <a:moveTo>
                    <a:pt x="5950" y="0"/>
                  </a:moveTo>
                  <a:lnTo>
                    <a:pt x="4755" y="178"/>
                  </a:lnTo>
                  <a:lnTo>
                    <a:pt x="4589" y="201"/>
                  </a:lnTo>
                  <a:lnTo>
                    <a:pt x="3968" y="296"/>
                  </a:lnTo>
                  <a:lnTo>
                    <a:pt x="3649" y="343"/>
                  </a:lnTo>
                  <a:lnTo>
                    <a:pt x="3531" y="361"/>
                  </a:lnTo>
                  <a:lnTo>
                    <a:pt x="2117" y="574"/>
                  </a:lnTo>
                  <a:lnTo>
                    <a:pt x="0" y="21338"/>
                  </a:lnTo>
                  <a:cubicBezTo>
                    <a:pt x="812" y="21770"/>
                    <a:pt x="2257" y="21995"/>
                    <a:pt x="3785" y="21995"/>
                  </a:cubicBezTo>
                  <a:cubicBezTo>
                    <a:pt x="3805" y="21995"/>
                    <a:pt x="3824" y="21995"/>
                    <a:pt x="3844" y="21995"/>
                  </a:cubicBezTo>
                  <a:lnTo>
                    <a:pt x="3998" y="21995"/>
                  </a:lnTo>
                  <a:cubicBezTo>
                    <a:pt x="5820" y="21971"/>
                    <a:pt x="7724" y="21628"/>
                    <a:pt x="8788" y="20936"/>
                  </a:cubicBezTo>
                  <a:lnTo>
                    <a:pt x="7280" y="10167"/>
                  </a:lnTo>
                  <a:lnTo>
                    <a:pt x="8676" y="1041"/>
                  </a:lnTo>
                  <a:lnTo>
                    <a:pt x="6801" y="325"/>
                  </a:lnTo>
                  <a:lnTo>
                    <a:pt x="6701" y="284"/>
                  </a:lnTo>
                  <a:lnTo>
                    <a:pt x="6281" y="124"/>
                  </a:lnTo>
                  <a:lnTo>
                    <a:pt x="5950" y="0"/>
                  </a:ln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5" name="Google Shape;105;p15">
              <a:extLst>
                <a:ext uri="{FF2B5EF4-FFF2-40B4-BE49-F238E27FC236}">
                  <a16:creationId xmlns:a16="http://schemas.microsoft.com/office/drawing/2014/main" id="{72CDCA54-9849-380A-2D14-C6AD0F9D1333}"/>
                </a:ext>
              </a:extLst>
            </p:cNvPr>
            <p:cNvSpPr/>
            <p:nvPr/>
          </p:nvSpPr>
          <p:spPr>
            <a:xfrm>
              <a:off x="3713030" y="2885800"/>
              <a:ext cx="64847" cy="901738"/>
            </a:xfrm>
            <a:custGeom>
              <a:avLst/>
              <a:gdLst/>
              <a:ahLst/>
              <a:cxnLst/>
              <a:rect l="l" t="t" r="r" b="b"/>
              <a:pathLst>
                <a:path w="1569" h="21818" extrusionOk="0">
                  <a:moveTo>
                    <a:pt x="1568" y="1"/>
                  </a:moveTo>
                  <a:lnTo>
                    <a:pt x="1402" y="24"/>
                  </a:lnTo>
                  <a:cubicBezTo>
                    <a:pt x="1190" y="1355"/>
                    <a:pt x="870" y="3579"/>
                    <a:pt x="622" y="6317"/>
                  </a:cubicBezTo>
                  <a:cubicBezTo>
                    <a:pt x="267" y="10262"/>
                    <a:pt x="1" y="16075"/>
                    <a:pt x="657" y="21818"/>
                  </a:cubicBezTo>
                  <a:lnTo>
                    <a:pt x="811" y="21818"/>
                  </a:lnTo>
                  <a:cubicBezTo>
                    <a:pt x="155" y="16087"/>
                    <a:pt x="427" y="10279"/>
                    <a:pt x="781" y="6335"/>
                  </a:cubicBezTo>
                  <a:cubicBezTo>
                    <a:pt x="1030" y="3561"/>
                    <a:pt x="1355" y="1319"/>
                    <a:pt x="1568"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6" name="Google Shape;106;p15">
              <a:extLst>
                <a:ext uri="{FF2B5EF4-FFF2-40B4-BE49-F238E27FC236}">
                  <a16:creationId xmlns:a16="http://schemas.microsoft.com/office/drawing/2014/main" id="{DA94950C-1988-97AB-5AE3-74CA362C435E}"/>
                </a:ext>
              </a:extLst>
            </p:cNvPr>
            <p:cNvSpPr/>
            <p:nvPr/>
          </p:nvSpPr>
          <p:spPr>
            <a:xfrm>
              <a:off x="3205140" y="2731271"/>
              <a:ext cx="631398" cy="866607"/>
            </a:xfrm>
            <a:custGeom>
              <a:avLst/>
              <a:gdLst/>
              <a:ahLst/>
              <a:cxnLst/>
              <a:rect l="l" t="t" r="r" b="b"/>
              <a:pathLst>
                <a:path w="15277" h="20968" extrusionOk="0">
                  <a:moveTo>
                    <a:pt x="2747" y="0"/>
                  </a:moveTo>
                  <a:cubicBezTo>
                    <a:pt x="2684" y="0"/>
                    <a:pt x="2620" y="11"/>
                    <a:pt x="2561" y="31"/>
                  </a:cubicBezTo>
                  <a:cubicBezTo>
                    <a:pt x="2496" y="55"/>
                    <a:pt x="2431" y="91"/>
                    <a:pt x="2384" y="132"/>
                  </a:cubicBezTo>
                  <a:lnTo>
                    <a:pt x="331" y="1829"/>
                  </a:lnTo>
                  <a:cubicBezTo>
                    <a:pt x="53" y="2078"/>
                    <a:pt x="0" y="2492"/>
                    <a:pt x="207" y="2799"/>
                  </a:cubicBezTo>
                  <a:lnTo>
                    <a:pt x="12024" y="20684"/>
                  </a:lnTo>
                  <a:cubicBezTo>
                    <a:pt x="12083" y="20772"/>
                    <a:pt x="12154" y="20843"/>
                    <a:pt x="12248" y="20891"/>
                  </a:cubicBezTo>
                  <a:cubicBezTo>
                    <a:pt x="12337" y="20942"/>
                    <a:pt x="12436" y="20967"/>
                    <a:pt x="12535" y="20967"/>
                  </a:cubicBezTo>
                  <a:cubicBezTo>
                    <a:pt x="12562" y="20967"/>
                    <a:pt x="12588" y="20965"/>
                    <a:pt x="12615" y="20962"/>
                  </a:cubicBezTo>
                  <a:cubicBezTo>
                    <a:pt x="12716" y="20944"/>
                    <a:pt x="12816" y="20897"/>
                    <a:pt x="12893" y="20831"/>
                  </a:cubicBezTo>
                  <a:lnTo>
                    <a:pt x="14939" y="19134"/>
                  </a:lnTo>
                  <a:cubicBezTo>
                    <a:pt x="15217" y="18886"/>
                    <a:pt x="15276" y="18478"/>
                    <a:pt x="15069" y="18164"/>
                  </a:cubicBezTo>
                  <a:lnTo>
                    <a:pt x="3253" y="280"/>
                  </a:lnTo>
                  <a:cubicBezTo>
                    <a:pt x="3176" y="167"/>
                    <a:pt x="3064" y="79"/>
                    <a:pt x="2934" y="31"/>
                  </a:cubicBezTo>
                  <a:cubicBezTo>
                    <a:pt x="2875" y="11"/>
                    <a:pt x="2811" y="0"/>
                    <a:pt x="2747" y="0"/>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7" name="Google Shape;107;p15">
              <a:extLst>
                <a:ext uri="{FF2B5EF4-FFF2-40B4-BE49-F238E27FC236}">
                  <a16:creationId xmlns:a16="http://schemas.microsoft.com/office/drawing/2014/main" id="{66A346C9-D138-C971-1429-64950C8BE156}"/>
                </a:ext>
              </a:extLst>
            </p:cNvPr>
            <p:cNvSpPr/>
            <p:nvPr/>
          </p:nvSpPr>
          <p:spPr>
            <a:xfrm>
              <a:off x="3235930" y="2766111"/>
              <a:ext cx="567833" cy="793577"/>
            </a:xfrm>
            <a:custGeom>
              <a:avLst/>
              <a:gdLst/>
              <a:ahLst/>
              <a:cxnLst/>
              <a:rect l="l" t="t" r="r" b="b"/>
              <a:pathLst>
                <a:path w="13739" h="19201" extrusionOk="0">
                  <a:moveTo>
                    <a:pt x="2024" y="0"/>
                  </a:moveTo>
                  <a:cubicBezTo>
                    <a:pt x="1917" y="0"/>
                    <a:pt x="1817" y="37"/>
                    <a:pt x="1733" y="111"/>
                  </a:cubicBezTo>
                  <a:lnTo>
                    <a:pt x="267" y="1323"/>
                  </a:lnTo>
                  <a:cubicBezTo>
                    <a:pt x="48" y="1519"/>
                    <a:pt x="0" y="1850"/>
                    <a:pt x="166" y="2098"/>
                  </a:cubicBezTo>
                  <a:lnTo>
                    <a:pt x="11320" y="18977"/>
                  </a:lnTo>
                  <a:cubicBezTo>
                    <a:pt x="11385" y="19084"/>
                    <a:pt x="11497" y="19161"/>
                    <a:pt x="11622" y="19190"/>
                  </a:cubicBezTo>
                  <a:cubicBezTo>
                    <a:pt x="11653" y="19197"/>
                    <a:pt x="11685" y="19200"/>
                    <a:pt x="11718" y="19200"/>
                  </a:cubicBezTo>
                  <a:cubicBezTo>
                    <a:pt x="11824" y="19200"/>
                    <a:pt x="11930" y="19164"/>
                    <a:pt x="12012" y="19095"/>
                  </a:cubicBezTo>
                  <a:lnTo>
                    <a:pt x="13473" y="17883"/>
                  </a:lnTo>
                  <a:cubicBezTo>
                    <a:pt x="13698" y="17682"/>
                    <a:pt x="13739" y="17351"/>
                    <a:pt x="13579" y="17102"/>
                  </a:cubicBezTo>
                  <a:lnTo>
                    <a:pt x="2425" y="229"/>
                  </a:lnTo>
                  <a:cubicBezTo>
                    <a:pt x="2348" y="105"/>
                    <a:pt x="2224" y="28"/>
                    <a:pt x="2088" y="5"/>
                  </a:cubicBezTo>
                  <a:cubicBezTo>
                    <a:pt x="2066" y="2"/>
                    <a:pt x="2045" y="0"/>
                    <a:pt x="2024" y="0"/>
                  </a:cubicBez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8" name="Google Shape;108;p15">
              <a:extLst>
                <a:ext uri="{FF2B5EF4-FFF2-40B4-BE49-F238E27FC236}">
                  <a16:creationId xmlns:a16="http://schemas.microsoft.com/office/drawing/2014/main" id="{FECFC4BB-8A23-2921-27C4-F818F4CBF7ED}"/>
                </a:ext>
              </a:extLst>
            </p:cNvPr>
            <p:cNvSpPr/>
            <p:nvPr/>
          </p:nvSpPr>
          <p:spPr>
            <a:xfrm>
              <a:off x="3253040" y="2794380"/>
              <a:ext cx="25707" cy="94150"/>
            </a:xfrm>
            <a:custGeom>
              <a:avLst/>
              <a:gdLst/>
              <a:ahLst/>
              <a:cxnLst/>
              <a:rect l="l" t="t" r="r" b="b"/>
              <a:pathLst>
                <a:path w="622" h="2278" extrusionOk="0">
                  <a:moveTo>
                    <a:pt x="621" y="1"/>
                  </a:moveTo>
                  <a:lnTo>
                    <a:pt x="196" y="350"/>
                  </a:lnTo>
                  <a:lnTo>
                    <a:pt x="0" y="1805"/>
                  </a:lnTo>
                  <a:lnTo>
                    <a:pt x="314" y="2278"/>
                  </a:lnTo>
                  <a:lnTo>
                    <a:pt x="621"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9" name="Google Shape;109;p15">
              <a:extLst>
                <a:ext uri="{FF2B5EF4-FFF2-40B4-BE49-F238E27FC236}">
                  <a16:creationId xmlns:a16="http://schemas.microsoft.com/office/drawing/2014/main" id="{4646F5E5-9103-9A53-F288-0AB190664897}"/>
                </a:ext>
              </a:extLst>
            </p:cNvPr>
            <p:cNvSpPr/>
            <p:nvPr/>
          </p:nvSpPr>
          <p:spPr>
            <a:xfrm>
              <a:off x="3286021" y="2766111"/>
              <a:ext cx="35998" cy="172305"/>
            </a:xfrm>
            <a:custGeom>
              <a:avLst/>
              <a:gdLst/>
              <a:ahLst/>
              <a:cxnLst/>
              <a:rect l="l" t="t" r="r" b="b"/>
              <a:pathLst>
                <a:path w="871" h="4169" extrusionOk="0">
                  <a:moveTo>
                    <a:pt x="813" y="1"/>
                  </a:moveTo>
                  <a:cubicBezTo>
                    <a:pt x="707" y="1"/>
                    <a:pt x="600" y="41"/>
                    <a:pt x="515" y="111"/>
                  </a:cubicBezTo>
                  <a:lnTo>
                    <a:pt x="480" y="141"/>
                  </a:lnTo>
                  <a:lnTo>
                    <a:pt x="1" y="3695"/>
                  </a:lnTo>
                  <a:lnTo>
                    <a:pt x="314" y="4168"/>
                  </a:lnTo>
                  <a:lnTo>
                    <a:pt x="870" y="5"/>
                  </a:lnTo>
                  <a:cubicBezTo>
                    <a:pt x="851" y="2"/>
                    <a:pt x="832" y="1"/>
                    <a:pt x="813"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0" name="Google Shape;110;p15">
              <a:extLst>
                <a:ext uri="{FF2B5EF4-FFF2-40B4-BE49-F238E27FC236}">
                  <a16:creationId xmlns:a16="http://schemas.microsoft.com/office/drawing/2014/main" id="{E69924B1-F945-3716-842A-FDFB1F32E465}"/>
                </a:ext>
              </a:extLst>
            </p:cNvPr>
            <p:cNvSpPr/>
            <p:nvPr/>
          </p:nvSpPr>
          <p:spPr>
            <a:xfrm>
              <a:off x="3319042" y="2786569"/>
              <a:ext cx="37445" cy="201938"/>
            </a:xfrm>
            <a:custGeom>
              <a:avLst/>
              <a:gdLst/>
              <a:ahLst/>
              <a:cxnLst/>
              <a:rect l="l" t="t" r="r" b="b"/>
              <a:pathLst>
                <a:path w="906" h="4886" extrusionOk="0">
                  <a:moveTo>
                    <a:pt x="592" y="0"/>
                  </a:moveTo>
                  <a:lnTo>
                    <a:pt x="0" y="4406"/>
                  </a:lnTo>
                  <a:lnTo>
                    <a:pt x="314" y="4886"/>
                  </a:lnTo>
                  <a:lnTo>
                    <a:pt x="905" y="474"/>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1" name="Google Shape;111;p15">
              <a:extLst>
                <a:ext uri="{FF2B5EF4-FFF2-40B4-BE49-F238E27FC236}">
                  <a16:creationId xmlns:a16="http://schemas.microsoft.com/office/drawing/2014/main" id="{F003718F-EC7F-806D-DCD8-83ABE8459456}"/>
                </a:ext>
              </a:extLst>
            </p:cNvPr>
            <p:cNvSpPr/>
            <p:nvPr/>
          </p:nvSpPr>
          <p:spPr>
            <a:xfrm>
              <a:off x="3352023" y="2836412"/>
              <a:ext cx="37445" cy="201980"/>
            </a:xfrm>
            <a:custGeom>
              <a:avLst/>
              <a:gdLst/>
              <a:ahLst/>
              <a:cxnLst/>
              <a:rect l="l" t="t" r="r" b="b"/>
              <a:pathLst>
                <a:path w="906" h="4887" extrusionOk="0">
                  <a:moveTo>
                    <a:pt x="592" y="1"/>
                  </a:moveTo>
                  <a:lnTo>
                    <a:pt x="1" y="4407"/>
                  </a:lnTo>
                  <a:lnTo>
                    <a:pt x="314" y="4886"/>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2" name="Google Shape;112;p15">
              <a:extLst>
                <a:ext uri="{FF2B5EF4-FFF2-40B4-BE49-F238E27FC236}">
                  <a16:creationId xmlns:a16="http://schemas.microsoft.com/office/drawing/2014/main" id="{76470BCE-C92B-3984-99E3-7ACEB1342016}"/>
                </a:ext>
              </a:extLst>
            </p:cNvPr>
            <p:cNvSpPr/>
            <p:nvPr/>
          </p:nvSpPr>
          <p:spPr>
            <a:xfrm>
              <a:off x="3385044" y="2886296"/>
              <a:ext cx="37404" cy="201938"/>
            </a:xfrm>
            <a:custGeom>
              <a:avLst/>
              <a:gdLst/>
              <a:ahLst/>
              <a:cxnLst/>
              <a:rect l="l" t="t" r="r" b="b"/>
              <a:pathLst>
                <a:path w="905" h="4886" extrusionOk="0">
                  <a:moveTo>
                    <a:pt x="591" y="0"/>
                  </a:moveTo>
                  <a:lnTo>
                    <a:pt x="0" y="4412"/>
                  </a:lnTo>
                  <a:lnTo>
                    <a:pt x="313" y="4886"/>
                  </a:lnTo>
                  <a:lnTo>
                    <a:pt x="905" y="479"/>
                  </a:lnTo>
                  <a:lnTo>
                    <a:pt x="591"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3" name="Google Shape;113;p15">
              <a:extLst>
                <a:ext uri="{FF2B5EF4-FFF2-40B4-BE49-F238E27FC236}">
                  <a16:creationId xmlns:a16="http://schemas.microsoft.com/office/drawing/2014/main" id="{3F71F8E6-E24B-9DA8-BD80-6C54EC26C961}"/>
                </a:ext>
              </a:extLst>
            </p:cNvPr>
            <p:cNvSpPr/>
            <p:nvPr/>
          </p:nvSpPr>
          <p:spPr>
            <a:xfrm>
              <a:off x="3418025" y="2936386"/>
              <a:ext cx="37445" cy="201690"/>
            </a:xfrm>
            <a:custGeom>
              <a:avLst/>
              <a:gdLst/>
              <a:ahLst/>
              <a:cxnLst/>
              <a:rect l="l" t="t" r="r" b="b"/>
              <a:pathLst>
                <a:path w="906" h="4880" extrusionOk="0">
                  <a:moveTo>
                    <a:pt x="592" y="1"/>
                  </a:moveTo>
                  <a:lnTo>
                    <a:pt x="0" y="4407"/>
                  </a:lnTo>
                  <a:lnTo>
                    <a:pt x="314" y="4880"/>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4" name="Google Shape;114;p15">
              <a:extLst>
                <a:ext uri="{FF2B5EF4-FFF2-40B4-BE49-F238E27FC236}">
                  <a16:creationId xmlns:a16="http://schemas.microsoft.com/office/drawing/2014/main" id="{667B1556-0B9B-5AA9-D9E8-4832FF3DECF7}"/>
                </a:ext>
              </a:extLst>
            </p:cNvPr>
            <p:cNvSpPr/>
            <p:nvPr/>
          </p:nvSpPr>
          <p:spPr>
            <a:xfrm>
              <a:off x="3451005" y="2986270"/>
              <a:ext cx="37445" cy="201690"/>
            </a:xfrm>
            <a:custGeom>
              <a:avLst/>
              <a:gdLst/>
              <a:ahLst/>
              <a:cxnLst/>
              <a:rect l="l" t="t" r="r" b="b"/>
              <a:pathLst>
                <a:path w="906" h="4880" extrusionOk="0">
                  <a:moveTo>
                    <a:pt x="592" y="0"/>
                  </a:moveTo>
                  <a:lnTo>
                    <a:pt x="1" y="4406"/>
                  </a:lnTo>
                  <a:lnTo>
                    <a:pt x="314" y="4879"/>
                  </a:lnTo>
                  <a:lnTo>
                    <a:pt x="906"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5" name="Google Shape;115;p15">
              <a:extLst>
                <a:ext uri="{FF2B5EF4-FFF2-40B4-BE49-F238E27FC236}">
                  <a16:creationId xmlns:a16="http://schemas.microsoft.com/office/drawing/2014/main" id="{E0AFD157-CC82-558E-635E-F64497612EAE}"/>
                </a:ext>
              </a:extLst>
            </p:cNvPr>
            <p:cNvSpPr/>
            <p:nvPr/>
          </p:nvSpPr>
          <p:spPr>
            <a:xfrm>
              <a:off x="3484027" y="3036113"/>
              <a:ext cx="37445" cy="201938"/>
            </a:xfrm>
            <a:custGeom>
              <a:avLst/>
              <a:gdLst/>
              <a:ahLst/>
              <a:cxnLst/>
              <a:rect l="l" t="t" r="r" b="b"/>
              <a:pathLst>
                <a:path w="906" h="4886" extrusionOk="0">
                  <a:moveTo>
                    <a:pt x="592" y="1"/>
                  </a:moveTo>
                  <a:lnTo>
                    <a:pt x="0" y="4407"/>
                  </a:lnTo>
                  <a:lnTo>
                    <a:pt x="314" y="4886"/>
                  </a:lnTo>
                  <a:lnTo>
                    <a:pt x="905"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6" name="Google Shape;116;p15">
              <a:extLst>
                <a:ext uri="{FF2B5EF4-FFF2-40B4-BE49-F238E27FC236}">
                  <a16:creationId xmlns:a16="http://schemas.microsoft.com/office/drawing/2014/main" id="{0A3B95B1-A4CB-7664-BCBA-86AD9F73943D}"/>
                </a:ext>
              </a:extLst>
            </p:cNvPr>
            <p:cNvSpPr/>
            <p:nvPr/>
          </p:nvSpPr>
          <p:spPr>
            <a:xfrm>
              <a:off x="3517007" y="3085997"/>
              <a:ext cx="37445" cy="201938"/>
            </a:xfrm>
            <a:custGeom>
              <a:avLst/>
              <a:gdLst/>
              <a:ahLst/>
              <a:cxnLst/>
              <a:rect l="l" t="t" r="r" b="b"/>
              <a:pathLst>
                <a:path w="906" h="4886" extrusionOk="0">
                  <a:moveTo>
                    <a:pt x="592" y="0"/>
                  </a:moveTo>
                  <a:lnTo>
                    <a:pt x="1" y="4412"/>
                  </a:lnTo>
                  <a:lnTo>
                    <a:pt x="314" y="4885"/>
                  </a:lnTo>
                  <a:lnTo>
                    <a:pt x="906"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7" name="Google Shape;117;p15">
              <a:extLst>
                <a:ext uri="{FF2B5EF4-FFF2-40B4-BE49-F238E27FC236}">
                  <a16:creationId xmlns:a16="http://schemas.microsoft.com/office/drawing/2014/main" id="{4E10B03A-57AD-4E55-C30F-4E47928D6DC4}"/>
                </a:ext>
              </a:extLst>
            </p:cNvPr>
            <p:cNvSpPr/>
            <p:nvPr/>
          </p:nvSpPr>
          <p:spPr>
            <a:xfrm>
              <a:off x="3550029" y="3135840"/>
              <a:ext cx="37404" cy="201938"/>
            </a:xfrm>
            <a:custGeom>
              <a:avLst/>
              <a:gdLst/>
              <a:ahLst/>
              <a:cxnLst/>
              <a:rect l="l" t="t" r="r" b="b"/>
              <a:pathLst>
                <a:path w="905" h="4886" extrusionOk="0">
                  <a:moveTo>
                    <a:pt x="591" y="1"/>
                  </a:moveTo>
                  <a:lnTo>
                    <a:pt x="0" y="4413"/>
                  </a:lnTo>
                  <a:lnTo>
                    <a:pt x="314" y="4886"/>
                  </a:lnTo>
                  <a:lnTo>
                    <a:pt x="905" y="480"/>
                  </a:lnTo>
                  <a:lnTo>
                    <a:pt x="591"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8" name="Google Shape;118;p15">
              <a:extLst>
                <a:ext uri="{FF2B5EF4-FFF2-40B4-BE49-F238E27FC236}">
                  <a16:creationId xmlns:a16="http://schemas.microsoft.com/office/drawing/2014/main" id="{62B432C6-D661-9E97-9D4A-589B2C31485B}"/>
                </a:ext>
              </a:extLst>
            </p:cNvPr>
            <p:cNvSpPr/>
            <p:nvPr/>
          </p:nvSpPr>
          <p:spPr>
            <a:xfrm>
              <a:off x="3583009" y="3185972"/>
              <a:ext cx="37445" cy="201690"/>
            </a:xfrm>
            <a:custGeom>
              <a:avLst/>
              <a:gdLst/>
              <a:ahLst/>
              <a:cxnLst/>
              <a:rect l="l" t="t" r="r" b="b"/>
              <a:pathLst>
                <a:path w="906" h="4880" extrusionOk="0">
                  <a:moveTo>
                    <a:pt x="592" y="0"/>
                  </a:moveTo>
                  <a:lnTo>
                    <a:pt x="0" y="4406"/>
                  </a:lnTo>
                  <a:lnTo>
                    <a:pt x="314" y="4879"/>
                  </a:lnTo>
                  <a:lnTo>
                    <a:pt x="905" y="473"/>
                  </a:lnTo>
                  <a:lnTo>
                    <a:pt x="592"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9" name="Google Shape;119;p15">
              <a:extLst>
                <a:ext uri="{FF2B5EF4-FFF2-40B4-BE49-F238E27FC236}">
                  <a16:creationId xmlns:a16="http://schemas.microsoft.com/office/drawing/2014/main" id="{27858FDA-CDFF-F437-B4CF-C851D8A8BEF8}"/>
                </a:ext>
              </a:extLst>
            </p:cNvPr>
            <p:cNvSpPr/>
            <p:nvPr/>
          </p:nvSpPr>
          <p:spPr>
            <a:xfrm>
              <a:off x="3615990" y="3235815"/>
              <a:ext cx="37197" cy="201690"/>
            </a:xfrm>
            <a:custGeom>
              <a:avLst/>
              <a:gdLst/>
              <a:ahLst/>
              <a:cxnLst/>
              <a:rect l="l" t="t" r="r" b="b"/>
              <a:pathLst>
                <a:path w="900" h="4880" extrusionOk="0">
                  <a:moveTo>
                    <a:pt x="592" y="1"/>
                  </a:moveTo>
                  <a:lnTo>
                    <a:pt x="1" y="4407"/>
                  </a:lnTo>
                  <a:lnTo>
                    <a:pt x="314" y="4880"/>
                  </a:lnTo>
                  <a:lnTo>
                    <a:pt x="900" y="474"/>
                  </a:lnTo>
                  <a:lnTo>
                    <a:pt x="592"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0" name="Google Shape;120;p15">
              <a:extLst>
                <a:ext uri="{FF2B5EF4-FFF2-40B4-BE49-F238E27FC236}">
                  <a16:creationId xmlns:a16="http://schemas.microsoft.com/office/drawing/2014/main" id="{6B2C6276-264D-7402-03E1-7A1223200E8A}"/>
                </a:ext>
              </a:extLst>
            </p:cNvPr>
            <p:cNvSpPr/>
            <p:nvPr/>
          </p:nvSpPr>
          <p:spPr>
            <a:xfrm>
              <a:off x="3649011" y="3285699"/>
              <a:ext cx="37197" cy="201938"/>
            </a:xfrm>
            <a:custGeom>
              <a:avLst/>
              <a:gdLst/>
              <a:ahLst/>
              <a:cxnLst/>
              <a:rect l="l" t="t" r="r" b="b"/>
              <a:pathLst>
                <a:path w="900" h="4886" extrusionOk="0">
                  <a:moveTo>
                    <a:pt x="586" y="0"/>
                  </a:moveTo>
                  <a:lnTo>
                    <a:pt x="0" y="4412"/>
                  </a:lnTo>
                  <a:lnTo>
                    <a:pt x="314" y="4885"/>
                  </a:lnTo>
                  <a:lnTo>
                    <a:pt x="899" y="473"/>
                  </a:lnTo>
                  <a:lnTo>
                    <a:pt x="586"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1" name="Google Shape;121;p15">
              <a:extLst>
                <a:ext uri="{FF2B5EF4-FFF2-40B4-BE49-F238E27FC236}">
                  <a16:creationId xmlns:a16="http://schemas.microsoft.com/office/drawing/2014/main" id="{3D1760EE-E142-2B07-C4FF-3D681B4E805C}"/>
                </a:ext>
              </a:extLst>
            </p:cNvPr>
            <p:cNvSpPr/>
            <p:nvPr/>
          </p:nvSpPr>
          <p:spPr>
            <a:xfrm>
              <a:off x="3681992" y="3335542"/>
              <a:ext cx="37197" cy="201938"/>
            </a:xfrm>
            <a:custGeom>
              <a:avLst/>
              <a:gdLst/>
              <a:ahLst/>
              <a:cxnLst/>
              <a:rect l="l" t="t" r="r" b="b"/>
              <a:pathLst>
                <a:path w="900" h="4886" extrusionOk="0">
                  <a:moveTo>
                    <a:pt x="586" y="1"/>
                  </a:moveTo>
                  <a:lnTo>
                    <a:pt x="1" y="4413"/>
                  </a:lnTo>
                  <a:lnTo>
                    <a:pt x="314" y="4886"/>
                  </a:lnTo>
                  <a:lnTo>
                    <a:pt x="900" y="480"/>
                  </a:lnTo>
                  <a:lnTo>
                    <a:pt x="586"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2" name="Google Shape;122;p15">
              <a:extLst>
                <a:ext uri="{FF2B5EF4-FFF2-40B4-BE49-F238E27FC236}">
                  <a16:creationId xmlns:a16="http://schemas.microsoft.com/office/drawing/2014/main" id="{4939C353-0C1C-4264-336A-FA77ACEAFE0F}"/>
                </a:ext>
              </a:extLst>
            </p:cNvPr>
            <p:cNvSpPr/>
            <p:nvPr/>
          </p:nvSpPr>
          <p:spPr>
            <a:xfrm>
              <a:off x="3715964" y="3385674"/>
              <a:ext cx="36246" cy="174082"/>
            </a:xfrm>
            <a:custGeom>
              <a:avLst/>
              <a:gdLst/>
              <a:ahLst/>
              <a:cxnLst/>
              <a:rect l="l" t="t" r="r" b="b"/>
              <a:pathLst>
                <a:path w="877" h="4212" extrusionOk="0">
                  <a:moveTo>
                    <a:pt x="563" y="0"/>
                  </a:moveTo>
                  <a:lnTo>
                    <a:pt x="1" y="4199"/>
                  </a:lnTo>
                  <a:cubicBezTo>
                    <a:pt x="34" y="4208"/>
                    <a:pt x="67" y="4212"/>
                    <a:pt x="101" y="4212"/>
                  </a:cubicBezTo>
                  <a:cubicBezTo>
                    <a:pt x="206" y="4212"/>
                    <a:pt x="310" y="4172"/>
                    <a:pt x="391" y="4104"/>
                  </a:cubicBezTo>
                  <a:lnTo>
                    <a:pt x="876" y="473"/>
                  </a:lnTo>
                  <a:lnTo>
                    <a:pt x="563" y="0"/>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3" name="Google Shape;123;p15">
              <a:extLst>
                <a:ext uri="{FF2B5EF4-FFF2-40B4-BE49-F238E27FC236}">
                  <a16:creationId xmlns:a16="http://schemas.microsoft.com/office/drawing/2014/main" id="{270282AD-CF4F-17BB-1AD1-7D7F1E55C63F}"/>
                </a:ext>
              </a:extLst>
            </p:cNvPr>
            <p:cNvSpPr/>
            <p:nvPr/>
          </p:nvSpPr>
          <p:spPr>
            <a:xfrm>
              <a:off x="3759235" y="3435517"/>
              <a:ext cx="25955" cy="97332"/>
            </a:xfrm>
            <a:custGeom>
              <a:avLst/>
              <a:gdLst/>
              <a:ahLst/>
              <a:cxnLst/>
              <a:rect l="l" t="t" r="r" b="b"/>
              <a:pathLst>
                <a:path w="628" h="2355" extrusionOk="0">
                  <a:moveTo>
                    <a:pt x="314" y="1"/>
                  </a:moveTo>
                  <a:lnTo>
                    <a:pt x="1" y="2354"/>
                  </a:lnTo>
                  <a:lnTo>
                    <a:pt x="1" y="2354"/>
                  </a:lnTo>
                  <a:lnTo>
                    <a:pt x="426" y="2005"/>
                  </a:lnTo>
                  <a:lnTo>
                    <a:pt x="627" y="474"/>
                  </a:lnTo>
                  <a:lnTo>
                    <a:pt x="314"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4" name="Google Shape;124;p15">
              <a:extLst>
                <a:ext uri="{FF2B5EF4-FFF2-40B4-BE49-F238E27FC236}">
                  <a16:creationId xmlns:a16="http://schemas.microsoft.com/office/drawing/2014/main" id="{77619257-2D1E-E247-7162-89543AA698D6}"/>
                </a:ext>
              </a:extLst>
            </p:cNvPr>
            <p:cNvSpPr/>
            <p:nvPr/>
          </p:nvSpPr>
          <p:spPr>
            <a:xfrm>
              <a:off x="2923815" y="2270576"/>
              <a:ext cx="358124" cy="515798"/>
            </a:xfrm>
            <a:custGeom>
              <a:avLst/>
              <a:gdLst/>
              <a:ahLst/>
              <a:cxnLst/>
              <a:rect l="l" t="t" r="r" b="b"/>
              <a:pathLst>
                <a:path w="8665" h="12480" extrusionOk="0">
                  <a:moveTo>
                    <a:pt x="923" y="1"/>
                  </a:moveTo>
                  <a:lnTo>
                    <a:pt x="0" y="764"/>
                  </a:lnTo>
                  <a:lnTo>
                    <a:pt x="7742" y="12480"/>
                  </a:lnTo>
                  <a:lnTo>
                    <a:pt x="8664" y="11717"/>
                  </a:lnTo>
                  <a:lnTo>
                    <a:pt x="923" y="1"/>
                  </a:ln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5" name="Google Shape;125;p15">
              <a:extLst>
                <a:ext uri="{FF2B5EF4-FFF2-40B4-BE49-F238E27FC236}">
                  <a16:creationId xmlns:a16="http://schemas.microsoft.com/office/drawing/2014/main" id="{EB332E11-709B-9C54-6CA7-2C6911C24601}"/>
                </a:ext>
              </a:extLst>
            </p:cNvPr>
            <p:cNvSpPr/>
            <p:nvPr/>
          </p:nvSpPr>
          <p:spPr>
            <a:xfrm>
              <a:off x="2923815" y="2286240"/>
              <a:ext cx="339030" cy="500134"/>
            </a:xfrm>
            <a:custGeom>
              <a:avLst/>
              <a:gdLst/>
              <a:ahLst/>
              <a:cxnLst/>
              <a:rect l="l" t="t" r="r" b="b"/>
              <a:pathLst>
                <a:path w="8203" h="12101" extrusionOk="0">
                  <a:moveTo>
                    <a:pt x="461" y="0"/>
                  </a:moveTo>
                  <a:lnTo>
                    <a:pt x="0" y="385"/>
                  </a:lnTo>
                  <a:lnTo>
                    <a:pt x="7742" y="12101"/>
                  </a:lnTo>
                  <a:lnTo>
                    <a:pt x="8203" y="11722"/>
                  </a:lnTo>
                  <a:lnTo>
                    <a:pt x="461" y="0"/>
                  </a:lnTo>
                  <a:close/>
                </a:path>
              </a:pathLst>
            </a:custGeom>
            <a:solidFill>
              <a:srgbClr val="AAAA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6" name="Google Shape;126;p15">
              <a:extLst>
                <a:ext uri="{FF2B5EF4-FFF2-40B4-BE49-F238E27FC236}">
                  <a16:creationId xmlns:a16="http://schemas.microsoft.com/office/drawing/2014/main" id="{9D8F45CD-B1FB-FF2B-38A0-A20F0AD8B99B}"/>
                </a:ext>
              </a:extLst>
            </p:cNvPr>
            <p:cNvSpPr/>
            <p:nvPr/>
          </p:nvSpPr>
          <p:spPr>
            <a:xfrm>
              <a:off x="2766890" y="2019544"/>
              <a:ext cx="322209" cy="360604"/>
            </a:xfrm>
            <a:custGeom>
              <a:avLst/>
              <a:gdLst/>
              <a:ahLst/>
              <a:cxnLst/>
              <a:rect l="l" t="t" r="r" b="b"/>
              <a:pathLst>
                <a:path w="7796" h="8725" extrusionOk="0">
                  <a:moveTo>
                    <a:pt x="3898" y="1"/>
                  </a:moveTo>
                  <a:cubicBezTo>
                    <a:pt x="1745" y="1"/>
                    <a:pt x="0" y="1953"/>
                    <a:pt x="0" y="4366"/>
                  </a:cubicBezTo>
                  <a:cubicBezTo>
                    <a:pt x="0" y="6773"/>
                    <a:pt x="1745" y="8724"/>
                    <a:pt x="3898" y="8724"/>
                  </a:cubicBezTo>
                  <a:cubicBezTo>
                    <a:pt x="6050" y="8724"/>
                    <a:pt x="7795" y="6773"/>
                    <a:pt x="7795" y="4366"/>
                  </a:cubicBezTo>
                  <a:cubicBezTo>
                    <a:pt x="7795" y="1953"/>
                    <a:pt x="6050" y="1"/>
                    <a:pt x="3898" y="1"/>
                  </a:cubicBez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7" name="Google Shape;127;p15">
              <a:extLst>
                <a:ext uri="{FF2B5EF4-FFF2-40B4-BE49-F238E27FC236}">
                  <a16:creationId xmlns:a16="http://schemas.microsoft.com/office/drawing/2014/main" id="{A68A005A-7CED-11BC-CE1F-0439A0B9FA97}"/>
                </a:ext>
              </a:extLst>
            </p:cNvPr>
            <p:cNvSpPr/>
            <p:nvPr/>
          </p:nvSpPr>
          <p:spPr>
            <a:xfrm>
              <a:off x="2795242" y="2068560"/>
              <a:ext cx="265463" cy="262693"/>
            </a:xfrm>
            <a:custGeom>
              <a:avLst/>
              <a:gdLst/>
              <a:ahLst/>
              <a:cxnLst/>
              <a:rect l="l" t="t" r="r" b="b"/>
              <a:pathLst>
                <a:path w="6423" h="6356" extrusionOk="0">
                  <a:moveTo>
                    <a:pt x="3206" y="0"/>
                  </a:moveTo>
                  <a:cubicBezTo>
                    <a:pt x="2619" y="0"/>
                    <a:pt x="2028" y="203"/>
                    <a:pt x="1520" y="625"/>
                  </a:cubicBezTo>
                  <a:cubicBezTo>
                    <a:pt x="266" y="1665"/>
                    <a:pt x="0" y="3659"/>
                    <a:pt x="929" y="5066"/>
                  </a:cubicBezTo>
                  <a:cubicBezTo>
                    <a:pt x="1483" y="5910"/>
                    <a:pt x="2344" y="6356"/>
                    <a:pt x="3216" y="6356"/>
                  </a:cubicBezTo>
                  <a:cubicBezTo>
                    <a:pt x="3803" y="6356"/>
                    <a:pt x="4396" y="6154"/>
                    <a:pt x="4903" y="5734"/>
                  </a:cubicBezTo>
                  <a:cubicBezTo>
                    <a:pt x="6163" y="4688"/>
                    <a:pt x="6423" y="2695"/>
                    <a:pt x="5494" y="1287"/>
                  </a:cubicBezTo>
                  <a:cubicBezTo>
                    <a:pt x="4936" y="446"/>
                    <a:pt x="4077" y="0"/>
                    <a:pt x="32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8" name="Google Shape;128;p15">
              <a:extLst>
                <a:ext uri="{FF2B5EF4-FFF2-40B4-BE49-F238E27FC236}">
                  <a16:creationId xmlns:a16="http://schemas.microsoft.com/office/drawing/2014/main" id="{B72A1571-F376-9DF0-6784-92095BF77B1D}"/>
                </a:ext>
              </a:extLst>
            </p:cNvPr>
            <p:cNvSpPr/>
            <p:nvPr/>
          </p:nvSpPr>
          <p:spPr>
            <a:xfrm>
              <a:off x="3663187" y="2602985"/>
              <a:ext cx="50381" cy="102002"/>
            </a:xfrm>
            <a:custGeom>
              <a:avLst/>
              <a:gdLst/>
              <a:ahLst/>
              <a:cxnLst/>
              <a:rect l="l" t="t" r="r" b="b"/>
              <a:pathLst>
                <a:path w="1219" h="2468" extrusionOk="0">
                  <a:moveTo>
                    <a:pt x="533" y="1"/>
                  </a:moveTo>
                  <a:cubicBezTo>
                    <a:pt x="532" y="1"/>
                    <a:pt x="0" y="297"/>
                    <a:pt x="65" y="1302"/>
                  </a:cubicBezTo>
                  <a:cubicBezTo>
                    <a:pt x="130" y="2313"/>
                    <a:pt x="456" y="2467"/>
                    <a:pt x="456" y="2467"/>
                  </a:cubicBezTo>
                  <a:cubicBezTo>
                    <a:pt x="456" y="2467"/>
                    <a:pt x="1219" y="362"/>
                    <a:pt x="533"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9" name="Google Shape;129;p15">
              <a:extLst>
                <a:ext uri="{FF2B5EF4-FFF2-40B4-BE49-F238E27FC236}">
                  <a16:creationId xmlns:a16="http://schemas.microsoft.com/office/drawing/2014/main" id="{92EDD230-B73E-B4AF-DFC4-9866F5AA68A3}"/>
                </a:ext>
              </a:extLst>
            </p:cNvPr>
            <p:cNvSpPr/>
            <p:nvPr/>
          </p:nvSpPr>
          <p:spPr>
            <a:xfrm>
              <a:off x="3751672" y="2800827"/>
              <a:ext cx="84355" cy="101011"/>
            </a:xfrm>
            <a:custGeom>
              <a:avLst/>
              <a:gdLst/>
              <a:ahLst/>
              <a:cxnLst/>
              <a:rect l="l" t="t" r="r" b="b"/>
              <a:pathLst>
                <a:path w="2041" h="2444" extrusionOk="0">
                  <a:moveTo>
                    <a:pt x="1330" y="1"/>
                  </a:moveTo>
                  <a:cubicBezTo>
                    <a:pt x="1046" y="1"/>
                    <a:pt x="739" y="41"/>
                    <a:pt x="509" y="81"/>
                  </a:cubicBezTo>
                  <a:cubicBezTo>
                    <a:pt x="284" y="117"/>
                    <a:pt x="124" y="152"/>
                    <a:pt x="124" y="152"/>
                  </a:cubicBezTo>
                  <a:lnTo>
                    <a:pt x="42" y="1430"/>
                  </a:lnTo>
                  <a:lnTo>
                    <a:pt x="0" y="2199"/>
                  </a:lnTo>
                  <a:cubicBezTo>
                    <a:pt x="167" y="2379"/>
                    <a:pt x="380" y="2443"/>
                    <a:pt x="598" y="2443"/>
                  </a:cubicBezTo>
                  <a:cubicBezTo>
                    <a:pt x="1137" y="2443"/>
                    <a:pt x="1709" y="2051"/>
                    <a:pt x="1709" y="2051"/>
                  </a:cubicBezTo>
                  <a:lnTo>
                    <a:pt x="2041" y="182"/>
                  </a:lnTo>
                  <a:cubicBezTo>
                    <a:pt x="1904" y="45"/>
                    <a:pt x="1629" y="1"/>
                    <a:pt x="1330"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0" name="Google Shape;130;p15">
              <a:extLst>
                <a:ext uri="{FF2B5EF4-FFF2-40B4-BE49-F238E27FC236}">
                  <a16:creationId xmlns:a16="http://schemas.microsoft.com/office/drawing/2014/main" id="{359B42DB-886C-6212-8E4D-D7DDB062C42D}"/>
                </a:ext>
              </a:extLst>
            </p:cNvPr>
            <p:cNvSpPr/>
            <p:nvPr/>
          </p:nvSpPr>
          <p:spPr>
            <a:xfrm>
              <a:off x="3753862" y="2803679"/>
              <a:ext cx="63607" cy="55052"/>
            </a:xfrm>
            <a:custGeom>
              <a:avLst/>
              <a:gdLst/>
              <a:ahLst/>
              <a:cxnLst/>
              <a:rect l="l" t="t" r="r" b="b"/>
              <a:pathLst>
                <a:path w="1539" h="1332" extrusionOk="0">
                  <a:moveTo>
                    <a:pt x="456" y="0"/>
                  </a:moveTo>
                  <a:cubicBezTo>
                    <a:pt x="237" y="36"/>
                    <a:pt x="77" y="71"/>
                    <a:pt x="77" y="71"/>
                  </a:cubicBezTo>
                  <a:lnTo>
                    <a:pt x="0" y="1331"/>
                  </a:lnTo>
                  <a:cubicBezTo>
                    <a:pt x="775" y="1242"/>
                    <a:pt x="1538" y="166"/>
                    <a:pt x="1538" y="166"/>
                  </a:cubicBezTo>
                  <a:lnTo>
                    <a:pt x="456" y="0"/>
                  </a:ln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1" name="Google Shape;131;p15">
              <a:extLst>
                <a:ext uri="{FF2B5EF4-FFF2-40B4-BE49-F238E27FC236}">
                  <a16:creationId xmlns:a16="http://schemas.microsoft.com/office/drawing/2014/main" id="{ABF260BE-6A57-07AC-E431-CA366CCF80A9}"/>
                </a:ext>
              </a:extLst>
            </p:cNvPr>
            <p:cNvSpPr/>
            <p:nvPr/>
          </p:nvSpPr>
          <p:spPr>
            <a:xfrm>
              <a:off x="3640208" y="2528386"/>
              <a:ext cx="256453" cy="288855"/>
            </a:xfrm>
            <a:custGeom>
              <a:avLst/>
              <a:gdLst/>
              <a:ahLst/>
              <a:cxnLst/>
              <a:rect l="l" t="t" r="r" b="b"/>
              <a:pathLst>
                <a:path w="6205" h="6989" extrusionOk="0">
                  <a:moveTo>
                    <a:pt x="1212" y="1"/>
                  </a:moveTo>
                  <a:cubicBezTo>
                    <a:pt x="891" y="1"/>
                    <a:pt x="637" y="125"/>
                    <a:pt x="479" y="475"/>
                  </a:cubicBezTo>
                  <a:cubicBezTo>
                    <a:pt x="0" y="1528"/>
                    <a:pt x="1130" y="2320"/>
                    <a:pt x="1130" y="2320"/>
                  </a:cubicBezTo>
                  <a:cubicBezTo>
                    <a:pt x="1177" y="2314"/>
                    <a:pt x="1225" y="2311"/>
                    <a:pt x="1272" y="2311"/>
                  </a:cubicBezTo>
                  <a:cubicBezTo>
                    <a:pt x="2605" y="2311"/>
                    <a:pt x="3874" y="4809"/>
                    <a:pt x="4046" y="5609"/>
                  </a:cubicBezTo>
                  <a:cubicBezTo>
                    <a:pt x="4181" y="6263"/>
                    <a:pt x="4365" y="6988"/>
                    <a:pt x="4725" y="6988"/>
                  </a:cubicBezTo>
                  <a:cubicBezTo>
                    <a:pt x="4821" y="6988"/>
                    <a:pt x="4928" y="6938"/>
                    <a:pt x="5051" y="6821"/>
                  </a:cubicBezTo>
                  <a:cubicBezTo>
                    <a:pt x="5637" y="6259"/>
                    <a:pt x="5814" y="4568"/>
                    <a:pt x="6009" y="3314"/>
                  </a:cubicBezTo>
                  <a:cubicBezTo>
                    <a:pt x="6204" y="2060"/>
                    <a:pt x="5743" y="1108"/>
                    <a:pt x="3679" y="688"/>
                  </a:cubicBezTo>
                  <a:cubicBezTo>
                    <a:pt x="2763" y="503"/>
                    <a:pt x="1855" y="1"/>
                    <a:pt x="1212"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2" name="Google Shape;132;p15">
              <a:extLst>
                <a:ext uri="{FF2B5EF4-FFF2-40B4-BE49-F238E27FC236}">
                  <a16:creationId xmlns:a16="http://schemas.microsoft.com/office/drawing/2014/main" id="{F78C8E49-3896-1B87-061A-07A474FE80CF}"/>
                </a:ext>
              </a:extLst>
            </p:cNvPr>
            <p:cNvSpPr/>
            <p:nvPr/>
          </p:nvSpPr>
          <p:spPr>
            <a:xfrm>
              <a:off x="3674181" y="2590297"/>
              <a:ext cx="198756" cy="247567"/>
            </a:xfrm>
            <a:custGeom>
              <a:avLst/>
              <a:gdLst/>
              <a:ahLst/>
              <a:cxnLst/>
              <a:rect l="l" t="t" r="r" b="b"/>
              <a:pathLst>
                <a:path w="4809" h="5990" extrusionOk="0">
                  <a:moveTo>
                    <a:pt x="2294" y="1"/>
                  </a:moveTo>
                  <a:cubicBezTo>
                    <a:pt x="1419" y="1"/>
                    <a:pt x="608" y="287"/>
                    <a:pt x="338" y="763"/>
                  </a:cubicBezTo>
                  <a:cubicBezTo>
                    <a:pt x="207" y="1000"/>
                    <a:pt x="125" y="1402"/>
                    <a:pt x="77" y="1887"/>
                  </a:cubicBezTo>
                  <a:cubicBezTo>
                    <a:pt x="71" y="1928"/>
                    <a:pt x="71" y="1970"/>
                    <a:pt x="66" y="2017"/>
                  </a:cubicBezTo>
                  <a:cubicBezTo>
                    <a:pt x="0" y="2804"/>
                    <a:pt x="12" y="3768"/>
                    <a:pt x="42" y="4560"/>
                  </a:cubicBezTo>
                  <a:cubicBezTo>
                    <a:pt x="76" y="5364"/>
                    <a:pt x="668" y="5989"/>
                    <a:pt x="1372" y="5989"/>
                  </a:cubicBezTo>
                  <a:cubicBezTo>
                    <a:pt x="1404" y="5989"/>
                    <a:pt x="1435" y="5988"/>
                    <a:pt x="1467" y="5986"/>
                  </a:cubicBezTo>
                  <a:cubicBezTo>
                    <a:pt x="2372" y="5909"/>
                    <a:pt x="3490" y="5761"/>
                    <a:pt x="4028" y="5465"/>
                  </a:cubicBezTo>
                  <a:cubicBezTo>
                    <a:pt x="4188" y="5376"/>
                    <a:pt x="4294" y="5276"/>
                    <a:pt x="4330" y="5158"/>
                  </a:cubicBezTo>
                  <a:cubicBezTo>
                    <a:pt x="4418" y="4803"/>
                    <a:pt x="4489" y="4442"/>
                    <a:pt x="4531" y="4081"/>
                  </a:cubicBezTo>
                  <a:cubicBezTo>
                    <a:pt x="4714" y="2816"/>
                    <a:pt x="4809" y="1219"/>
                    <a:pt x="4809" y="1219"/>
                  </a:cubicBezTo>
                  <a:cubicBezTo>
                    <a:pt x="4339" y="362"/>
                    <a:pt x="3276" y="1"/>
                    <a:pt x="2294"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3" name="Google Shape;133;p15">
              <a:extLst>
                <a:ext uri="{FF2B5EF4-FFF2-40B4-BE49-F238E27FC236}">
                  <a16:creationId xmlns:a16="http://schemas.microsoft.com/office/drawing/2014/main" id="{1621E894-3181-BDBA-408D-B978E4D28F67}"/>
                </a:ext>
              </a:extLst>
            </p:cNvPr>
            <p:cNvSpPr/>
            <p:nvPr/>
          </p:nvSpPr>
          <p:spPr>
            <a:xfrm>
              <a:off x="3657938" y="2571038"/>
              <a:ext cx="233101" cy="146143"/>
            </a:xfrm>
            <a:custGeom>
              <a:avLst/>
              <a:gdLst/>
              <a:ahLst/>
              <a:cxnLst/>
              <a:rect l="l" t="t" r="r" b="b"/>
              <a:pathLst>
                <a:path w="5640" h="3536" extrusionOk="0">
                  <a:moveTo>
                    <a:pt x="2952" y="0"/>
                  </a:moveTo>
                  <a:cubicBezTo>
                    <a:pt x="1549" y="0"/>
                    <a:pt x="1" y="886"/>
                    <a:pt x="701" y="1294"/>
                  </a:cubicBezTo>
                  <a:cubicBezTo>
                    <a:pt x="1083" y="1520"/>
                    <a:pt x="1546" y="1587"/>
                    <a:pt x="1964" y="1587"/>
                  </a:cubicBezTo>
                  <a:cubicBezTo>
                    <a:pt x="2590" y="1587"/>
                    <a:pt x="3114" y="1436"/>
                    <a:pt x="3114" y="1436"/>
                  </a:cubicBezTo>
                  <a:cubicBezTo>
                    <a:pt x="3155" y="1904"/>
                    <a:pt x="3741" y="1980"/>
                    <a:pt x="3847" y="2383"/>
                  </a:cubicBezTo>
                  <a:cubicBezTo>
                    <a:pt x="3954" y="2785"/>
                    <a:pt x="3859" y="3489"/>
                    <a:pt x="3859" y="3489"/>
                  </a:cubicBezTo>
                  <a:lnTo>
                    <a:pt x="4167" y="3536"/>
                  </a:lnTo>
                  <a:cubicBezTo>
                    <a:pt x="4356" y="3309"/>
                    <a:pt x="4539" y="3241"/>
                    <a:pt x="4690" y="3241"/>
                  </a:cubicBezTo>
                  <a:cubicBezTo>
                    <a:pt x="4912" y="3241"/>
                    <a:pt x="5066" y="3388"/>
                    <a:pt x="5066" y="3388"/>
                  </a:cubicBezTo>
                  <a:cubicBezTo>
                    <a:pt x="5426" y="2211"/>
                    <a:pt x="5639" y="1519"/>
                    <a:pt x="4297" y="407"/>
                  </a:cubicBezTo>
                  <a:cubicBezTo>
                    <a:pt x="3942" y="115"/>
                    <a:pt x="3456" y="0"/>
                    <a:pt x="2952"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4" name="Google Shape;134;p15">
              <a:extLst>
                <a:ext uri="{FF2B5EF4-FFF2-40B4-BE49-F238E27FC236}">
                  <a16:creationId xmlns:a16="http://schemas.microsoft.com/office/drawing/2014/main" id="{22427E74-ED2D-BAD5-C69E-C6E9832DD032}"/>
                </a:ext>
              </a:extLst>
            </p:cNvPr>
            <p:cNvSpPr/>
            <p:nvPr/>
          </p:nvSpPr>
          <p:spPr>
            <a:xfrm>
              <a:off x="3823295" y="2758961"/>
              <a:ext cx="38148" cy="57242"/>
            </a:xfrm>
            <a:custGeom>
              <a:avLst/>
              <a:gdLst/>
              <a:ahLst/>
              <a:cxnLst/>
              <a:rect l="l" t="t" r="r" b="b"/>
              <a:pathLst>
                <a:path w="923" h="1385" extrusionOk="0">
                  <a:moveTo>
                    <a:pt x="923" y="0"/>
                  </a:moveTo>
                  <a:lnTo>
                    <a:pt x="83" y="485"/>
                  </a:lnTo>
                  <a:cubicBezTo>
                    <a:pt x="83" y="485"/>
                    <a:pt x="0" y="1106"/>
                    <a:pt x="420" y="1384"/>
                  </a:cubicBezTo>
                  <a:cubicBezTo>
                    <a:pt x="580" y="1295"/>
                    <a:pt x="686" y="1195"/>
                    <a:pt x="722" y="1077"/>
                  </a:cubicBezTo>
                  <a:cubicBezTo>
                    <a:pt x="810" y="722"/>
                    <a:pt x="881" y="361"/>
                    <a:pt x="923"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5" name="Google Shape;135;p15">
              <a:extLst>
                <a:ext uri="{FF2B5EF4-FFF2-40B4-BE49-F238E27FC236}">
                  <a16:creationId xmlns:a16="http://schemas.microsoft.com/office/drawing/2014/main" id="{E5116444-B5E9-DB03-6224-F6A54D60BD09}"/>
                </a:ext>
              </a:extLst>
            </p:cNvPr>
            <p:cNvSpPr/>
            <p:nvPr/>
          </p:nvSpPr>
          <p:spPr>
            <a:xfrm>
              <a:off x="3826684" y="2704531"/>
              <a:ext cx="55672" cy="75262"/>
            </a:xfrm>
            <a:custGeom>
              <a:avLst/>
              <a:gdLst/>
              <a:ahLst/>
              <a:cxnLst/>
              <a:rect l="l" t="t" r="r" b="b"/>
              <a:pathLst>
                <a:path w="1347" h="1821" extrusionOk="0">
                  <a:moveTo>
                    <a:pt x="667" y="1"/>
                  </a:moveTo>
                  <a:cubicBezTo>
                    <a:pt x="373" y="1"/>
                    <a:pt x="84" y="306"/>
                    <a:pt x="84" y="306"/>
                  </a:cubicBezTo>
                  <a:lnTo>
                    <a:pt x="1" y="1808"/>
                  </a:lnTo>
                  <a:cubicBezTo>
                    <a:pt x="48" y="1816"/>
                    <a:pt x="94" y="1820"/>
                    <a:pt x="139" y="1820"/>
                  </a:cubicBezTo>
                  <a:cubicBezTo>
                    <a:pt x="927" y="1820"/>
                    <a:pt x="1346" y="600"/>
                    <a:pt x="983" y="158"/>
                  </a:cubicBezTo>
                  <a:cubicBezTo>
                    <a:pt x="887" y="43"/>
                    <a:pt x="777" y="1"/>
                    <a:pt x="667"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6" name="Google Shape;136;p15">
              <a:extLst>
                <a:ext uri="{FF2B5EF4-FFF2-40B4-BE49-F238E27FC236}">
                  <a16:creationId xmlns:a16="http://schemas.microsoft.com/office/drawing/2014/main" id="{2193537F-F3B4-53C4-6697-BC68F3759931}"/>
                </a:ext>
              </a:extLst>
            </p:cNvPr>
            <p:cNvSpPr/>
            <p:nvPr/>
          </p:nvSpPr>
          <p:spPr>
            <a:xfrm>
              <a:off x="3666617" y="2722054"/>
              <a:ext cx="133000" cy="114484"/>
            </a:xfrm>
            <a:custGeom>
              <a:avLst/>
              <a:gdLst/>
              <a:ahLst/>
              <a:cxnLst/>
              <a:rect l="l" t="t" r="r" b="b"/>
              <a:pathLst>
                <a:path w="3218" h="2770" extrusionOk="0">
                  <a:moveTo>
                    <a:pt x="160" y="0"/>
                  </a:moveTo>
                  <a:lnTo>
                    <a:pt x="101" y="337"/>
                  </a:lnTo>
                  <a:cubicBezTo>
                    <a:pt x="0" y="917"/>
                    <a:pt x="30" y="1561"/>
                    <a:pt x="237" y="2100"/>
                  </a:cubicBezTo>
                  <a:cubicBezTo>
                    <a:pt x="308" y="2301"/>
                    <a:pt x="319" y="2366"/>
                    <a:pt x="438" y="2484"/>
                  </a:cubicBezTo>
                  <a:lnTo>
                    <a:pt x="444" y="2496"/>
                  </a:lnTo>
                  <a:cubicBezTo>
                    <a:pt x="823" y="2702"/>
                    <a:pt x="1249" y="2769"/>
                    <a:pt x="1641" y="2769"/>
                  </a:cubicBezTo>
                  <a:cubicBezTo>
                    <a:pt x="2351" y="2769"/>
                    <a:pt x="2952" y="2551"/>
                    <a:pt x="2975" y="2543"/>
                  </a:cubicBezTo>
                  <a:cubicBezTo>
                    <a:pt x="2898" y="1662"/>
                    <a:pt x="3217" y="213"/>
                    <a:pt x="3217" y="213"/>
                  </a:cubicBezTo>
                  <a:lnTo>
                    <a:pt x="3217" y="213"/>
                  </a:lnTo>
                  <a:cubicBezTo>
                    <a:pt x="2809" y="448"/>
                    <a:pt x="2386" y="534"/>
                    <a:pt x="1987" y="534"/>
                  </a:cubicBezTo>
                  <a:cubicBezTo>
                    <a:pt x="1514" y="534"/>
                    <a:pt x="1074" y="413"/>
                    <a:pt x="733" y="278"/>
                  </a:cubicBezTo>
                  <a:cubicBezTo>
                    <a:pt x="532" y="201"/>
                    <a:pt x="343" y="107"/>
                    <a:pt x="160" y="0"/>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7" name="Google Shape;137;p15">
              <a:extLst>
                <a:ext uri="{FF2B5EF4-FFF2-40B4-BE49-F238E27FC236}">
                  <a16:creationId xmlns:a16="http://schemas.microsoft.com/office/drawing/2014/main" id="{2F1BE98F-4B81-AF55-D9E7-4257FEAB1193}"/>
                </a:ext>
              </a:extLst>
            </p:cNvPr>
            <p:cNvSpPr/>
            <p:nvPr/>
          </p:nvSpPr>
          <p:spPr>
            <a:xfrm>
              <a:off x="3789281" y="2709160"/>
              <a:ext cx="97828" cy="46166"/>
            </a:xfrm>
            <a:custGeom>
              <a:avLst/>
              <a:gdLst/>
              <a:ahLst/>
              <a:cxnLst/>
              <a:rect l="l" t="t" r="r" b="b"/>
              <a:pathLst>
                <a:path w="2367" h="1117" extrusionOk="0">
                  <a:moveTo>
                    <a:pt x="2278" y="1"/>
                  </a:moveTo>
                  <a:cubicBezTo>
                    <a:pt x="2258" y="1"/>
                    <a:pt x="2237" y="10"/>
                    <a:pt x="2225" y="28"/>
                  </a:cubicBezTo>
                  <a:cubicBezTo>
                    <a:pt x="1539" y="874"/>
                    <a:pt x="96" y="939"/>
                    <a:pt x="78" y="939"/>
                  </a:cubicBezTo>
                  <a:cubicBezTo>
                    <a:pt x="36" y="945"/>
                    <a:pt x="1" y="986"/>
                    <a:pt x="7" y="1028"/>
                  </a:cubicBezTo>
                  <a:cubicBezTo>
                    <a:pt x="1" y="1075"/>
                    <a:pt x="36" y="1111"/>
                    <a:pt x="84" y="1116"/>
                  </a:cubicBezTo>
                  <a:cubicBezTo>
                    <a:pt x="143" y="1111"/>
                    <a:pt x="1610" y="1045"/>
                    <a:pt x="2337" y="147"/>
                  </a:cubicBezTo>
                  <a:cubicBezTo>
                    <a:pt x="2367" y="111"/>
                    <a:pt x="2367" y="58"/>
                    <a:pt x="2331" y="22"/>
                  </a:cubicBezTo>
                  <a:cubicBezTo>
                    <a:pt x="2317" y="8"/>
                    <a:pt x="2298" y="1"/>
                    <a:pt x="22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8" name="Google Shape;138;p15">
              <a:extLst>
                <a:ext uri="{FF2B5EF4-FFF2-40B4-BE49-F238E27FC236}">
                  <a16:creationId xmlns:a16="http://schemas.microsoft.com/office/drawing/2014/main" id="{4195DCE9-BC43-29A8-BDC6-DC086724DAD7}"/>
                </a:ext>
              </a:extLst>
            </p:cNvPr>
            <p:cNvSpPr/>
            <p:nvPr/>
          </p:nvSpPr>
          <p:spPr>
            <a:xfrm>
              <a:off x="3781966" y="2778055"/>
              <a:ext cx="90223" cy="39842"/>
            </a:xfrm>
            <a:custGeom>
              <a:avLst/>
              <a:gdLst/>
              <a:ahLst/>
              <a:cxnLst/>
              <a:rect l="l" t="t" r="r" b="b"/>
              <a:pathLst>
                <a:path w="2183" h="964" extrusionOk="0">
                  <a:moveTo>
                    <a:pt x="2094" y="0"/>
                  </a:moveTo>
                  <a:cubicBezTo>
                    <a:pt x="2077" y="0"/>
                    <a:pt x="2061" y="6"/>
                    <a:pt x="2047" y="17"/>
                  </a:cubicBezTo>
                  <a:cubicBezTo>
                    <a:pt x="1503" y="479"/>
                    <a:pt x="823" y="751"/>
                    <a:pt x="107" y="792"/>
                  </a:cubicBezTo>
                  <a:cubicBezTo>
                    <a:pt x="1" y="798"/>
                    <a:pt x="1" y="952"/>
                    <a:pt x="107" y="963"/>
                  </a:cubicBezTo>
                  <a:cubicBezTo>
                    <a:pt x="858" y="928"/>
                    <a:pt x="1574" y="644"/>
                    <a:pt x="2147" y="153"/>
                  </a:cubicBezTo>
                  <a:cubicBezTo>
                    <a:pt x="2177" y="124"/>
                    <a:pt x="2183" y="70"/>
                    <a:pt x="2159" y="35"/>
                  </a:cubicBezTo>
                  <a:cubicBezTo>
                    <a:pt x="2145" y="13"/>
                    <a:pt x="2119" y="0"/>
                    <a:pt x="20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9" name="Google Shape;139;p15">
              <a:extLst>
                <a:ext uri="{FF2B5EF4-FFF2-40B4-BE49-F238E27FC236}">
                  <a16:creationId xmlns:a16="http://schemas.microsoft.com/office/drawing/2014/main" id="{98F6386B-6228-0AAA-DDAE-E83890AF3E42}"/>
                </a:ext>
              </a:extLst>
            </p:cNvPr>
            <p:cNvSpPr/>
            <p:nvPr/>
          </p:nvSpPr>
          <p:spPr>
            <a:xfrm>
              <a:off x="3569825" y="2921508"/>
              <a:ext cx="409952" cy="292368"/>
            </a:xfrm>
            <a:custGeom>
              <a:avLst/>
              <a:gdLst/>
              <a:ahLst/>
              <a:cxnLst/>
              <a:rect l="l" t="t" r="r" b="b"/>
              <a:pathLst>
                <a:path w="9919" h="7074" extrusionOk="0">
                  <a:moveTo>
                    <a:pt x="8954" y="0"/>
                  </a:moveTo>
                  <a:cubicBezTo>
                    <a:pt x="7647" y="1029"/>
                    <a:pt x="4992" y="4720"/>
                    <a:pt x="4992" y="4720"/>
                  </a:cubicBezTo>
                  <a:cubicBezTo>
                    <a:pt x="4922" y="4710"/>
                    <a:pt x="4847" y="4706"/>
                    <a:pt x="4769" y="4706"/>
                  </a:cubicBezTo>
                  <a:cubicBezTo>
                    <a:pt x="3920" y="4706"/>
                    <a:pt x="2636" y="5221"/>
                    <a:pt x="2100" y="5341"/>
                  </a:cubicBezTo>
                  <a:cubicBezTo>
                    <a:pt x="1514" y="5471"/>
                    <a:pt x="0" y="5861"/>
                    <a:pt x="0" y="5861"/>
                  </a:cubicBezTo>
                  <a:lnTo>
                    <a:pt x="160" y="7073"/>
                  </a:lnTo>
                  <a:lnTo>
                    <a:pt x="5542" y="6316"/>
                  </a:lnTo>
                  <a:cubicBezTo>
                    <a:pt x="5542" y="6316"/>
                    <a:pt x="8712" y="4323"/>
                    <a:pt x="9315" y="2857"/>
                  </a:cubicBezTo>
                  <a:cubicBezTo>
                    <a:pt x="9918" y="1384"/>
                    <a:pt x="8954" y="0"/>
                    <a:pt x="8954" y="0"/>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0" name="Google Shape;140;p15">
              <a:extLst>
                <a:ext uri="{FF2B5EF4-FFF2-40B4-BE49-F238E27FC236}">
                  <a16:creationId xmlns:a16="http://schemas.microsoft.com/office/drawing/2014/main" id="{0A908D8F-0E00-6482-19CC-5232DD2692EC}"/>
                </a:ext>
              </a:extLst>
            </p:cNvPr>
            <p:cNvSpPr/>
            <p:nvPr/>
          </p:nvSpPr>
          <p:spPr>
            <a:xfrm>
              <a:off x="3470347" y="3155554"/>
              <a:ext cx="106094" cy="80635"/>
            </a:xfrm>
            <a:custGeom>
              <a:avLst/>
              <a:gdLst/>
              <a:ahLst/>
              <a:cxnLst/>
              <a:rect l="l" t="t" r="r" b="b"/>
              <a:pathLst>
                <a:path w="2567" h="1951" extrusionOk="0">
                  <a:moveTo>
                    <a:pt x="1198" y="0"/>
                  </a:moveTo>
                  <a:cubicBezTo>
                    <a:pt x="997" y="0"/>
                    <a:pt x="851" y="31"/>
                    <a:pt x="864" y="109"/>
                  </a:cubicBezTo>
                  <a:cubicBezTo>
                    <a:pt x="893" y="245"/>
                    <a:pt x="1106" y="216"/>
                    <a:pt x="1218" y="340"/>
                  </a:cubicBezTo>
                  <a:cubicBezTo>
                    <a:pt x="1354" y="476"/>
                    <a:pt x="775" y="576"/>
                    <a:pt x="491" y="695"/>
                  </a:cubicBezTo>
                  <a:cubicBezTo>
                    <a:pt x="0" y="902"/>
                    <a:pt x="384" y="1671"/>
                    <a:pt x="929" y="1860"/>
                  </a:cubicBezTo>
                  <a:cubicBezTo>
                    <a:pt x="1094" y="1919"/>
                    <a:pt x="1281" y="1951"/>
                    <a:pt x="1471" y="1951"/>
                  </a:cubicBezTo>
                  <a:cubicBezTo>
                    <a:pt x="1906" y="1951"/>
                    <a:pt x="2353" y="1785"/>
                    <a:pt x="2567" y="1410"/>
                  </a:cubicBezTo>
                  <a:lnTo>
                    <a:pt x="2407" y="198"/>
                  </a:lnTo>
                  <a:cubicBezTo>
                    <a:pt x="2277" y="180"/>
                    <a:pt x="2147" y="157"/>
                    <a:pt x="2017" y="121"/>
                  </a:cubicBezTo>
                  <a:cubicBezTo>
                    <a:pt x="1801" y="51"/>
                    <a:pt x="1455" y="0"/>
                    <a:pt x="1198"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1" name="Google Shape;141;p15">
              <a:extLst>
                <a:ext uri="{FF2B5EF4-FFF2-40B4-BE49-F238E27FC236}">
                  <a16:creationId xmlns:a16="http://schemas.microsoft.com/office/drawing/2014/main" id="{C85FE320-7894-8265-310D-5AAFE954568E}"/>
                </a:ext>
              </a:extLst>
            </p:cNvPr>
            <p:cNvSpPr/>
            <p:nvPr/>
          </p:nvSpPr>
          <p:spPr>
            <a:xfrm>
              <a:off x="1396386" y="2865755"/>
              <a:ext cx="347627" cy="165775"/>
            </a:xfrm>
            <a:custGeom>
              <a:avLst/>
              <a:gdLst/>
              <a:ahLst/>
              <a:cxnLst/>
              <a:rect l="l" t="t" r="r" b="b"/>
              <a:pathLst>
                <a:path w="8411" h="4011" extrusionOk="0">
                  <a:moveTo>
                    <a:pt x="8411" y="1"/>
                  </a:moveTo>
                  <a:lnTo>
                    <a:pt x="8411" y="1"/>
                  </a:lnTo>
                  <a:cubicBezTo>
                    <a:pt x="8410" y="1"/>
                    <a:pt x="5767" y="1467"/>
                    <a:pt x="4501" y="1923"/>
                  </a:cubicBezTo>
                  <a:cubicBezTo>
                    <a:pt x="3807" y="2171"/>
                    <a:pt x="2575" y="2228"/>
                    <a:pt x="1599" y="2228"/>
                  </a:cubicBezTo>
                  <a:cubicBezTo>
                    <a:pt x="788" y="2228"/>
                    <a:pt x="154" y="2189"/>
                    <a:pt x="154" y="2189"/>
                  </a:cubicBezTo>
                  <a:cubicBezTo>
                    <a:pt x="1" y="2970"/>
                    <a:pt x="101" y="4010"/>
                    <a:pt x="101" y="4010"/>
                  </a:cubicBezTo>
                  <a:cubicBezTo>
                    <a:pt x="101" y="4010"/>
                    <a:pt x="2467" y="3999"/>
                    <a:pt x="4005" y="3857"/>
                  </a:cubicBezTo>
                  <a:cubicBezTo>
                    <a:pt x="5548" y="3709"/>
                    <a:pt x="8050" y="1958"/>
                    <a:pt x="8050" y="1958"/>
                  </a:cubicBezTo>
                  <a:lnTo>
                    <a:pt x="8411" y="1"/>
                  </a:ln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2" name="Google Shape;142;p15">
              <a:extLst>
                <a:ext uri="{FF2B5EF4-FFF2-40B4-BE49-F238E27FC236}">
                  <a16:creationId xmlns:a16="http://schemas.microsoft.com/office/drawing/2014/main" id="{A79B2B9C-BB97-4201-EE32-E2FAA4DFDD6F}"/>
                </a:ext>
              </a:extLst>
            </p:cNvPr>
            <p:cNvSpPr/>
            <p:nvPr/>
          </p:nvSpPr>
          <p:spPr>
            <a:xfrm>
              <a:off x="887753" y="4454277"/>
              <a:ext cx="800562" cy="109566"/>
            </a:xfrm>
            <a:custGeom>
              <a:avLst/>
              <a:gdLst/>
              <a:ahLst/>
              <a:cxnLst/>
              <a:rect l="l" t="t" r="r" b="b"/>
              <a:pathLst>
                <a:path w="19370" h="2651" extrusionOk="0">
                  <a:moveTo>
                    <a:pt x="9682" y="1"/>
                  </a:moveTo>
                  <a:cubicBezTo>
                    <a:pt x="4335" y="1"/>
                    <a:pt x="0" y="592"/>
                    <a:pt x="0" y="1325"/>
                  </a:cubicBezTo>
                  <a:cubicBezTo>
                    <a:pt x="0" y="2059"/>
                    <a:pt x="4335" y="2650"/>
                    <a:pt x="9682" y="2650"/>
                  </a:cubicBezTo>
                  <a:cubicBezTo>
                    <a:pt x="15028" y="2650"/>
                    <a:pt x="19369" y="2059"/>
                    <a:pt x="19369" y="1325"/>
                  </a:cubicBezTo>
                  <a:cubicBezTo>
                    <a:pt x="19369" y="592"/>
                    <a:pt x="15028" y="1"/>
                    <a:pt x="9682" y="1"/>
                  </a:cubicBez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3" name="Google Shape;143;p15">
              <a:extLst>
                <a:ext uri="{FF2B5EF4-FFF2-40B4-BE49-F238E27FC236}">
                  <a16:creationId xmlns:a16="http://schemas.microsoft.com/office/drawing/2014/main" id="{FA686BB2-2FC2-6608-4ACD-59BE64D45C9F}"/>
                </a:ext>
              </a:extLst>
            </p:cNvPr>
            <p:cNvSpPr/>
            <p:nvPr/>
          </p:nvSpPr>
          <p:spPr>
            <a:xfrm>
              <a:off x="1242643" y="3498585"/>
              <a:ext cx="194623" cy="955260"/>
            </a:xfrm>
            <a:custGeom>
              <a:avLst/>
              <a:gdLst/>
              <a:ahLst/>
              <a:cxnLst/>
              <a:rect l="l" t="t" r="r" b="b"/>
              <a:pathLst>
                <a:path w="4709" h="23113" extrusionOk="0">
                  <a:moveTo>
                    <a:pt x="1" y="0"/>
                  </a:moveTo>
                  <a:lnTo>
                    <a:pt x="2230" y="12390"/>
                  </a:lnTo>
                  <a:cubicBezTo>
                    <a:pt x="1603" y="15259"/>
                    <a:pt x="2130" y="18920"/>
                    <a:pt x="2455" y="23113"/>
                  </a:cubicBezTo>
                  <a:lnTo>
                    <a:pt x="3833" y="23113"/>
                  </a:lnTo>
                  <a:lnTo>
                    <a:pt x="4708" y="11261"/>
                  </a:lnTo>
                  <a:lnTo>
                    <a:pt x="3721" y="391"/>
                  </a:lnTo>
                  <a:lnTo>
                    <a:pt x="1"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4" name="Google Shape;144;p15">
              <a:extLst>
                <a:ext uri="{FF2B5EF4-FFF2-40B4-BE49-F238E27FC236}">
                  <a16:creationId xmlns:a16="http://schemas.microsoft.com/office/drawing/2014/main" id="{F407ECED-B916-E308-BB47-F606E4A42683}"/>
                </a:ext>
              </a:extLst>
            </p:cNvPr>
            <p:cNvSpPr/>
            <p:nvPr/>
          </p:nvSpPr>
          <p:spPr>
            <a:xfrm>
              <a:off x="1338691" y="4446465"/>
              <a:ext cx="168461" cy="69228"/>
            </a:xfrm>
            <a:custGeom>
              <a:avLst/>
              <a:gdLst/>
              <a:ahLst/>
              <a:cxnLst/>
              <a:rect l="l" t="t" r="r" b="b"/>
              <a:pathLst>
                <a:path w="4076" h="1675" extrusionOk="0">
                  <a:moveTo>
                    <a:pt x="1521" y="0"/>
                  </a:moveTo>
                  <a:cubicBezTo>
                    <a:pt x="1521" y="0"/>
                    <a:pt x="1399" y="126"/>
                    <a:pt x="766" y="126"/>
                  </a:cubicBezTo>
                  <a:cubicBezTo>
                    <a:pt x="586" y="126"/>
                    <a:pt x="363" y="115"/>
                    <a:pt x="90" y="89"/>
                  </a:cubicBezTo>
                  <a:cubicBezTo>
                    <a:pt x="31" y="207"/>
                    <a:pt x="1" y="349"/>
                    <a:pt x="7" y="485"/>
                  </a:cubicBezTo>
                  <a:cubicBezTo>
                    <a:pt x="7" y="752"/>
                    <a:pt x="31" y="1674"/>
                    <a:pt x="31" y="1674"/>
                  </a:cubicBezTo>
                  <a:lnTo>
                    <a:pt x="4064" y="1674"/>
                  </a:lnTo>
                  <a:cubicBezTo>
                    <a:pt x="4064" y="1674"/>
                    <a:pt x="4076" y="976"/>
                    <a:pt x="3567" y="598"/>
                  </a:cubicBezTo>
                  <a:cubicBezTo>
                    <a:pt x="3053" y="225"/>
                    <a:pt x="2272" y="592"/>
                    <a:pt x="152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5" name="Google Shape;145;p15">
              <a:extLst>
                <a:ext uri="{FF2B5EF4-FFF2-40B4-BE49-F238E27FC236}">
                  <a16:creationId xmlns:a16="http://schemas.microsoft.com/office/drawing/2014/main" id="{206ABAAB-6732-ECEC-7161-08604266ED56}"/>
                </a:ext>
              </a:extLst>
            </p:cNvPr>
            <p:cNvSpPr/>
            <p:nvPr/>
          </p:nvSpPr>
          <p:spPr>
            <a:xfrm>
              <a:off x="1067161" y="3491476"/>
              <a:ext cx="246409" cy="962865"/>
            </a:xfrm>
            <a:custGeom>
              <a:avLst/>
              <a:gdLst/>
              <a:ahLst/>
              <a:cxnLst/>
              <a:rect l="l" t="t" r="r" b="b"/>
              <a:pathLst>
                <a:path w="5962" h="23297" extrusionOk="0">
                  <a:moveTo>
                    <a:pt x="2325" y="1"/>
                  </a:moveTo>
                  <a:lnTo>
                    <a:pt x="2319" y="12125"/>
                  </a:lnTo>
                  <a:cubicBezTo>
                    <a:pt x="1520" y="13521"/>
                    <a:pt x="267" y="19985"/>
                    <a:pt x="0" y="23196"/>
                  </a:cubicBezTo>
                  <a:cubicBezTo>
                    <a:pt x="235" y="23255"/>
                    <a:pt x="467" y="23296"/>
                    <a:pt x="691" y="23296"/>
                  </a:cubicBezTo>
                  <a:cubicBezTo>
                    <a:pt x="940" y="23296"/>
                    <a:pt x="1178" y="23245"/>
                    <a:pt x="1396" y="23107"/>
                  </a:cubicBezTo>
                  <a:lnTo>
                    <a:pt x="4874" y="12149"/>
                  </a:lnTo>
                  <a:lnTo>
                    <a:pt x="5962" y="965"/>
                  </a:lnTo>
                  <a:lnTo>
                    <a:pt x="2325" y="1"/>
                  </a:ln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6" name="Google Shape;146;p15">
              <a:extLst>
                <a:ext uri="{FF2B5EF4-FFF2-40B4-BE49-F238E27FC236}">
                  <a16:creationId xmlns:a16="http://schemas.microsoft.com/office/drawing/2014/main" id="{E8E3CFB4-4847-39E5-6764-BE95F39D6662}"/>
                </a:ext>
              </a:extLst>
            </p:cNvPr>
            <p:cNvSpPr/>
            <p:nvPr/>
          </p:nvSpPr>
          <p:spPr>
            <a:xfrm>
              <a:off x="1062987" y="4446465"/>
              <a:ext cx="167510" cy="69476"/>
            </a:xfrm>
            <a:custGeom>
              <a:avLst/>
              <a:gdLst/>
              <a:ahLst/>
              <a:cxnLst/>
              <a:rect l="l" t="t" r="r" b="b"/>
              <a:pathLst>
                <a:path w="4053" h="1681" extrusionOk="0">
                  <a:moveTo>
                    <a:pt x="1497" y="0"/>
                  </a:moveTo>
                  <a:cubicBezTo>
                    <a:pt x="1497" y="0"/>
                    <a:pt x="1398" y="128"/>
                    <a:pt x="782" y="128"/>
                  </a:cubicBezTo>
                  <a:cubicBezTo>
                    <a:pt x="603" y="128"/>
                    <a:pt x="379" y="117"/>
                    <a:pt x="101" y="89"/>
                  </a:cubicBezTo>
                  <a:cubicBezTo>
                    <a:pt x="36" y="213"/>
                    <a:pt x="1" y="355"/>
                    <a:pt x="13" y="497"/>
                  </a:cubicBezTo>
                  <a:lnTo>
                    <a:pt x="13" y="1680"/>
                  </a:lnTo>
                  <a:lnTo>
                    <a:pt x="4040" y="1680"/>
                  </a:lnTo>
                  <a:cubicBezTo>
                    <a:pt x="4040" y="1680"/>
                    <a:pt x="4052" y="976"/>
                    <a:pt x="3543" y="598"/>
                  </a:cubicBezTo>
                  <a:cubicBezTo>
                    <a:pt x="3029" y="225"/>
                    <a:pt x="2248" y="592"/>
                    <a:pt x="149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7" name="Google Shape;147;p15">
              <a:extLst>
                <a:ext uri="{FF2B5EF4-FFF2-40B4-BE49-F238E27FC236}">
                  <a16:creationId xmlns:a16="http://schemas.microsoft.com/office/drawing/2014/main" id="{0960CE8E-2A92-93A0-F5A4-A580AF4228F5}"/>
                </a:ext>
              </a:extLst>
            </p:cNvPr>
            <p:cNvSpPr/>
            <p:nvPr/>
          </p:nvSpPr>
          <p:spPr>
            <a:xfrm>
              <a:off x="1126799" y="2590504"/>
              <a:ext cx="281127" cy="433924"/>
            </a:xfrm>
            <a:custGeom>
              <a:avLst/>
              <a:gdLst/>
              <a:ahLst/>
              <a:cxnLst/>
              <a:rect l="l" t="t" r="r" b="b"/>
              <a:pathLst>
                <a:path w="6802" h="10499" extrusionOk="0">
                  <a:moveTo>
                    <a:pt x="3440" y="1"/>
                  </a:moveTo>
                  <a:cubicBezTo>
                    <a:pt x="3176" y="1"/>
                    <a:pt x="2887" y="36"/>
                    <a:pt x="2573" y="114"/>
                  </a:cubicBezTo>
                  <a:cubicBezTo>
                    <a:pt x="604" y="599"/>
                    <a:pt x="0" y="3006"/>
                    <a:pt x="592" y="5330"/>
                  </a:cubicBezTo>
                  <a:cubicBezTo>
                    <a:pt x="1408" y="8535"/>
                    <a:pt x="1272" y="10499"/>
                    <a:pt x="1272" y="10499"/>
                  </a:cubicBezTo>
                  <a:lnTo>
                    <a:pt x="6311" y="10292"/>
                  </a:lnTo>
                  <a:cubicBezTo>
                    <a:pt x="6311" y="10292"/>
                    <a:pt x="6802" y="7441"/>
                    <a:pt x="6169" y="2834"/>
                  </a:cubicBezTo>
                  <a:cubicBezTo>
                    <a:pt x="6116" y="2426"/>
                    <a:pt x="5832" y="1651"/>
                    <a:pt x="5643" y="1308"/>
                  </a:cubicBezTo>
                  <a:cubicBezTo>
                    <a:pt x="5278" y="651"/>
                    <a:pt x="4582" y="1"/>
                    <a:pt x="3440" y="1"/>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8" name="Google Shape;148;p15">
              <a:extLst>
                <a:ext uri="{FF2B5EF4-FFF2-40B4-BE49-F238E27FC236}">
                  <a16:creationId xmlns:a16="http://schemas.microsoft.com/office/drawing/2014/main" id="{06A2FA2E-0ADE-EF5A-3785-C9CA4FA65C58}"/>
                </a:ext>
              </a:extLst>
            </p:cNvPr>
            <p:cNvSpPr/>
            <p:nvPr/>
          </p:nvSpPr>
          <p:spPr>
            <a:xfrm>
              <a:off x="1120434" y="2935436"/>
              <a:ext cx="328821" cy="824905"/>
            </a:xfrm>
            <a:custGeom>
              <a:avLst/>
              <a:gdLst/>
              <a:ahLst/>
              <a:cxnLst/>
              <a:rect l="l" t="t" r="r" b="b"/>
              <a:pathLst>
                <a:path w="7956" h="19959" extrusionOk="0">
                  <a:moveTo>
                    <a:pt x="3360" y="0"/>
                  </a:moveTo>
                  <a:lnTo>
                    <a:pt x="2053" y="734"/>
                  </a:lnTo>
                  <a:lnTo>
                    <a:pt x="1645" y="970"/>
                  </a:lnTo>
                  <a:lnTo>
                    <a:pt x="1456" y="1077"/>
                  </a:lnTo>
                  <a:lnTo>
                    <a:pt x="515" y="1603"/>
                  </a:lnTo>
                  <a:lnTo>
                    <a:pt x="1899" y="7422"/>
                  </a:lnTo>
                  <a:lnTo>
                    <a:pt x="1" y="19186"/>
                  </a:lnTo>
                  <a:cubicBezTo>
                    <a:pt x="1" y="19186"/>
                    <a:pt x="2072" y="19958"/>
                    <a:pt x="4542" y="19958"/>
                  </a:cubicBezTo>
                  <a:cubicBezTo>
                    <a:pt x="4638" y="19958"/>
                    <a:pt x="4735" y="19957"/>
                    <a:pt x="4833" y="19954"/>
                  </a:cubicBezTo>
                  <a:lnTo>
                    <a:pt x="4992" y="19949"/>
                  </a:lnTo>
                  <a:cubicBezTo>
                    <a:pt x="6009" y="19919"/>
                    <a:pt x="7009" y="19718"/>
                    <a:pt x="7955" y="19351"/>
                  </a:cubicBezTo>
                  <a:lnTo>
                    <a:pt x="6956" y="6435"/>
                  </a:lnTo>
                  <a:lnTo>
                    <a:pt x="6956" y="6287"/>
                  </a:lnTo>
                  <a:lnTo>
                    <a:pt x="6991" y="6246"/>
                  </a:lnTo>
                  <a:cubicBezTo>
                    <a:pt x="7180" y="5956"/>
                    <a:pt x="7281" y="5613"/>
                    <a:pt x="7269" y="5264"/>
                  </a:cubicBezTo>
                  <a:cubicBezTo>
                    <a:pt x="7257" y="4797"/>
                    <a:pt x="7098" y="4270"/>
                    <a:pt x="6902" y="3803"/>
                  </a:cubicBezTo>
                  <a:cubicBezTo>
                    <a:pt x="6796" y="2620"/>
                    <a:pt x="6701" y="1461"/>
                    <a:pt x="6831" y="503"/>
                  </a:cubicBezTo>
                  <a:lnTo>
                    <a:pt x="6554" y="461"/>
                  </a:lnTo>
                  <a:lnTo>
                    <a:pt x="6341" y="432"/>
                  </a:lnTo>
                  <a:lnTo>
                    <a:pt x="5974" y="379"/>
                  </a:lnTo>
                  <a:lnTo>
                    <a:pt x="3360" y="0"/>
                  </a:lnTo>
                  <a:close/>
                </a:path>
              </a:pathLst>
            </a:custGeom>
            <a:solidFill>
              <a:srgbClr val="A7F2F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9" name="Google Shape;149;p15">
              <a:extLst>
                <a:ext uri="{FF2B5EF4-FFF2-40B4-BE49-F238E27FC236}">
                  <a16:creationId xmlns:a16="http://schemas.microsoft.com/office/drawing/2014/main" id="{5EAF08BA-80DA-96FC-D492-88BBAB92D564}"/>
                </a:ext>
              </a:extLst>
            </p:cNvPr>
            <p:cNvSpPr/>
            <p:nvPr/>
          </p:nvSpPr>
          <p:spPr>
            <a:xfrm>
              <a:off x="1281286" y="2941552"/>
              <a:ext cx="79974" cy="818623"/>
            </a:xfrm>
            <a:custGeom>
              <a:avLst/>
              <a:gdLst/>
              <a:ahLst/>
              <a:cxnLst/>
              <a:rect l="l" t="t" r="r" b="b"/>
              <a:pathLst>
                <a:path w="1935" h="19807" extrusionOk="0">
                  <a:moveTo>
                    <a:pt x="87" y="1"/>
                  </a:moveTo>
                  <a:cubicBezTo>
                    <a:pt x="78" y="1"/>
                    <a:pt x="69" y="2"/>
                    <a:pt x="59" y="6"/>
                  </a:cubicBezTo>
                  <a:cubicBezTo>
                    <a:pt x="18" y="24"/>
                    <a:pt x="0" y="77"/>
                    <a:pt x="12" y="118"/>
                  </a:cubicBezTo>
                  <a:cubicBezTo>
                    <a:pt x="24" y="142"/>
                    <a:pt x="680" y="2236"/>
                    <a:pt x="1118" y="5766"/>
                  </a:cubicBezTo>
                  <a:cubicBezTo>
                    <a:pt x="1502" y="8924"/>
                    <a:pt x="1780" y="13892"/>
                    <a:pt x="941" y="19806"/>
                  </a:cubicBezTo>
                  <a:lnTo>
                    <a:pt x="1100" y="19801"/>
                  </a:lnTo>
                  <a:cubicBezTo>
                    <a:pt x="1934" y="13881"/>
                    <a:pt x="1662" y="8913"/>
                    <a:pt x="1272" y="5743"/>
                  </a:cubicBezTo>
                  <a:cubicBezTo>
                    <a:pt x="834" y="2194"/>
                    <a:pt x="166" y="83"/>
                    <a:pt x="160" y="59"/>
                  </a:cubicBezTo>
                  <a:cubicBezTo>
                    <a:pt x="150" y="26"/>
                    <a:pt x="122" y="1"/>
                    <a:pt x="87" y="1"/>
                  </a:cubicBezTo>
                  <a:close/>
                </a:path>
              </a:pathLst>
            </a:custGeom>
            <a:solidFill>
              <a:srgbClr val="2A5B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0" name="Google Shape;150;p15">
              <a:extLst>
                <a:ext uri="{FF2B5EF4-FFF2-40B4-BE49-F238E27FC236}">
                  <a16:creationId xmlns:a16="http://schemas.microsoft.com/office/drawing/2014/main" id="{A8D572E3-3C47-D026-AFFD-60CA44B1356E}"/>
                </a:ext>
              </a:extLst>
            </p:cNvPr>
            <p:cNvSpPr/>
            <p:nvPr/>
          </p:nvSpPr>
          <p:spPr>
            <a:xfrm>
              <a:off x="1227517" y="2863234"/>
              <a:ext cx="79230" cy="93943"/>
            </a:xfrm>
            <a:custGeom>
              <a:avLst/>
              <a:gdLst/>
              <a:ahLst/>
              <a:cxnLst/>
              <a:rect l="l" t="t" r="r" b="b"/>
              <a:pathLst>
                <a:path w="1917" h="2273" extrusionOk="0">
                  <a:moveTo>
                    <a:pt x="387" y="0"/>
                  </a:moveTo>
                  <a:cubicBezTo>
                    <a:pt x="225" y="0"/>
                    <a:pt x="86" y="29"/>
                    <a:pt x="0" y="115"/>
                  </a:cubicBezTo>
                  <a:lnTo>
                    <a:pt x="41" y="399"/>
                  </a:lnTo>
                  <a:lnTo>
                    <a:pt x="272" y="1984"/>
                  </a:lnTo>
                  <a:lnTo>
                    <a:pt x="278" y="2025"/>
                  </a:lnTo>
                  <a:cubicBezTo>
                    <a:pt x="515" y="2143"/>
                    <a:pt x="775" y="2226"/>
                    <a:pt x="1041" y="2262"/>
                  </a:cubicBezTo>
                  <a:cubicBezTo>
                    <a:pt x="1098" y="2268"/>
                    <a:pt x="1156" y="2272"/>
                    <a:pt x="1214" y="2272"/>
                  </a:cubicBezTo>
                  <a:cubicBezTo>
                    <a:pt x="1464" y="2272"/>
                    <a:pt x="1720" y="2203"/>
                    <a:pt x="1916" y="2001"/>
                  </a:cubicBezTo>
                  <a:lnTo>
                    <a:pt x="1881" y="1446"/>
                  </a:lnTo>
                  <a:lnTo>
                    <a:pt x="1845" y="807"/>
                  </a:lnTo>
                  <a:lnTo>
                    <a:pt x="1810" y="245"/>
                  </a:lnTo>
                  <a:cubicBezTo>
                    <a:pt x="1810" y="245"/>
                    <a:pt x="1674" y="209"/>
                    <a:pt x="1449" y="174"/>
                  </a:cubicBezTo>
                  <a:cubicBezTo>
                    <a:pt x="1224" y="133"/>
                    <a:pt x="934" y="56"/>
                    <a:pt x="657" y="20"/>
                  </a:cubicBezTo>
                  <a:cubicBezTo>
                    <a:pt x="563" y="8"/>
                    <a:pt x="472" y="0"/>
                    <a:pt x="387"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1" name="Google Shape;151;p15">
              <a:extLst>
                <a:ext uri="{FF2B5EF4-FFF2-40B4-BE49-F238E27FC236}">
                  <a16:creationId xmlns:a16="http://schemas.microsoft.com/office/drawing/2014/main" id="{9BC1BAE7-FE7D-5274-25C4-C0EC67DA01D3}"/>
                </a:ext>
              </a:extLst>
            </p:cNvPr>
            <p:cNvSpPr/>
            <p:nvPr/>
          </p:nvSpPr>
          <p:spPr>
            <a:xfrm>
              <a:off x="1244627" y="2870425"/>
              <a:ext cx="60879" cy="52572"/>
            </a:xfrm>
            <a:custGeom>
              <a:avLst/>
              <a:gdLst/>
              <a:ahLst/>
              <a:cxnLst/>
              <a:rect l="l" t="t" r="r" b="b"/>
              <a:pathLst>
                <a:path w="1473" h="1272" extrusionOk="0">
                  <a:moveTo>
                    <a:pt x="1035" y="0"/>
                  </a:moveTo>
                  <a:lnTo>
                    <a:pt x="0" y="148"/>
                  </a:lnTo>
                  <a:cubicBezTo>
                    <a:pt x="0" y="148"/>
                    <a:pt x="727" y="1183"/>
                    <a:pt x="1473" y="1272"/>
                  </a:cubicBezTo>
                  <a:lnTo>
                    <a:pt x="1396" y="71"/>
                  </a:lnTo>
                  <a:cubicBezTo>
                    <a:pt x="1396" y="71"/>
                    <a:pt x="1248" y="35"/>
                    <a:pt x="1035" y="0"/>
                  </a:cubicBezTo>
                  <a:close/>
                </a:path>
              </a:pathLst>
            </a:custGeom>
            <a:solidFill>
              <a:srgbClr val="EF88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2" name="Google Shape;152;p15">
              <a:extLst>
                <a:ext uri="{FF2B5EF4-FFF2-40B4-BE49-F238E27FC236}">
                  <a16:creationId xmlns:a16="http://schemas.microsoft.com/office/drawing/2014/main" id="{4E15917A-C74B-14C2-7F8C-2163233425C1}"/>
                </a:ext>
              </a:extLst>
            </p:cNvPr>
            <p:cNvSpPr/>
            <p:nvPr/>
          </p:nvSpPr>
          <p:spPr>
            <a:xfrm>
              <a:off x="1189619" y="2662168"/>
              <a:ext cx="201938" cy="234465"/>
            </a:xfrm>
            <a:custGeom>
              <a:avLst/>
              <a:gdLst/>
              <a:ahLst/>
              <a:cxnLst/>
              <a:rect l="l" t="t" r="r" b="b"/>
              <a:pathLst>
                <a:path w="4886" h="5673" extrusionOk="0">
                  <a:moveTo>
                    <a:pt x="4128" y="0"/>
                  </a:moveTo>
                  <a:lnTo>
                    <a:pt x="1083" y="804"/>
                  </a:lnTo>
                  <a:lnTo>
                    <a:pt x="438" y="976"/>
                  </a:lnTo>
                  <a:cubicBezTo>
                    <a:pt x="89" y="1284"/>
                    <a:pt x="0" y="1940"/>
                    <a:pt x="30" y="2638"/>
                  </a:cubicBezTo>
                  <a:cubicBezTo>
                    <a:pt x="60" y="3182"/>
                    <a:pt x="130" y="3732"/>
                    <a:pt x="243" y="4270"/>
                  </a:cubicBezTo>
                  <a:cubicBezTo>
                    <a:pt x="332" y="4690"/>
                    <a:pt x="414" y="4974"/>
                    <a:pt x="414" y="4974"/>
                  </a:cubicBezTo>
                  <a:cubicBezTo>
                    <a:pt x="414" y="4974"/>
                    <a:pt x="479" y="5021"/>
                    <a:pt x="574" y="5069"/>
                  </a:cubicBezTo>
                  <a:cubicBezTo>
                    <a:pt x="663" y="5122"/>
                    <a:pt x="799" y="5193"/>
                    <a:pt x="958" y="5264"/>
                  </a:cubicBezTo>
                  <a:cubicBezTo>
                    <a:pt x="1183" y="5370"/>
                    <a:pt x="1420" y="5453"/>
                    <a:pt x="1662" y="5524"/>
                  </a:cubicBezTo>
                  <a:cubicBezTo>
                    <a:pt x="1997" y="5625"/>
                    <a:pt x="2348" y="5672"/>
                    <a:pt x="2695" y="5672"/>
                  </a:cubicBezTo>
                  <a:cubicBezTo>
                    <a:pt x="2716" y="5672"/>
                    <a:pt x="2736" y="5672"/>
                    <a:pt x="2756" y="5672"/>
                  </a:cubicBezTo>
                  <a:cubicBezTo>
                    <a:pt x="3182" y="5666"/>
                    <a:pt x="3590" y="5536"/>
                    <a:pt x="3939" y="5305"/>
                  </a:cubicBezTo>
                  <a:cubicBezTo>
                    <a:pt x="4885" y="4666"/>
                    <a:pt x="4702" y="2679"/>
                    <a:pt x="4442" y="1325"/>
                  </a:cubicBezTo>
                  <a:cubicBezTo>
                    <a:pt x="4436" y="1289"/>
                    <a:pt x="4430" y="1248"/>
                    <a:pt x="4424" y="1213"/>
                  </a:cubicBezTo>
                  <a:cubicBezTo>
                    <a:pt x="4324" y="734"/>
                    <a:pt x="4223" y="337"/>
                    <a:pt x="4170" y="142"/>
                  </a:cubicBezTo>
                  <a:cubicBezTo>
                    <a:pt x="4146" y="47"/>
                    <a:pt x="4128" y="0"/>
                    <a:pt x="4128" y="0"/>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3" name="Google Shape;153;p15">
              <a:extLst>
                <a:ext uri="{FF2B5EF4-FFF2-40B4-BE49-F238E27FC236}">
                  <a16:creationId xmlns:a16="http://schemas.microsoft.com/office/drawing/2014/main" id="{CFEB4037-C75F-17A8-62FB-E7CA1AF661D0}"/>
                </a:ext>
              </a:extLst>
            </p:cNvPr>
            <p:cNvSpPr/>
            <p:nvPr/>
          </p:nvSpPr>
          <p:spPr>
            <a:xfrm>
              <a:off x="1199868" y="2838643"/>
              <a:ext cx="37445" cy="54308"/>
            </a:xfrm>
            <a:custGeom>
              <a:avLst/>
              <a:gdLst/>
              <a:ahLst/>
              <a:cxnLst/>
              <a:rect l="l" t="t" r="r" b="b"/>
              <a:pathLst>
                <a:path w="906" h="1314" extrusionOk="0">
                  <a:moveTo>
                    <a:pt x="1" y="0"/>
                  </a:moveTo>
                  <a:cubicBezTo>
                    <a:pt x="89" y="426"/>
                    <a:pt x="166" y="710"/>
                    <a:pt x="166" y="710"/>
                  </a:cubicBezTo>
                  <a:cubicBezTo>
                    <a:pt x="166" y="710"/>
                    <a:pt x="563" y="1254"/>
                    <a:pt x="669" y="1313"/>
                  </a:cubicBezTo>
                  <a:cubicBezTo>
                    <a:pt x="906" y="988"/>
                    <a:pt x="314" y="95"/>
                    <a:pt x="314" y="95"/>
                  </a:cubicBezTo>
                  <a:lnTo>
                    <a:pt x="1" y="0"/>
                  </a:ln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4" name="Google Shape;154;p15">
              <a:extLst>
                <a:ext uri="{FF2B5EF4-FFF2-40B4-BE49-F238E27FC236}">
                  <a16:creationId xmlns:a16="http://schemas.microsoft.com/office/drawing/2014/main" id="{3AD8B447-EA41-398E-F103-C2567D5EAB0A}"/>
                </a:ext>
              </a:extLst>
            </p:cNvPr>
            <p:cNvSpPr/>
            <p:nvPr/>
          </p:nvSpPr>
          <p:spPr>
            <a:xfrm>
              <a:off x="1165524" y="2770533"/>
              <a:ext cx="59557" cy="80015"/>
            </a:xfrm>
            <a:custGeom>
              <a:avLst/>
              <a:gdLst/>
              <a:ahLst/>
              <a:cxnLst/>
              <a:rect l="l" t="t" r="r" b="b"/>
              <a:pathLst>
                <a:path w="1441" h="1936" extrusionOk="0">
                  <a:moveTo>
                    <a:pt x="681" y="1"/>
                  </a:moveTo>
                  <a:cubicBezTo>
                    <a:pt x="566" y="1"/>
                    <a:pt x="448" y="52"/>
                    <a:pt x="347" y="199"/>
                  </a:cubicBezTo>
                  <a:cubicBezTo>
                    <a:pt x="0" y="703"/>
                    <a:pt x="422" y="1935"/>
                    <a:pt x="1213" y="1935"/>
                  </a:cubicBezTo>
                  <a:cubicBezTo>
                    <a:pt x="1286" y="1935"/>
                    <a:pt x="1362" y="1925"/>
                    <a:pt x="1441" y="1902"/>
                  </a:cubicBezTo>
                  <a:lnTo>
                    <a:pt x="1216" y="294"/>
                  </a:lnTo>
                  <a:cubicBezTo>
                    <a:pt x="1216" y="294"/>
                    <a:pt x="955" y="1"/>
                    <a:pt x="681"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5" name="Google Shape;155;p15">
              <a:extLst>
                <a:ext uri="{FF2B5EF4-FFF2-40B4-BE49-F238E27FC236}">
                  <a16:creationId xmlns:a16="http://schemas.microsoft.com/office/drawing/2014/main" id="{0C4012C1-D00D-CBE8-DA46-BF82398E1EF3}"/>
                </a:ext>
              </a:extLst>
            </p:cNvPr>
            <p:cNvSpPr/>
            <p:nvPr/>
          </p:nvSpPr>
          <p:spPr>
            <a:xfrm>
              <a:off x="1189867" y="2662416"/>
              <a:ext cx="175776" cy="134199"/>
            </a:xfrm>
            <a:custGeom>
              <a:avLst/>
              <a:gdLst/>
              <a:ahLst/>
              <a:cxnLst/>
              <a:rect l="l" t="t" r="r" b="b"/>
              <a:pathLst>
                <a:path w="4253" h="3247" extrusionOk="0">
                  <a:moveTo>
                    <a:pt x="4134" y="0"/>
                  </a:moveTo>
                  <a:lnTo>
                    <a:pt x="438" y="976"/>
                  </a:lnTo>
                  <a:cubicBezTo>
                    <a:pt x="89" y="1283"/>
                    <a:pt x="0" y="1940"/>
                    <a:pt x="30" y="2632"/>
                  </a:cubicBezTo>
                  <a:cubicBezTo>
                    <a:pt x="60" y="2626"/>
                    <a:pt x="89" y="2623"/>
                    <a:pt x="117" y="2623"/>
                  </a:cubicBezTo>
                  <a:cubicBezTo>
                    <a:pt x="544" y="2623"/>
                    <a:pt x="801" y="3247"/>
                    <a:pt x="917" y="3247"/>
                  </a:cubicBezTo>
                  <a:cubicBezTo>
                    <a:pt x="1437" y="3229"/>
                    <a:pt x="1154" y="1928"/>
                    <a:pt x="1154" y="1928"/>
                  </a:cubicBezTo>
                  <a:cubicBezTo>
                    <a:pt x="3661" y="1212"/>
                    <a:pt x="4253" y="586"/>
                    <a:pt x="4170" y="142"/>
                  </a:cubicBezTo>
                  <a:cubicBezTo>
                    <a:pt x="4140" y="47"/>
                    <a:pt x="4134" y="0"/>
                    <a:pt x="4134"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6" name="Google Shape;156;p15">
              <a:extLst>
                <a:ext uri="{FF2B5EF4-FFF2-40B4-BE49-F238E27FC236}">
                  <a16:creationId xmlns:a16="http://schemas.microsoft.com/office/drawing/2014/main" id="{B632E3FD-A0E5-064E-8E6E-614973EAB936}"/>
                </a:ext>
              </a:extLst>
            </p:cNvPr>
            <p:cNvSpPr/>
            <p:nvPr/>
          </p:nvSpPr>
          <p:spPr>
            <a:xfrm>
              <a:off x="1189867" y="2695397"/>
              <a:ext cx="72121" cy="249840"/>
            </a:xfrm>
            <a:custGeom>
              <a:avLst/>
              <a:gdLst/>
              <a:ahLst/>
              <a:cxnLst/>
              <a:rect l="l" t="t" r="r" b="b"/>
              <a:pathLst>
                <a:path w="1745" h="6045" extrusionOk="0">
                  <a:moveTo>
                    <a:pt x="1077" y="0"/>
                  </a:moveTo>
                  <a:lnTo>
                    <a:pt x="432" y="172"/>
                  </a:lnTo>
                  <a:cubicBezTo>
                    <a:pt x="83" y="485"/>
                    <a:pt x="0" y="1142"/>
                    <a:pt x="24" y="1834"/>
                  </a:cubicBezTo>
                  <a:cubicBezTo>
                    <a:pt x="54" y="2384"/>
                    <a:pt x="124" y="2928"/>
                    <a:pt x="243" y="3466"/>
                  </a:cubicBezTo>
                  <a:cubicBezTo>
                    <a:pt x="331" y="3892"/>
                    <a:pt x="408" y="4176"/>
                    <a:pt x="408" y="4176"/>
                  </a:cubicBezTo>
                  <a:cubicBezTo>
                    <a:pt x="408" y="4176"/>
                    <a:pt x="479" y="4217"/>
                    <a:pt x="568" y="4270"/>
                  </a:cubicBezTo>
                  <a:cubicBezTo>
                    <a:pt x="657" y="4318"/>
                    <a:pt x="793" y="4389"/>
                    <a:pt x="952" y="4460"/>
                  </a:cubicBezTo>
                  <a:lnTo>
                    <a:pt x="1183" y="6045"/>
                  </a:lnTo>
                  <a:cubicBezTo>
                    <a:pt x="1585" y="5820"/>
                    <a:pt x="1745" y="5311"/>
                    <a:pt x="1656" y="4720"/>
                  </a:cubicBezTo>
                  <a:cubicBezTo>
                    <a:pt x="1627" y="4513"/>
                    <a:pt x="1597" y="4294"/>
                    <a:pt x="1568" y="4081"/>
                  </a:cubicBezTo>
                  <a:cubicBezTo>
                    <a:pt x="1319" y="2153"/>
                    <a:pt x="1189" y="131"/>
                    <a:pt x="1189" y="131"/>
                  </a:cubicBezTo>
                  <a:cubicBezTo>
                    <a:pt x="1165" y="77"/>
                    <a:pt x="1124" y="30"/>
                    <a:pt x="1077" y="0"/>
                  </a:cubicBezTo>
                  <a:close/>
                </a:path>
              </a:pathLst>
            </a:custGeom>
            <a:solidFill>
              <a:srgbClr val="1D3B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7" name="Google Shape;157;p15">
              <a:extLst>
                <a:ext uri="{FF2B5EF4-FFF2-40B4-BE49-F238E27FC236}">
                  <a16:creationId xmlns:a16="http://schemas.microsoft.com/office/drawing/2014/main" id="{AE085844-E778-4F18-C675-EE87E694788E}"/>
                </a:ext>
              </a:extLst>
            </p:cNvPr>
            <p:cNvSpPr/>
            <p:nvPr/>
          </p:nvSpPr>
          <p:spPr>
            <a:xfrm>
              <a:off x="1254133" y="2778758"/>
              <a:ext cx="133496" cy="115641"/>
            </a:xfrm>
            <a:custGeom>
              <a:avLst/>
              <a:gdLst/>
              <a:ahLst/>
              <a:cxnLst/>
              <a:rect l="l" t="t" r="r" b="b"/>
              <a:pathLst>
                <a:path w="3230" h="2798" extrusionOk="0">
                  <a:moveTo>
                    <a:pt x="3052" y="0"/>
                  </a:moveTo>
                  <a:cubicBezTo>
                    <a:pt x="2875" y="113"/>
                    <a:pt x="2686" y="207"/>
                    <a:pt x="2491" y="290"/>
                  </a:cubicBezTo>
                  <a:cubicBezTo>
                    <a:pt x="2139" y="436"/>
                    <a:pt x="1683" y="569"/>
                    <a:pt x="1192" y="569"/>
                  </a:cubicBezTo>
                  <a:cubicBezTo>
                    <a:pt x="806" y="569"/>
                    <a:pt x="398" y="487"/>
                    <a:pt x="1" y="266"/>
                  </a:cubicBezTo>
                  <a:lnTo>
                    <a:pt x="1" y="266"/>
                  </a:lnTo>
                  <a:cubicBezTo>
                    <a:pt x="1" y="266"/>
                    <a:pt x="344" y="1715"/>
                    <a:pt x="279" y="2597"/>
                  </a:cubicBezTo>
                  <a:cubicBezTo>
                    <a:pt x="301" y="2604"/>
                    <a:pt x="870" y="2797"/>
                    <a:pt x="1549" y="2797"/>
                  </a:cubicBezTo>
                  <a:cubicBezTo>
                    <a:pt x="1959" y="2797"/>
                    <a:pt x="2410" y="2727"/>
                    <a:pt x="2804" y="2502"/>
                  </a:cubicBezTo>
                  <a:cubicBezTo>
                    <a:pt x="2810" y="2502"/>
                    <a:pt x="2816" y="2496"/>
                    <a:pt x="2816" y="2490"/>
                  </a:cubicBezTo>
                  <a:cubicBezTo>
                    <a:pt x="2928" y="2372"/>
                    <a:pt x="2940" y="2301"/>
                    <a:pt x="3011" y="2106"/>
                  </a:cubicBezTo>
                  <a:cubicBezTo>
                    <a:pt x="3212" y="1562"/>
                    <a:pt x="3230" y="911"/>
                    <a:pt x="3123" y="337"/>
                  </a:cubicBezTo>
                  <a:lnTo>
                    <a:pt x="3052" y="0"/>
                  </a:lnTo>
                  <a:close/>
                </a:path>
              </a:pathLst>
            </a:custGeom>
            <a:solidFill>
              <a:srgbClr val="66D5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8" name="Google Shape;158;p15">
              <a:extLst>
                <a:ext uri="{FF2B5EF4-FFF2-40B4-BE49-F238E27FC236}">
                  <a16:creationId xmlns:a16="http://schemas.microsoft.com/office/drawing/2014/main" id="{45EE1633-C555-AECA-C88A-761DF111633F}"/>
                </a:ext>
              </a:extLst>
            </p:cNvPr>
            <p:cNvSpPr/>
            <p:nvPr/>
          </p:nvSpPr>
          <p:spPr>
            <a:xfrm>
              <a:off x="1138784" y="2770244"/>
              <a:ext cx="126139" cy="44223"/>
            </a:xfrm>
            <a:custGeom>
              <a:avLst/>
              <a:gdLst/>
              <a:ahLst/>
              <a:cxnLst/>
              <a:rect l="l" t="t" r="r" b="b"/>
              <a:pathLst>
                <a:path w="3052" h="1070" extrusionOk="0">
                  <a:moveTo>
                    <a:pt x="88" y="0"/>
                  </a:moveTo>
                  <a:cubicBezTo>
                    <a:pt x="60" y="0"/>
                    <a:pt x="30" y="18"/>
                    <a:pt x="18" y="47"/>
                  </a:cubicBezTo>
                  <a:cubicBezTo>
                    <a:pt x="0" y="88"/>
                    <a:pt x="12" y="135"/>
                    <a:pt x="48" y="165"/>
                  </a:cubicBezTo>
                  <a:cubicBezTo>
                    <a:pt x="1331" y="975"/>
                    <a:pt x="2378" y="1070"/>
                    <a:pt x="2786" y="1070"/>
                  </a:cubicBezTo>
                  <a:cubicBezTo>
                    <a:pt x="2851" y="1070"/>
                    <a:pt x="2916" y="1070"/>
                    <a:pt x="2975" y="1064"/>
                  </a:cubicBezTo>
                  <a:cubicBezTo>
                    <a:pt x="3022" y="1052"/>
                    <a:pt x="3052" y="1011"/>
                    <a:pt x="3046" y="969"/>
                  </a:cubicBezTo>
                  <a:cubicBezTo>
                    <a:pt x="3040" y="922"/>
                    <a:pt x="3005" y="886"/>
                    <a:pt x="2957" y="886"/>
                  </a:cubicBezTo>
                  <a:cubicBezTo>
                    <a:pt x="2955" y="888"/>
                    <a:pt x="2897" y="894"/>
                    <a:pt x="2793" y="894"/>
                  </a:cubicBezTo>
                  <a:cubicBezTo>
                    <a:pt x="2406" y="894"/>
                    <a:pt x="1374" y="803"/>
                    <a:pt x="124" y="11"/>
                  </a:cubicBezTo>
                  <a:cubicBezTo>
                    <a:pt x="114" y="4"/>
                    <a:pt x="101" y="0"/>
                    <a:pt x="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9" name="Google Shape;159;p15">
              <a:extLst>
                <a:ext uri="{FF2B5EF4-FFF2-40B4-BE49-F238E27FC236}">
                  <a16:creationId xmlns:a16="http://schemas.microsoft.com/office/drawing/2014/main" id="{964D17DD-2273-6B5F-4B3A-F2ACD139947F}"/>
                </a:ext>
              </a:extLst>
            </p:cNvPr>
            <p:cNvSpPr/>
            <p:nvPr/>
          </p:nvSpPr>
          <p:spPr>
            <a:xfrm>
              <a:off x="1156845" y="2846950"/>
              <a:ext cx="116179" cy="29592"/>
            </a:xfrm>
            <a:custGeom>
              <a:avLst/>
              <a:gdLst/>
              <a:ahLst/>
              <a:cxnLst/>
              <a:rect l="l" t="t" r="r" b="b"/>
              <a:pathLst>
                <a:path w="2811" h="716" extrusionOk="0">
                  <a:moveTo>
                    <a:pt x="88" y="0"/>
                  </a:moveTo>
                  <a:cubicBezTo>
                    <a:pt x="55" y="0"/>
                    <a:pt x="28" y="23"/>
                    <a:pt x="19" y="59"/>
                  </a:cubicBezTo>
                  <a:cubicBezTo>
                    <a:pt x="1" y="101"/>
                    <a:pt x="25" y="148"/>
                    <a:pt x="66" y="166"/>
                  </a:cubicBezTo>
                  <a:cubicBezTo>
                    <a:pt x="1385" y="680"/>
                    <a:pt x="2390" y="716"/>
                    <a:pt x="2650" y="716"/>
                  </a:cubicBezTo>
                  <a:lnTo>
                    <a:pt x="2704" y="716"/>
                  </a:lnTo>
                  <a:cubicBezTo>
                    <a:pt x="2810" y="710"/>
                    <a:pt x="2810" y="556"/>
                    <a:pt x="2704" y="544"/>
                  </a:cubicBezTo>
                  <a:cubicBezTo>
                    <a:pt x="2702" y="544"/>
                    <a:pt x="2688" y="545"/>
                    <a:pt x="2661" y="545"/>
                  </a:cubicBezTo>
                  <a:cubicBezTo>
                    <a:pt x="2444" y="545"/>
                    <a:pt x="1424" y="517"/>
                    <a:pt x="119" y="6"/>
                  </a:cubicBezTo>
                  <a:cubicBezTo>
                    <a:pt x="109" y="2"/>
                    <a:pt x="98" y="0"/>
                    <a:pt x="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0" name="Google Shape;160;p15">
              <a:extLst>
                <a:ext uri="{FF2B5EF4-FFF2-40B4-BE49-F238E27FC236}">
                  <a16:creationId xmlns:a16="http://schemas.microsoft.com/office/drawing/2014/main" id="{299DED09-97E7-6D9D-5B48-F5974A04D0C5}"/>
                </a:ext>
              </a:extLst>
            </p:cNvPr>
            <p:cNvSpPr/>
            <p:nvPr/>
          </p:nvSpPr>
          <p:spPr>
            <a:xfrm>
              <a:off x="1343114" y="2719120"/>
              <a:ext cx="523114" cy="722531"/>
            </a:xfrm>
            <a:custGeom>
              <a:avLst/>
              <a:gdLst/>
              <a:ahLst/>
              <a:cxnLst/>
              <a:rect l="l" t="t" r="r" b="b"/>
              <a:pathLst>
                <a:path w="12657" h="17482" extrusionOk="0">
                  <a:moveTo>
                    <a:pt x="10853" y="0"/>
                  </a:moveTo>
                  <a:lnTo>
                    <a:pt x="379" y="15448"/>
                  </a:lnTo>
                  <a:cubicBezTo>
                    <a:pt x="0" y="16004"/>
                    <a:pt x="101" y="16802"/>
                    <a:pt x="598" y="17222"/>
                  </a:cubicBezTo>
                  <a:cubicBezTo>
                    <a:pt x="802" y="17397"/>
                    <a:pt x="1041" y="17481"/>
                    <a:pt x="1279" y="17481"/>
                  </a:cubicBezTo>
                  <a:cubicBezTo>
                    <a:pt x="1621" y="17481"/>
                    <a:pt x="1960" y="17307"/>
                    <a:pt x="2183" y="16980"/>
                  </a:cubicBezTo>
                  <a:lnTo>
                    <a:pt x="12657" y="1532"/>
                  </a:lnTo>
                  <a:lnTo>
                    <a:pt x="10853" y="0"/>
                  </a:lnTo>
                  <a:close/>
                </a:path>
              </a:pathLst>
            </a:custGeom>
            <a:solidFill>
              <a:srgbClr val="4671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1" name="Google Shape;161;p15">
              <a:extLst>
                <a:ext uri="{FF2B5EF4-FFF2-40B4-BE49-F238E27FC236}">
                  <a16:creationId xmlns:a16="http://schemas.microsoft.com/office/drawing/2014/main" id="{2C7F63CE-AD4D-15A7-91A0-A48577AE28BA}"/>
                </a:ext>
              </a:extLst>
            </p:cNvPr>
            <p:cNvSpPr/>
            <p:nvPr/>
          </p:nvSpPr>
          <p:spPr>
            <a:xfrm>
              <a:off x="1818519" y="2307235"/>
              <a:ext cx="452481" cy="452233"/>
            </a:xfrm>
            <a:custGeom>
              <a:avLst/>
              <a:gdLst/>
              <a:ahLst/>
              <a:cxnLst/>
              <a:rect l="l" t="t" r="r" b="b"/>
              <a:pathLst>
                <a:path w="10948" h="10942" extrusionOk="0">
                  <a:moveTo>
                    <a:pt x="7127" y="1"/>
                  </a:moveTo>
                  <a:lnTo>
                    <a:pt x="0" y="10516"/>
                  </a:lnTo>
                  <a:lnTo>
                    <a:pt x="503" y="10942"/>
                  </a:lnTo>
                  <a:lnTo>
                    <a:pt x="7091" y="1237"/>
                  </a:lnTo>
                  <a:lnTo>
                    <a:pt x="10947" y="2609"/>
                  </a:lnTo>
                  <a:lnTo>
                    <a:pt x="7127" y="1"/>
                  </a:lnTo>
                  <a:close/>
                </a:path>
              </a:pathLst>
            </a:custGeom>
            <a:solidFill>
              <a:srgbClr val="D1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2" name="Google Shape;162;p15">
              <a:extLst>
                <a:ext uri="{FF2B5EF4-FFF2-40B4-BE49-F238E27FC236}">
                  <a16:creationId xmlns:a16="http://schemas.microsoft.com/office/drawing/2014/main" id="{DA141EFC-371C-4C3E-E732-0738B59F5989}"/>
                </a:ext>
              </a:extLst>
            </p:cNvPr>
            <p:cNvSpPr/>
            <p:nvPr/>
          </p:nvSpPr>
          <p:spPr>
            <a:xfrm>
              <a:off x="1818519" y="2698083"/>
              <a:ext cx="50381" cy="61375"/>
            </a:xfrm>
            <a:custGeom>
              <a:avLst/>
              <a:gdLst/>
              <a:ahLst/>
              <a:cxnLst/>
              <a:rect l="l" t="t" r="r" b="b"/>
              <a:pathLst>
                <a:path w="1219" h="1485" extrusionOk="0">
                  <a:moveTo>
                    <a:pt x="716" y="1"/>
                  </a:moveTo>
                  <a:lnTo>
                    <a:pt x="0" y="1059"/>
                  </a:lnTo>
                  <a:lnTo>
                    <a:pt x="503" y="1485"/>
                  </a:lnTo>
                  <a:lnTo>
                    <a:pt x="1219" y="432"/>
                  </a:lnTo>
                  <a:lnTo>
                    <a:pt x="716" y="1"/>
                  </a:lnTo>
                  <a:close/>
                </a:path>
              </a:pathLst>
            </a:custGeom>
            <a:solidFill>
              <a:srgbClr val="AAAAA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3" name="Google Shape;163;p15">
              <a:extLst>
                <a:ext uri="{FF2B5EF4-FFF2-40B4-BE49-F238E27FC236}">
                  <a16:creationId xmlns:a16="http://schemas.microsoft.com/office/drawing/2014/main" id="{FF2D141F-6884-A821-D90C-F522F81F0B65}"/>
                </a:ext>
              </a:extLst>
            </p:cNvPr>
            <p:cNvSpPr/>
            <p:nvPr/>
          </p:nvSpPr>
          <p:spPr>
            <a:xfrm>
              <a:off x="1109275" y="2993668"/>
              <a:ext cx="502986" cy="196731"/>
            </a:xfrm>
            <a:custGeom>
              <a:avLst/>
              <a:gdLst/>
              <a:ahLst/>
              <a:cxnLst/>
              <a:rect l="l" t="t" r="r" b="b"/>
              <a:pathLst>
                <a:path w="12170" h="4760" extrusionOk="0">
                  <a:moveTo>
                    <a:pt x="1236" y="0"/>
                  </a:moveTo>
                  <a:cubicBezTo>
                    <a:pt x="548" y="0"/>
                    <a:pt x="1" y="874"/>
                    <a:pt x="419" y="1637"/>
                  </a:cubicBezTo>
                  <a:cubicBezTo>
                    <a:pt x="436" y="1667"/>
                    <a:pt x="448" y="1678"/>
                    <a:pt x="448" y="1678"/>
                  </a:cubicBezTo>
                  <a:cubicBezTo>
                    <a:pt x="448" y="1678"/>
                    <a:pt x="3376" y="4440"/>
                    <a:pt x="5422" y="4736"/>
                  </a:cubicBezTo>
                  <a:cubicBezTo>
                    <a:pt x="5534" y="4752"/>
                    <a:pt x="5656" y="4760"/>
                    <a:pt x="5785" y="4760"/>
                  </a:cubicBezTo>
                  <a:cubicBezTo>
                    <a:pt x="7933" y="4760"/>
                    <a:pt x="12170" y="2654"/>
                    <a:pt x="12170" y="2654"/>
                  </a:cubicBezTo>
                  <a:lnTo>
                    <a:pt x="11756" y="1513"/>
                  </a:lnTo>
                  <a:cubicBezTo>
                    <a:pt x="11756" y="1513"/>
                    <a:pt x="8911" y="2524"/>
                    <a:pt x="7977" y="2619"/>
                  </a:cubicBezTo>
                  <a:cubicBezTo>
                    <a:pt x="6954" y="2713"/>
                    <a:pt x="5505" y="3045"/>
                    <a:pt x="5505" y="3045"/>
                  </a:cubicBezTo>
                  <a:cubicBezTo>
                    <a:pt x="4813" y="2358"/>
                    <a:pt x="2837" y="821"/>
                    <a:pt x="1696" y="135"/>
                  </a:cubicBezTo>
                  <a:cubicBezTo>
                    <a:pt x="1542" y="42"/>
                    <a:pt x="1385" y="0"/>
                    <a:pt x="1236" y="0"/>
                  </a:cubicBezTo>
                  <a:close/>
                </a:path>
              </a:pathLst>
            </a:custGeom>
            <a:solidFill>
              <a:srgbClr val="54D6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4" name="Google Shape;164;p15">
              <a:extLst>
                <a:ext uri="{FF2B5EF4-FFF2-40B4-BE49-F238E27FC236}">
                  <a16:creationId xmlns:a16="http://schemas.microsoft.com/office/drawing/2014/main" id="{F76CF361-C369-C20C-4C96-CB27AC37DB79}"/>
                </a:ext>
              </a:extLst>
            </p:cNvPr>
            <p:cNvSpPr/>
            <p:nvPr/>
          </p:nvSpPr>
          <p:spPr>
            <a:xfrm>
              <a:off x="1595095" y="3015159"/>
              <a:ext cx="97869" cy="92414"/>
            </a:xfrm>
            <a:custGeom>
              <a:avLst/>
              <a:gdLst/>
              <a:ahLst/>
              <a:cxnLst/>
              <a:rect l="l" t="t" r="r" b="b"/>
              <a:pathLst>
                <a:path w="2368" h="2236" extrusionOk="0">
                  <a:moveTo>
                    <a:pt x="1200" y="1"/>
                  </a:moveTo>
                  <a:cubicBezTo>
                    <a:pt x="1026" y="1"/>
                    <a:pt x="509" y="429"/>
                    <a:pt x="279" y="721"/>
                  </a:cubicBezTo>
                  <a:cubicBezTo>
                    <a:pt x="190" y="815"/>
                    <a:pt x="101" y="910"/>
                    <a:pt x="1" y="993"/>
                  </a:cubicBezTo>
                  <a:lnTo>
                    <a:pt x="415" y="2140"/>
                  </a:lnTo>
                  <a:cubicBezTo>
                    <a:pt x="535" y="2206"/>
                    <a:pt x="668" y="2235"/>
                    <a:pt x="805" y="2235"/>
                  </a:cubicBezTo>
                  <a:cubicBezTo>
                    <a:pt x="1246" y="2235"/>
                    <a:pt x="1733" y="1931"/>
                    <a:pt x="2018" y="1561"/>
                  </a:cubicBezTo>
                  <a:cubicBezTo>
                    <a:pt x="2367" y="1106"/>
                    <a:pt x="2363" y="302"/>
                    <a:pt x="1936" y="302"/>
                  </a:cubicBezTo>
                  <a:cubicBezTo>
                    <a:pt x="1908" y="302"/>
                    <a:pt x="1878" y="305"/>
                    <a:pt x="1846" y="313"/>
                  </a:cubicBezTo>
                  <a:cubicBezTo>
                    <a:pt x="1631" y="360"/>
                    <a:pt x="1286" y="507"/>
                    <a:pt x="1133" y="507"/>
                  </a:cubicBezTo>
                  <a:cubicBezTo>
                    <a:pt x="1075" y="507"/>
                    <a:pt x="1045" y="486"/>
                    <a:pt x="1060" y="431"/>
                  </a:cubicBezTo>
                  <a:cubicBezTo>
                    <a:pt x="1101" y="259"/>
                    <a:pt x="1296" y="165"/>
                    <a:pt x="1255" y="35"/>
                  </a:cubicBezTo>
                  <a:cubicBezTo>
                    <a:pt x="1247" y="11"/>
                    <a:pt x="1228" y="1"/>
                    <a:pt x="1200" y="1"/>
                  </a:cubicBezTo>
                  <a:close/>
                </a:path>
              </a:pathLst>
            </a:custGeom>
            <a:solidFill>
              <a:srgbClr val="FDB4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a:sym typeface="Arial"/>
              </a:endParaRPr>
            </a:p>
          </p:txBody>
        </p:sp>
      </p:grpSp>
      <p:pic>
        <p:nvPicPr>
          <p:cNvPr id="4" name="Picture 3" descr="Icon&#10;&#10;Description automatically generated">
            <a:extLst>
              <a:ext uri="{FF2B5EF4-FFF2-40B4-BE49-F238E27FC236}">
                <a16:creationId xmlns:a16="http://schemas.microsoft.com/office/drawing/2014/main" id="{4AE96D17-2152-3310-8CE5-B4CF0EB820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738" t="-594" r="-1061" b="594"/>
          <a:stretch/>
        </p:blipFill>
        <p:spPr>
          <a:xfrm>
            <a:off x="0" y="818378"/>
            <a:ext cx="2347083" cy="4472707"/>
          </a:xfrm>
          <a:prstGeom prst="rect">
            <a:avLst/>
          </a:prstGeom>
        </p:spPr>
      </p:pic>
    </p:spTree>
    <p:extLst>
      <p:ext uri="{BB962C8B-B14F-4D97-AF65-F5344CB8AC3E}">
        <p14:creationId xmlns:p14="http://schemas.microsoft.com/office/powerpoint/2010/main" val="1868288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9" name="Rectangle 15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983225" y="273535"/>
            <a:ext cx="10813299" cy="1190223"/>
          </a:xfrm>
        </p:spPr>
        <p:txBody>
          <a:bodyPr vert="horz" lIns="91440" tIns="45720" rIns="91440" bIns="45720" rtlCol="0" anchor="ctr">
            <a:normAutofit fontScale="90000"/>
          </a:bodyPr>
          <a:lstStyle/>
          <a:p>
            <a:r>
              <a:rPr lang="en-US" sz="5200">
                <a:latin typeface="+mj-lt"/>
                <a:cs typeface="+mj-cs"/>
              </a:rPr>
              <a:t>Supporting the learner journey</a:t>
            </a:r>
            <a:br>
              <a:rPr lang="en-US" sz="5200" kern="1200">
                <a:latin typeface="+mj-lt"/>
                <a:cs typeface="+mj-cs"/>
              </a:rPr>
            </a:br>
            <a:endParaRPr lang="en-US" sz="5200" kern="1200">
              <a:solidFill>
                <a:schemeClr val="tx1"/>
              </a:solidFill>
              <a:latin typeface="+mj-lt"/>
              <a:ea typeface="+mj-ea"/>
              <a:cs typeface="+mj-cs"/>
            </a:endParaRPr>
          </a:p>
        </p:txBody>
      </p:sp>
      <p:pic>
        <p:nvPicPr>
          <p:cNvPr id="4" name="Picture 3" descr="Icon&#10;&#10;Description automatically generated">
            <a:extLst>
              <a:ext uri="{FF2B5EF4-FFF2-40B4-BE49-F238E27FC236}">
                <a16:creationId xmlns:a16="http://schemas.microsoft.com/office/drawing/2014/main" id="{74E58678-2F23-2EFD-FFF1-5D633C1E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05"/>
          <a:stretch/>
        </p:blipFill>
        <p:spPr>
          <a:xfrm>
            <a:off x="-1" y="1693470"/>
            <a:ext cx="1653791" cy="3288452"/>
          </a:xfrm>
          <a:prstGeom prst="rect">
            <a:avLst/>
          </a:prstGeom>
        </p:spPr>
      </p:pic>
      <p:pic>
        <p:nvPicPr>
          <p:cNvPr id="5" name="Picture 4">
            <a:extLst>
              <a:ext uri="{FF2B5EF4-FFF2-40B4-BE49-F238E27FC236}">
                <a16:creationId xmlns:a16="http://schemas.microsoft.com/office/drawing/2014/main" id="{2B3F9041-2737-BBA6-6303-9BCB552EC674}"/>
              </a:ext>
            </a:extLst>
          </p:cNvPr>
          <p:cNvPicPr>
            <a:picLocks noChangeAspect="1"/>
          </p:cNvPicPr>
          <p:nvPr/>
        </p:nvPicPr>
        <p:blipFill>
          <a:blip r:embed="rId4"/>
          <a:stretch>
            <a:fillRect/>
          </a:stretch>
        </p:blipFill>
        <p:spPr>
          <a:xfrm>
            <a:off x="10786997" y="6037545"/>
            <a:ext cx="1400828" cy="816280"/>
          </a:xfrm>
          <a:prstGeom prst="rect">
            <a:avLst/>
          </a:prstGeom>
        </p:spPr>
      </p:pic>
      <p:pic>
        <p:nvPicPr>
          <p:cNvPr id="7" name="Picture 2" descr="LOWRES-Aspiration-Training-Colour.jpg">
            <a:extLst>
              <a:ext uri="{FF2B5EF4-FFF2-40B4-BE49-F238E27FC236}">
                <a16:creationId xmlns:a16="http://schemas.microsoft.com/office/drawing/2014/main" id="{833CD2FB-E060-7B07-8118-48C4F5D93260}"/>
              </a:ext>
            </a:extLst>
          </p:cNvPr>
          <p:cNvPicPr>
            <a:picLocks noChangeAspect="1"/>
          </p:cNvPicPr>
          <p:nvPr/>
        </p:nvPicPr>
        <p:blipFill>
          <a:blip r:embed="rId5"/>
          <a:stretch>
            <a:fillRect/>
          </a:stretch>
        </p:blipFill>
        <p:spPr>
          <a:xfrm>
            <a:off x="156156" y="6177708"/>
            <a:ext cx="1569454" cy="536491"/>
          </a:xfrm>
          <a:prstGeom prst="rect">
            <a:avLst/>
          </a:prstGeom>
        </p:spPr>
      </p:pic>
      <p:sp>
        <p:nvSpPr>
          <p:cNvPr id="3" name="TextBox 2">
            <a:extLst>
              <a:ext uri="{FF2B5EF4-FFF2-40B4-BE49-F238E27FC236}">
                <a16:creationId xmlns:a16="http://schemas.microsoft.com/office/drawing/2014/main" id="{8F5B8AA7-6F35-FCAC-44A0-A0C3AA2D13BC}"/>
              </a:ext>
            </a:extLst>
          </p:cNvPr>
          <p:cNvSpPr txBox="1"/>
          <p:nvPr/>
        </p:nvSpPr>
        <p:spPr>
          <a:xfrm>
            <a:off x="1575758" y="1618890"/>
            <a:ext cx="928489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2373C"/>
                </a:solidFill>
                <a:effectLst/>
                <a:uLnTx/>
                <a:uFillTx/>
                <a:latin typeface="Arial" panose="020B0604020202020204"/>
                <a:ea typeface="+mn-ea"/>
                <a:cs typeface="Segoe UI"/>
              </a:rPr>
              <a:t>Vocational Coach</a:t>
            </a: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Segoe UI"/>
              </a:rPr>
              <a:t> – Delivers all 121 sessions, assessment feedback and has overall</a:t>
            </a: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Segoe UI"/>
              </a:rPr>
              <a:t>​ </a:t>
            </a: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Segoe UI"/>
              </a:rPr>
              <a:t>responsibility for the learner journey</a:t>
            </a: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Segoe UI"/>
              </a:rPr>
              <a:t>​</a:t>
            </a:r>
            <a:endParaRPr kumimoji="0" lang="en-US" sz="1800" b="0" i="0" u="none" strike="noStrike" kern="1200" cap="none" spc="0" normalizeH="0" baseline="0" noProof="0" dirty="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2373C"/>
                </a:solidFill>
                <a:effectLst/>
                <a:uLnTx/>
                <a:uFillTx/>
                <a:latin typeface="Arial" panose="020B0604020202020204"/>
                <a:ea typeface="+mn-ea"/>
                <a:cs typeface="Segoe UI"/>
              </a:rPr>
              <a:t>Knowledge Coach</a:t>
            </a: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Segoe UI"/>
              </a:rPr>
              <a:t> – Delivers the Group Teaching Sessions as scheduled with each individual learner</a:t>
            </a: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2373C"/>
                </a:solidFill>
                <a:effectLst/>
                <a:uLnTx/>
                <a:uFillTx/>
                <a:latin typeface="Arial" panose="020B0604020202020204"/>
                <a:ea typeface="+mn-ea"/>
                <a:cs typeface="Segoe UI"/>
              </a:rPr>
              <a:t>Skills Coach</a:t>
            </a: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Segoe UI"/>
              </a:rPr>
              <a:t> – Supports the learner with Functional Skills and identified Additional </a:t>
            </a: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Segoe UI"/>
              </a:rPr>
              <a:t>​</a:t>
            </a: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Segoe UI"/>
              </a:rPr>
              <a:t>Learning support</a:t>
            </a: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Segoe UI"/>
              </a:rPr>
              <a:t>I</a:t>
            </a:r>
            <a:r>
              <a:rPr kumimoji="0" lang="en-GB" sz="2000" b="1" i="0" u="none" strike="noStrike" kern="1200" cap="none" spc="0" normalizeH="0" baseline="0" noProof="0" dirty="0">
                <a:ln>
                  <a:noFill/>
                </a:ln>
                <a:solidFill>
                  <a:srgbClr val="32373C"/>
                </a:solidFill>
                <a:effectLst/>
                <a:uLnTx/>
                <a:uFillTx/>
                <a:latin typeface="Arial" panose="020B0604020202020204"/>
                <a:ea typeface="+mn-ea"/>
                <a:cs typeface="Segoe UI"/>
              </a:rPr>
              <a:t>nternal Quality Assurer (IQA) </a:t>
            </a: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Segoe UI"/>
              </a:rPr>
              <a:t>- Oversees the progression, quality and integrity of the learner portfolio </a:t>
            </a: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Segoe UI"/>
              </a:rPr>
              <a:t>​</a:t>
            </a:r>
          </a:p>
        </p:txBody>
      </p:sp>
      <p:sp>
        <p:nvSpPr>
          <p:cNvPr id="9" name="Title 1">
            <a:extLst>
              <a:ext uri="{FF2B5EF4-FFF2-40B4-BE49-F238E27FC236}">
                <a16:creationId xmlns:a16="http://schemas.microsoft.com/office/drawing/2014/main" id="{1E3BAA33-6EC9-F62F-0D2F-47AD87C3AA27}"/>
              </a:ext>
            </a:extLst>
          </p:cNvPr>
          <p:cNvSpPr txBox="1">
            <a:spLocks/>
          </p:cNvSpPr>
          <p:nvPr/>
        </p:nvSpPr>
        <p:spPr>
          <a:xfrm>
            <a:off x="823823" y="380113"/>
            <a:ext cx="10529977" cy="123271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100" kern="1200">
                <a:solidFill>
                  <a:schemeClr val="bg1"/>
                </a:solidFill>
                <a:latin typeface="Arial Black" panose="020B0A040201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57B8">
                    <a:lumMod val="75000"/>
                  </a:srgbClr>
                </a:solidFill>
                <a:effectLst/>
                <a:uLnTx/>
                <a:uFillTx/>
                <a:latin typeface="Arial" panose="020B0604020202020204"/>
                <a:ea typeface="+mj-ea"/>
                <a:cs typeface="Arial" panose="020B0604020202020204" pitchFamily="34" charset="0"/>
              </a:rPr>
              <a:t> Supporting the learner journey  </a:t>
            </a:r>
            <a:br>
              <a:rPr kumimoji="0" lang="en-US" sz="4400" b="0" i="0" u="none" strike="noStrike" kern="1200" cap="none" spc="0" normalizeH="0" baseline="0" noProof="0">
                <a:ln>
                  <a:noFill/>
                </a:ln>
                <a:solidFill>
                  <a:prstClr val="white"/>
                </a:solidFill>
                <a:effectLst/>
                <a:uLnTx/>
                <a:uFillTx/>
                <a:latin typeface="Arial" panose="020B0604020202020204"/>
                <a:ea typeface="+mj-ea"/>
                <a:cs typeface="Arial" panose="020B0604020202020204" pitchFamily="34" charset="0"/>
              </a:rPr>
            </a:br>
            <a:endParaRPr kumimoji="0" lang="en-US" sz="4400" b="0" i="0" u="none" strike="noStrike" kern="1200" cap="none" spc="0" normalizeH="0" baseline="0" noProof="0">
              <a:ln>
                <a:noFill/>
              </a:ln>
              <a:solidFill>
                <a:srgbClr val="32373C"/>
              </a:solidFill>
              <a:effectLst/>
              <a:uLnTx/>
              <a:uFillTx/>
              <a:latin typeface="Arial" panose="020B0604020202020204"/>
              <a:ea typeface="+mj-ea"/>
              <a:cs typeface="Arial" panose="020B0604020202020204" pitchFamily="34" charset="0"/>
            </a:endParaRPr>
          </a:p>
        </p:txBody>
      </p:sp>
    </p:spTree>
    <p:extLst>
      <p:ext uri="{BB962C8B-B14F-4D97-AF65-F5344CB8AC3E}">
        <p14:creationId xmlns:p14="http://schemas.microsoft.com/office/powerpoint/2010/main" val="304158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rPr>
              <a:t>Welcome</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EEFEC0E-6C0E-9AEE-0219-77715F886AE3}"/>
              </a:ext>
            </a:extLst>
          </p:cNvPr>
          <p:cNvSpPr txBox="1"/>
          <p:nvPr/>
        </p:nvSpPr>
        <p:spPr>
          <a:xfrm>
            <a:off x="439479" y="1366897"/>
            <a:ext cx="11313041"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5EB8"/>
              </a:buClr>
              <a:buSzTx/>
              <a:buFontTx/>
              <a:buNone/>
              <a:tabLst/>
              <a:defRPr/>
            </a:pPr>
            <a:r>
              <a:rPr lang="en-GB" sz="2800" b="1" dirty="0">
                <a:solidFill>
                  <a:schemeClr val="accent2"/>
                </a:solidFill>
                <a:latin typeface="Arial" panose="020B0604020202020204" pitchFamily="34" charset="0"/>
                <a:cs typeface="Arial" panose="020B0604020202020204" pitchFamily="34" charset="0"/>
              </a:rPr>
              <a:t>Agenda</a:t>
            </a:r>
            <a:endParaRPr lang="en-GB" sz="2400" b="1" dirty="0">
              <a:solidFill>
                <a:schemeClr val="accent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5EB8"/>
              </a:buClr>
              <a:buSzTx/>
              <a:buFontTx/>
              <a:buNone/>
              <a:tabLst/>
              <a:defRPr/>
            </a:pPr>
            <a:endParaRPr kumimoji="0" lang="en-GB"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600"/>
              </a:spcBef>
              <a:spcAft>
                <a:spcPts val="0"/>
              </a:spcAft>
              <a:buClr>
                <a:srgbClr val="005EB8"/>
              </a:buClr>
              <a:buSzTx/>
              <a:tabLst/>
              <a:defRPr/>
            </a:pPr>
            <a:endParaRPr lang="en-GB" sz="2400"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6F449EA5-BF8F-E75C-3B0A-62AB8E672F1A}"/>
              </a:ext>
            </a:extLst>
          </p:cNvPr>
          <p:cNvGraphicFramePr>
            <a:graphicFrameLocks noGrp="1"/>
          </p:cNvGraphicFramePr>
          <p:nvPr>
            <p:extLst>
              <p:ext uri="{D42A27DB-BD31-4B8C-83A1-F6EECF244321}">
                <p14:modId xmlns:p14="http://schemas.microsoft.com/office/powerpoint/2010/main" val="2822763039"/>
              </p:ext>
            </p:extLst>
          </p:nvPr>
        </p:nvGraphicFramePr>
        <p:xfrm>
          <a:off x="515258" y="2149464"/>
          <a:ext cx="11132456" cy="2384898"/>
        </p:xfrm>
        <a:graphic>
          <a:graphicData uri="http://schemas.openxmlformats.org/drawingml/2006/table">
            <a:tbl>
              <a:tblPr firstRow="1" bandRow="1">
                <a:tableStyleId>{5940675A-B579-460E-94D1-54222C63F5DA}</a:tableStyleId>
              </a:tblPr>
              <a:tblGrid>
                <a:gridCol w="616856">
                  <a:extLst>
                    <a:ext uri="{9D8B030D-6E8A-4147-A177-3AD203B41FA5}">
                      <a16:colId xmlns:a16="http://schemas.microsoft.com/office/drawing/2014/main" val="3982398702"/>
                    </a:ext>
                  </a:extLst>
                </a:gridCol>
                <a:gridCol w="5366657">
                  <a:extLst>
                    <a:ext uri="{9D8B030D-6E8A-4147-A177-3AD203B41FA5}">
                      <a16:colId xmlns:a16="http://schemas.microsoft.com/office/drawing/2014/main" val="521872953"/>
                    </a:ext>
                  </a:extLst>
                </a:gridCol>
                <a:gridCol w="2365829">
                  <a:extLst>
                    <a:ext uri="{9D8B030D-6E8A-4147-A177-3AD203B41FA5}">
                      <a16:colId xmlns:a16="http://schemas.microsoft.com/office/drawing/2014/main" val="736633470"/>
                    </a:ext>
                  </a:extLst>
                </a:gridCol>
                <a:gridCol w="2783114">
                  <a:extLst>
                    <a:ext uri="{9D8B030D-6E8A-4147-A177-3AD203B41FA5}">
                      <a16:colId xmlns:a16="http://schemas.microsoft.com/office/drawing/2014/main" val="1005175303"/>
                    </a:ext>
                  </a:extLst>
                </a:gridCol>
              </a:tblGrid>
              <a:tr h="397483">
                <a:tc gridSpan="2">
                  <a:txBody>
                    <a:bodyPr/>
                    <a:lstStyle/>
                    <a:p>
                      <a:r>
                        <a:rPr lang="en-GB" sz="2000" b="1" dirty="0">
                          <a:solidFill>
                            <a:schemeClr val="bg1"/>
                          </a:solidFill>
                          <a:latin typeface="Arial" panose="020B0604020202020204" pitchFamily="34" charset="0"/>
                          <a:cs typeface="Arial" panose="020B0604020202020204" pitchFamily="34" charset="0"/>
                        </a:rPr>
                        <a:t>Item</a:t>
                      </a:r>
                    </a:p>
                  </a:txBody>
                  <a:tcPr>
                    <a:solidFill>
                      <a:schemeClr val="accent3"/>
                    </a:solidFill>
                  </a:tcPr>
                </a:tc>
                <a:tc hMerge="1">
                  <a:txBody>
                    <a:bodyPr/>
                    <a:lstStyle/>
                    <a:p>
                      <a:endParaRPr lang="en-GB" dirty="0"/>
                    </a:p>
                  </a:txBody>
                  <a:tcPr/>
                </a:tc>
                <a:tc>
                  <a:txBody>
                    <a:bodyPr/>
                    <a:lstStyle/>
                    <a:p>
                      <a:r>
                        <a:rPr lang="en-GB" sz="2000" b="1" dirty="0">
                          <a:solidFill>
                            <a:schemeClr val="bg1"/>
                          </a:solidFill>
                          <a:latin typeface="Arial" panose="020B0604020202020204" pitchFamily="34" charset="0"/>
                          <a:cs typeface="Arial" panose="020B0604020202020204" pitchFamily="34" charset="0"/>
                        </a:rPr>
                        <a:t>Time</a:t>
                      </a:r>
                    </a:p>
                  </a:txBody>
                  <a:tcPr>
                    <a:solidFill>
                      <a:schemeClr val="accent3"/>
                    </a:solidFill>
                  </a:tcPr>
                </a:tc>
                <a:tc>
                  <a:txBody>
                    <a:bodyPr/>
                    <a:lstStyle/>
                    <a:p>
                      <a:r>
                        <a:rPr lang="en-GB" sz="2000" b="1" dirty="0">
                          <a:solidFill>
                            <a:schemeClr val="bg1"/>
                          </a:solidFill>
                          <a:latin typeface="Arial" panose="020B0604020202020204" pitchFamily="34" charset="0"/>
                          <a:cs typeface="Arial" panose="020B0604020202020204" pitchFamily="34" charset="0"/>
                        </a:rPr>
                        <a:t>Presenter</a:t>
                      </a:r>
                    </a:p>
                  </a:txBody>
                  <a:tcPr>
                    <a:solidFill>
                      <a:schemeClr val="accent3"/>
                    </a:solidFill>
                  </a:tcPr>
                </a:tc>
                <a:extLst>
                  <a:ext uri="{0D108BD9-81ED-4DB2-BD59-A6C34878D82A}">
                    <a16:rowId xmlns:a16="http://schemas.microsoft.com/office/drawing/2014/main" val="3665181888"/>
                  </a:ext>
                </a:extLst>
              </a:tr>
              <a:tr h="397483">
                <a:tc>
                  <a:txBody>
                    <a:bodyPr/>
                    <a:lstStyle/>
                    <a:p>
                      <a:pPr algn="ctr"/>
                      <a:r>
                        <a:rPr lang="en-GB" sz="2000" dirty="0">
                          <a:latin typeface="Arial" panose="020B0604020202020204" pitchFamily="34" charset="0"/>
                          <a:cs typeface="Arial" panose="020B0604020202020204" pitchFamily="34" charset="0"/>
                        </a:rPr>
                        <a:t>1</a:t>
                      </a:r>
                    </a:p>
                  </a:txBody>
                  <a:tcPr/>
                </a:tc>
                <a:tc>
                  <a:txBody>
                    <a:bodyPr/>
                    <a:lstStyle/>
                    <a:p>
                      <a:r>
                        <a:rPr lang="en-GB" sz="2000" dirty="0">
                          <a:latin typeface="Arial" panose="020B0604020202020204" pitchFamily="34" charset="0"/>
                          <a:cs typeface="Arial" panose="020B0604020202020204" pitchFamily="34" charset="0"/>
                        </a:rPr>
                        <a:t>Welcome and introduction</a:t>
                      </a:r>
                    </a:p>
                  </a:txBody>
                  <a:tcPr/>
                </a:tc>
                <a:tc>
                  <a:txBody>
                    <a:bodyPr/>
                    <a:lstStyle/>
                    <a:p>
                      <a:r>
                        <a:rPr lang="en-GB" sz="2000" dirty="0">
                          <a:latin typeface="Arial" panose="020B0604020202020204" pitchFamily="34" charset="0"/>
                          <a:cs typeface="Arial" panose="020B0604020202020204" pitchFamily="34" charset="0"/>
                        </a:rPr>
                        <a:t>1:00pm – 1:05pm</a:t>
                      </a:r>
                    </a:p>
                  </a:txBody>
                  <a:tcPr/>
                </a:tc>
                <a:tc>
                  <a:txBody>
                    <a:bodyPr/>
                    <a:lstStyle/>
                    <a:p>
                      <a:r>
                        <a:rPr lang="en-GB" sz="2000" dirty="0">
                          <a:latin typeface="Arial" panose="020B0604020202020204" pitchFamily="34" charset="0"/>
                          <a:cs typeface="Arial" panose="020B0604020202020204" pitchFamily="34" charset="0"/>
                        </a:rPr>
                        <a:t>Natalie Bradley </a:t>
                      </a:r>
                    </a:p>
                  </a:txBody>
                  <a:tcPr/>
                </a:tc>
                <a:extLst>
                  <a:ext uri="{0D108BD9-81ED-4DB2-BD59-A6C34878D82A}">
                    <a16:rowId xmlns:a16="http://schemas.microsoft.com/office/drawing/2014/main" val="2474145903"/>
                  </a:ext>
                </a:extLst>
              </a:tr>
              <a:tr h="397483">
                <a:tc>
                  <a:txBody>
                    <a:bodyPr/>
                    <a:lstStyle/>
                    <a:p>
                      <a:pPr algn="ctr"/>
                      <a:r>
                        <a:rPr lang="en-GB" sz="2000" dirty="0">
                          <a:latin typeface="Arial" panose="020B0604020202020204" pitchFamily="34" charset="0"/>
                          <a:cs typeface="Arial" panose="020B0604020202020204" pitchFamily="34" charset="0"/>
                        </a:rPr>
                        <a:t>2</a:t>
                      </a:r>
                    </a:p>
                  </a:txBody>
                  <a:tcPr/>
                </a:tc>
                <a:tc>
                  <a:txBody>
                    <a:bodyPr/>
                    <a:lstStyle/>
                    <a:p>
                      <a:r>
                        <a:rPr lang="en-GB" sz="2000" dirty="0">
                          <a:latin typeface="Arial" panose="020B0604020202020204" pitchFamily="34" charset="0"/>
                          <a:cs typeface="Arial" panose="020B0604020202020204" pitchFamily="34" charset="0"/>
                        </a:rPr>
                        <a:t>Scene setting </a:t>
                      </a:r>
                    </a:p>
                  </a:txBody>
                  <a:tcPr/>
                </a:tc>
                <a:tc>
                  <a:txBody>
                    <a:bodyPr/>
                    <a:lstStyle/>
                    <a:p>
                      <a:r>
                        <a:rPr lang="en-GB" sz="2000" dirty="0">
                          <a:latin typeface="Arial" panose="020B0604020202020204" pitchFamily="34" charset="0"/>
                          <a:cs typeface="Arial" panose="020B0604020202020204" pitchFamily="34" charset="0"/>
                        </a:rPr>
                        <a:t>1:05pm – 1:15pm</a:t>
                      </a:r>
                    </a:p>
                  </a:txBody>
                  <a:tcPr/>
                </a:tc>
                <a:tc>
                  <a:txBody>
                    <a:bodyPr/>
                    <a:lstStyle/>
                    <a:p>
                      <a:r>
                        <a:rPr lang="en-GB" sz="2000" dirty="0">
                          <a:latin typeface="Arial" panose="020B0604020202020204" pitchFamily="34" charset="0"/>
                          <a:cs typeface="Arial" panose="020B0604020202020204" pitchFamily="34" charset="0"/>
                        </a:rPr>
                        <a:t>Donna Holden</a:t>
                      </a:r>
                    </a:p>
                  </a:txBody>
                  <a:tcPr/>
                </a:tc>
                <a:extLst>
                  <a:ext uri="{0D108BD9-81ED-4DB2-BD59-A6C34878D82A}">
                    <a16:rowId xmlns:a16="http://schemas.microsoft.com/office/drawing/2014/main" val="4007854691"/>
                  </a:ext>
                </a:extLst>
              </a:tr>
              <a:tr h="397483">
                <a:tc>
                  <a:txBody>
                    <a:bodyPr/>
                    <a:lstStyle/>
                    <a:p>
                      <a:pPr algn="ctr"/>
                      <a:r>
                        <a:rPr lang="en-GB" sz="2000" dirty="0">
                          <a:latin typeface="Arial" panose="020B0604020202020204" pitchFamily="34" charset="0"/>
                          <a:cs typeface="Arial" panose="020B0604020202020204" pitchFamily="34" charset="0"/>
                        </a:rPr>
                        <a:t>3</a:t>
                      </a:r>
                    </a:p>
                  </a:txBody>
                  <a:tcPr anchor="ctr"/>
                </a:tc>
                <a:tc>
                  <a:txBody>
                    <a:bodyPr/>
                    <a:lstStyle/>
                    <a:p>
                      <a:pPr algn="l"/>
                      <a:r>
                        <a:rPr lang="en-GB" sz="2000" dirty="0">
                          <a:latin typeface="Arial" panose="020B0604020202020204" pitchFamily="34" charset="0"/>
                          <a:cs typeface="Arial" panose="020B0604020202020204" pitchFamily="34" charset="0"/>
                        </a:rPr>
                        <a:t>Key considerations for Employers </a:t>
                      </a:r>
                    </a:p>
                  </a:txBody>
                  <a:tcPr anchor="ctr"/>
                </a:tc>
                <a:tc>
                  <a:txBody>
                    <a:bodyPr/>
                    <a:lstStyle/>
                    <a:p>
                      <a:pPr algn="l"/>
                      <a:r>
                        <a:rPr lang="en-GB" sz="2000" dirty="0">
                          <a:latin typeface="Arial" panose="020B0604020202020204" pitchFamily="34" charset="0"/>
                          <a:cs typeface="Arial" panose="020B0604020202020204" pitchFamily="34" charset="0"/>
                        </a:rPr>
                        <a:t>1:15pm – 1:30pm</a:t>
                      </a:r>
                    </a:p>
                  </a:txBody>
                  <a:tcPr anchor="ctr"/>
                </a:tc>
                <a:tc>
                  <a:txBody>
                    <a:bodyPr/>
                    <a:lstStyle/>
                    <a:p>
                      <a:r>
                        <a:rPr lang="en-GB" sz="2000" dirty="0">
                          <a:latin typeface="Arial" panose="020B0604020202020204" pitchFamily="34" charset="0"/>
                          <a:cs typeface="Arial" panose="020B0604020202020204" pitchFamily="34" charset="0"/>
                        </a:rPr>
                        <a:t>Natalie Bradley </a:t>
                      </a:r>
                    </a:p>
                  </a:txBody>
                  <a:tcPr/>
                </a:tc>
                <a:extLst>
                  <a:ext uri="{0D108BD9-81ED-4DB2-BD59-A6C34878D82A}">
                    <a16:rowId xmlns:a16="http://schemas.microsoft.com/office/drawing/2014/main" val="1279789180"/>
                  </a:ext>
                </a:extLst>
              </a:tr>
              <a:tr h="397483">
                <a:tc>
                  <a:txBody>
                    <a:bodyPr/>
                    <a:lstStyle/>
                    <a:p>
                      <a:pPr algn="ctr"/>
                      <a:r>
                        <a:rPr lang="en-GB" sz="2000" dirty="0">
                          <a:latin typeface="Arial" panose="020B0604020202020204" pitchFamily="34" charset="0"/>
                          <a:cs typeface="Arial" panose="020B0604020202020204" pitchFamily="34" charset="0"/>
                        </a:rPr>
                        <a:t>4</a:t>
                      </a:r>
                    </a:p>
                  </a:txBody>
                  <a:tcPr/>
                </a:tc>
                <a:tc>
                  <a:txBody>
                    <a:bodyPr/>
                    <a:lstStyle/>
                    <a:p>
                      <a:r>
                        <a:rPr lang="en-GB" sz="2000" dirty="0">
                          <a:latin typeface="Arial" panose="020B0604020202020204" pitchFamily="34" charset="0"/>
                          <a:cs typeface="Arial" panose="020B0604020202020204" pitchFamily="34" charset="0"/>
                        </a:rPr>
                        <a:t>Programme design </a:t>
                      </a:r>
                    </a:p>
                  </a:txBody>
                  <a:tcPr/>
                </a:tc>
                <a:tc>
                  <a:txBody>
                    <a:bodyPr/>
                    <a:lstStyle/>
                    <a:p>
                      <a:r>
                        <a:rPr lang="en-GB" sz="2000" dirty="0">
                          <a:latin typeface="Arial" panose="020B0604020202020204" pitchFamily="34" charset="0"/>
                          <a:cs typeface="Arial" panose="020B0604020202020204" pitchFamily="34" charset="0"/>
                        </a:rPr>
                        <a:t>1:30pm – 2:15pm</a:t>
                      </a:r>
                    </a:p>
                  </a:txBody>
                  <a:tcPr/>
                </a:tc>
                <a:tc>
                  <a:txBody>
                    <a:bodyPr/>
                    <a:lstStyle/>
                    <a:p>
                      <a:r>
                        <a:rPr lang="en-GB" sz="2000" dirty="0">
                          <a:latin typeface="Arial" panose="020B0604020202020204" pitchFamily="34" charset="0"/>
                          <a:cs typeface="Arial" panose="020B0604020202020204" pitchFamily="34" charset="0"/>
                        </a:rPr>
                        <a:t>Aspiration Training </a:t>
                      </a:r>
                    </a:p>
                  </a:txBody>
                  <a:tcPr/>
                </a:tc>
                <a:extLst>
                  <a:ext uri="{0D108BD9-81ED-4DB2-BD59-A6C34878D82A}">
                    <a16:rowId xmlns:a16="http://schemas.microsoft.com/office/drawing/2014/main" val="3395476805"/>
                  </a:ext>
                </a:extLst>
              </a:tr>
              <a:tr h="397483">
                <a:tc>
                  <a:txBody>
                    <a:bodyPr/>
                    <a:lstStyle/>
                    <a:p>
                      <a:pPr algn="ctr"/>
                      <a:r>
                        <a:rPr lang="en-GB" sz="2000" dirty="0">
                          <a:latin typeface="Arial" panose="020B0604020202020204" pitchFamily="34" charset="0"/>
                          <a:cs typeface="Arial" panose="020B0604020202020204" pitchFamily="34" charset="0"/>
                        </a:rPr>
                        <a:t>5</a:t>
                      </a:r>
                    </a:p>
                  </a:txBody>
                  <a:tcPr/>
                </a:tc>
                <a:tc>
                  <a:txBody>
                    <a:bodyPr/>
                    <a:lstStyle/>
                    <a:p>
                      <a:r>
                        <a:rPr lang="en-GB" sz="2000" dirty="0">
                          <a:latin typeface="Arial" panose="020B0604020202020204" pitchFamily="34" charset="0"/>
                          <a:cs typeface="Arial" panose="020B0604020202020204" pitchFamily="34" charset="0"/>
                        </a:rPr>
                        <a:t>Q&amp;A</a:t>
                      </a:r>
                    </a:p>
                  </a:txBody>
                  <a:tcPr/>
                </a:tc>
                <a:tc>
                  <a:txBody>
                    <a:bodyPr/>
                    <a:lstStyle/>
                    <a:p>
                      <a:r>
                        <a:rPr lang="en-GB" sz="2000" dirty="0">
                          <a:latin typeface="Arial" panose="020B0604020202020204" pitchFamily="34" charset="0"/>
                          <a:cs typeface="Arial" panose="020B0604020202020204" pitchFamily="34" charset="0"/>
                        </a:rPr>
                        <a:t>2:15pm – 2:30pm</a:t>
                      </a:r>
                    </a:p>
                  </a:txBody>
                  <a:tcPr/>
                </a:tc>
                <a:tc>
                  <a:txBody>
                    <a:bodyPr/>
                    <a:lstStyle/>
                    <a:p>
                      <a:r>
                        <a:rPr lang="en-GB" sz="2000" dirty="0">
                          <a:latin typeface="Arial" panose="020B0604020202020204" pitchFamily="34" charset="0"/>
                          <a:cs typeface="Arial" panose="020B0604020202020204" pitchFamily="34" charset="0"/>
                        </a:rPr>
                        <a:t>All</a:t>
                      </a:r>
                    </a:p>
                  </a:txBody>
                  <a:tcPr/>
                </a:tc>
                <a:extLst>
                  <a:ext uri="{0D108BD9-81ED-4DB2-BD59-A6C34878D82A}">
                    <a16:rowId xmlns:a16="http://schemas.microsoft.com/office/drawing/2014/main" val="35543762"/>
                  </a:ext>
                </a:extLst>
              </a:tr>
            </a:tbl>
          </a:graphicData>
        </a:graphic>
      </p:graphicFrame>
    </p:spTree>
    <p:extLst>
      <p:ext uri="{BB962C8B-B14F-4D97-AF65-F5344CB8AC3E}">
        <p14:creationId xmlns:p14="http://schemas.microsoft.com/office/powerpoint/2010/main" val="1234203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 name="Rectangle 16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838200" y="184805"/>
            <a:ext cx="10515600" cy="1505883"/>
          </a:xfrm>
        </p:spPr>
        <p:txBody>
          <a:bodyPr vert="horz" lIns="91440" tIns="45720" rIns="91440" bIns="45720" rtlCol="0" anchor="ctr">
            <a:normAutofit/>
          </a:bodyPr>
          <a:lstStyle/>
          <a:p>
            <a:r>
              <a:rPr lang="en-US" sz="4400" b="1" kern="1200">
                <a:solidFill>
                  <a:schemeClr val="accent1">
                    <a:lumMod val="75000"/>
                  </a:schemeClr>
                </a:solidFill>
                <a:latin typeface="+mj-lt"/>
                <a:ea typeface="+mj-ea"/>
                <a:cs typeface="+mj-cs"/>
              </a:rPr>
              <a:t>Aspiration Training Vocational Coach  </a:t>
            </a:r>
            <a:br>
              <a:rPr lang="en-US" sz="4400" kern="1200">
                <a:solidFill>
                  <a:schemeClr val="accent1">
                    <a:lumMod val="75000"/>
                  </a:schemeClr>
                </a:solidFill>
                <a:latin typeface="+mj-lt"/>
                <a:cs typeface="+mj-cs"/>
              </a:rPr>
            </a:br>
            <a:endParaRPr lang="en-US" sz="4400" kern="1200">
              <a:solidFill>
                <a:schemeClr val="tx1"/>
              </a:solidFill>
              <a:latin typeface="+mj-lt"/>
              <a:ea typeface="+mj-ea"/>
              <a:cs typeface="+mj-cs"/>
            </a:endParaRPr>
          </a:p>
        </p:txBody>
      </p:sp>
      <p:sp>
        <p:nvSpPr>
          <p:cNvPr id="3" name="TextBox 2"/>
          <p:cNvSpPr txBox="1"/>
          <p:nvPr/>
        </p:nvSpPr>
        <p:spPr>
          <a:xfrm>
            <a:off x="1653790" y="1769806"/>
            <a:ext cx="996793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p:txBody>
      </p:sp>
      <p:graphicFrame>
        <p:nvGraphicFramePr>
          <p:cNvPr id="7" name="Table 9">
            <a:extLst>
              <a:ext uri="{FF2B5EF4-FFF2-40B4-BE49-F238E27FC236}">
                <a16:creationId xmlns:a16="http://schemas.microsoft.com/office/drawing/2014/main" id="{E78A5B22-1924-ADF9-E424-D10E8DA0E2FD}"/>
              </a:ext>
            </a:extLst>
          </p:cNvPr>
          <p:cNvGraphicFramePr>
            <a:graphicFrameLocks noGrp="1"/>
          </p:cNvGraphicFramePr>
          <p:nvPr/>
        </p:nvGraphicFramePr>
        <p:xfrm>
          <a:off x="838200" y="1892867"/>
          <a:ext cx="10512547" cy="4355428"/>
        </p:xfrm>
        <a:graphic>
          <a:graphicData uri="http://schemas.openxmlformats.org/drawingml/2006/table">
            <a:tbl>
              <a:tblPr firstRow="1" bandRow="1">
                <a:tableStyleId>{5C22544A-7EE6-4342-B048-85BDC9FD1C3A}</a:tableStyleId>
              </a:tblPr>
              <a:tblGrid>
                <a:gridCol w="5276603">
                  <a:extLst>
                    <a:ext uri="{9D8B030D-6E8A-4147-A177-3AD203B41FA5}">
                      <a16:colId xmlns:a16="http://schemas.microsoft.com/office/drawing/2014/main" val="811280844"/>
                    </a:ext>
                  </a:extLst>
                </a:gridCol>
                <a:gridCol w="5235944">
                  <a:extLst>
                    <a:ext uri="{9D8B030D-6E8A-4147-A177-3AD203B41FA5}">
                      <a16:colId xmlns:a16="http://schemas.microsoft.com/office/drawing/2014/main" val="2962291811"/>
                    </a:ext>
                  </a:extLst>
                </a:gridCol>
              </a:tblGrid>
              <a:tr h="465143">
                <a:tc>
                  <a:txBody>
                    <a:bodyPr/>
                    <a:lstStyle/>
                    <a:p>
                      <a:r>
                        <a:rPr lang="en-US" sz="2100"/>
                        <a:t>Experience/Qualifications/Regulatory </a:t>
                      </a:r>
                    </a:p>
                  </a:txBody>
                  <a:tcPr marL="105714" marR="105714" marT="52857" marB="52857"/>
                </a:tc>
                <a:tc>
                  <a:txBody>
                    <a:bodyPr/>
                    <a:lstStyle/>
                    <a:p>
                      <a:r>
                        <a:rPr lang="en-US" sz="2100"/>
                        <a:t>Equipment Issued </a:t>
                      </a:r>
                    </a:p>
                  </a:txBody>
                  <a:tcPr marL="105714" marR="105714" marT="52857" marB="52857"/>
                </a:tc>
                <a:extLst>
                  <a:ext uri="{0D108BD9-81ED-4DB2-BD59-A6C34878D82A}">
                    <a16:rowId xmlns:a16="http://schemas.microsoft.com/office/drawing/2014/main" val="858433290"/>
                  </a:ext>
                </a:extLst>
              </a:tr>
              <a:tr h="782285">
                <a:tc>
                  <a:txBody>
                    <a:bodyPr/>
                    <a:lstStyle/>
                    <a:p>
                      <a:pPr lvl="0">
                        <a:buNone/>
                      </a:pPr>
                      <a:r>
                        <a:rPr lang="en-US" sz="2100" b="1" i="0" u="none" strike="noStrike" noProof="0">
                          <a:latin typeface="Arial"/>
                        </a:rPr>
                        <a:t>A minimum of 3 x year's, experience as a Dental Nurse</a:t>
                      </a:r>
                      <a:endParaRPr lang="en-US" sz="2100" b="1"/>
                    </a:p>
                  </a:txBody>
                  <a:tcPr marL="105714" marR="105714" marT="52857" marB="52857"/>
                </a:tc>
                <a:tc>
                  <a:txBody>
                    <a:bodyPr/>
                    <a:lstStyle/>
                    <a:p>
                      <a:pPr lvl="0">
                        <a:buNone/>
                      </a:pPr>
                      <a:r>
                        <a:rPr lang="en-US" sz="2100" b="1" i="0" u="none" strike="noStrike" noProof="0">
                          <a:latin typeface="Arial"/>
                        </a:rPr>
                        <a:t>Laptop</a:t>
                      </a:r>
                      <a:endParaRPr lang="en-US" sz="2100" b="1"/>
                    </a:p>
                  </a:txBody>
                  <a:tcPr marL="105714" marR="105714" marT="52857" marB="52857"/>
                </a:tc>
                <a:extLst>
                  <a:ext uri="{0D108BD9-81ED-4DB2-BD59-A6C34878D82A}">
                    <a16:rowId xmlns:a16="http://schemas.microsoft.com/office/drawing/2014/main" val="2464121479"/>
                  </a:ext>
                </a:extLst>
              </a:tr>
              <a:tr h="465143">
                <a:tc>
                  <a:txBody>
                    <a:bodyPr/>
                    <a:lstStyle/>
                    <a:p>
                      <a:pPr lvl="0">
                        <a:buNone/>
                      </a:pPr>
                      <a:r>
                        <a:rPr lang="en-US" sz="2100" b="1" i="0" u="none" strike="noStrike" noProof="0"/>
                        <a:t>CET (Teacher Qualification)</a:t>
                      </a:r>
                      <a:endParaRPr lang="en-US" sz="2100" b="1"/>
                    </a:p>
                  </a:txBody>
                  <a:tcPr marL="105714" marR="105714" marT="52857" marB="52857"/>
                </a:tc>
                <a:tc>
                  <a:txBody>
                    <a:bodyPr/>
                    <a:lstStyle/>
                    <a:p>
                      <a:pPr lvl="0">
                        <a:buNone/>
                      </a:pPr>
                      <a:r>
                        <a:rPr lang="en-US" sz="2100" b="1" i="0" u="none" strike="noStrike" noProof="0">
                          <a:latin typeface="Arial"/>
                        </a:rPr>
                        <a:t>Smartphone</a:t>
                      </a:r>
                      <a:endParaRPr lang="en-US" sz="2100" b="1"/>
                    </a:p>
                  </a:txBody>
                  <a:tcPr marL="105714" marR="105714" marT="52857" marB="52857"/>
                </a:tc>
                <a:extLst>
                  <a:ext uri="{0D108BD9-81ED-4DB2-BD59-A6C34878D82A}">
                    <a16:rowId xmlns:a16="http://schemas.microsoft.com/office/drawing/2014/main" val="3361423212"/>
                  </a:ext>
                </a:extLst>
              </a:tr>
              <a:tr h="465143">
                <a:tc>
                  <a:txBody>
                    <a:bodyPr/>
                    <a:lstStyle/>
                    <a:p>
                      <a:pPr lvl="0">
                        <a:buNone/>
                      </a:pPr>
                      <a:r>
                        <a:rPr lang="en-US" sz="2100" b="1" i="0" u="none" strike="noStrike" noProof="0"/>
                        <a:t>Cava (Assessor Qualification)</a:t>
                      </a:r>
                      <a:endParaRPr lang="en-US" sz="2100" b="1"/>
                    </a:p>
                  </a:txBody>
                  <a:tcPr marL="105714" marR="105714" marT="52857" marB="52857"/>
                </a:tc>
                <a:tc>
                  <a:txBody>
                    <a:bodyPr/>
                    <a:lstStyle/>
                    <a:p>
                      <a:pPr lvl="0">
                        <a:buNone/>
                      </a:pPr>
                      <a:r>
                        <a:rPr lang="en-US" sz="2100" b="1" i="0" u="none" strike="noStrike" noProof="0">
                          <a:latin typeface="Arial"/>
                        </a:rPr>
                        <a:t>Virtual reality headset</a:t>
                      </a:r>
                      <a:endParaRPr lang="en-US" sz="2100" b="1"/>
                    </a:p>
                  </a:txBody>
                  <a:tcPr marL="105714" marR="105714" marT="52857" marB="52857"/>
                </a:tc>
                <a:extLst>
                  <a:ext uri="{0D108BD9-81ED-4DB2-BD59-A6C34878D82A}">
                    <a16:rowId xmlns:a16="http://schemas.microsoft.com/office/drawing/2014/main" val="2072186620"/>
                  </a:ext>
                </a:extLst>
              </a:tr>
              <a:tr h="465143">
                <a:tc>
                  <a:txBody>
                    <a:bodyPr/>
                    <a:lstStyle/>
                    <a:p>
                      <a:pPr lvl="0">
                        <a:buNone/>
                      </a:pPr>
                      <a:r>
                        <a:rPr lang="en-US" sz="2100" b="1" i="0" u="none" strike="noStrike" noProof="0"/>
                        <a:t>4 months CPD per month undertaken</a:t>
                      </a:r>
                      <a:endParaRPr lang="en-US" sz="2100" b="1"/>
                    </a:p>
                  </a:txBody>
                  <a:tcPr marL="105714" marR="105714" marT="52857" marB="52857"/>
                </a:tc>
                <a:tc>
                  <a:txBody>
                    <a:bodyPr/>
                    <a:lstStyle/>
                    <a:p>
                      <a:pPr lvl="0">
                        <a:buNone/>
                      </a:pPr>
                      <a:r>
                        <a:rPr lang="en-US" sz="2100" b="1" i="0" u="none" strike="noStrike" noProof="0">
                          <a:latin typeface="Arial"/>
                        </a:rPr>
                        <a:t>Training Defibrillator </a:t>
                      </a:r>
                      <a:endParaRPr lang="en-US" sz="2100" b="1"/>
                    </a:p>
                  </a:txBody>
                  <a:tcPr marL="105714" marR="105714" marT="52857" marB="52857"/>
                </a:tc>
                <a:extLst>
                  <a:ext uri="{0D108BD9-81ED-4DB2-BD59-A6C34878D82A}">
                    <a16:rowId xmlns:a16="http://schemas.microsoft.com/office/drawing/2014/main" val="1617748206"/>
                  </a:ext>
                </a:extLst>
              </a:tr>
              <a:tr h="782285">
                <a:tc>
                  <a:txBody>
                    <a:bodyPr/>
                    <a:lstStyle/>
                    <a:p>
                      <a:pPr lvl="0">
                        <a:buNone/>
                      </a:pPr>
                      <a:r>
                        <a:rPr lang="en-US" sz="2100" b="1" i="0" u="none" strike="noStrike" noProof="0"/>
                        <a:t>Bespoke Development Plan, undertaken annual</a:t>
                      </a:r>
                      <a:endParaRPr lang="en-US" sz="2100" b="1"/>
                    </a:p>
                  </a:txBody>
                  <a:tcPr marL="105714" marR="105714" marT="52857" marB="52857"/>
                </a:tc>
                <a:tc>
                  <a:txBody>
                    <a:bodyPr/>
                    <a:lstStyle/>
                    <a:p>
                      <a:pPr lvl="0">
                        <a:buNone/>
                      </a:pPr>
                      <a:r>
                        <a:rPr lang="en-US" sz="2100" b="1" i="0" u="none" strike="noStrike" noProof="0">
                          <a:latin typeface="Arial"/>
                        </a:rPr>
                        <a:t>CPR Manikin </a:t>
                      </a:r>
                      <a:endParaRPr lang="en-US" sz="2100" b="1"/>
                    </a:p>
                  </a:txBody>
                  <a:tcPr marL="105714" marR="105714" marT="52857" marB="52857"/>
                </a:tc>
                <a:extLst>
                  <a:ext uri="{0D108BD9-81ED-4DB2-BD59-A6C34878D82A}">
                    <a16:rowId xmlns:a16="http://schemas.microsoft.com/office/drawing/2014/main" val="2537044775"/>
                  </a:ext>
                </a:extLst>
              </a:tr>
              <a:tr h="465143">
                <a:tc>
                  <a:txBody>
                    <a:bodyPr/>
                    <a:lstStyle/>
                    <a:p>
                      <a:pPr lvl="0">
                        <a:buNone/>
                      </a:pPr>
                      <a:r>
                        <a:rPr lang="en-US" sz="2100" b="1" i="0" u="none" strike="noStrike" noProof="0"/>
                        <a:t>GDC registered </a:t>
                      </a:r>
                      <a:endParaRPr lang="en-US" sz="2100" b="1"/>
                    </a:p>
                  </a:txBody>
                  <a:tcPr marL="105714" marR="105714" marT="52857" marB="52857"/>
                </a:tc>
                <a:tc>
                  <a:txBody>
                    <a:bodyPr/>
                    <a:lstStyle/>
                    <a:p>
                      <a:pPr lvl="0">
                        <a:buNone/>
                      </a:pPr>
                      <a:r>
                        <a:rPr lang="en-US" sz="2100" b="1"/>
                        <a:t>Interactive Resource bank </a:t>
                      </a:r>
                    </a:p>
                  </a:txBody>
                  <a:tcPr marL="105714" marR="105714" marT="52857" marB="52857"/>
                </a:tc>
                <a:extLst>
                  <a:ext uri="{0D108BD9-81ED-4DB2-BD59-A6C34878D82A}">
                    <a16:rowId xmlns:a16="http://schemas.microsoft.com/office/drawing/2014/main" val="1156424034"/>
                  </a:ext>
                </a:extLst>
              </a:tr>
              <a:tr h="465143">
                <a:tc>
                  <a:txBody>
                    <a:bodyPr/>
                    <a:lstStyle/>
                    <a:p>
                      <a:pPr lvl="0">
                        <a:buNone/>
                      </a:pPr>
                      <a:r>
                        <a:rPr lang="en-US" sz="2100" b="1" i="0" u="none" strike="noStrike" noProof="0"/>
                        <a:t>Indemnity Insurance </a:t>
                      </a:r>
                      <a:endParaRPr lang="en-US" sz="2100" b="1"/>
                    </a:p>
                  </a:txBody>
                  <a:tcPr marL="105714" marR="105714" marT="52857" marB="52857"/>
                </a:tc>
                <a:tc>
                  <a:txBody>
                    <a:bodyPr/>
                    <a:lstStyle/>
                    <a:p>
                      <a:pPr lvl="0">
                        <a:buNone/>
                      </a:pPr>
                      <a:endParaRPr lang="en-US" sz="2100"/>
                    </a:p>
                  </a:txBody>
                  <a:tcPr marL="105714" marR="105714" marT="52857" marB="52857"/>
                </a:tc>
                <a:extLst>
                  <a:ext uri="{0D108BD9-81ED-4DB2-BD59-A6C34878D82A}">
                    <a16:rowId xmlns:a16="http://schemas.microsoft.com/office/drawing/2014/main" val="211855459"/>
                  </a:ext>
                </a:extLst>
              </a:tr>
            </a:tbl>
          </a:graphicData>
        </a:graphic>
      </p:graphicFrame>
    </p:spTree>
    <p:extLst>
      <p:ext uri="{BB962C8B-B14F-4D97-AF65-F5344CB8AC3E}">
        <p14:creationId xmlns:p14="http://schemas.microsoft.com/office/powerpoint/2010/main" val="1264797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9" name="Rectangle 15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1123803" y="503800"/>
            <a:ext cx="10813299" cy="1190223"/>
          </a:xfrm>
        </p:spPr>
        <p:txBody>
          <a:bodyPr vert="horz" lIns="91440" tIns="45720" rIns="91440" bIns="45720" rtlCol="0" anchor="ctr">
            <a:normAutofit fontScale="90000"/>
          </a:bodyPr>
          <a:lstStyle/>
          <a:p>
            <a:r>
              <a:rPr lang="en-US" sz="5200" b="1" kern="1200">
                <a:solidFill>
                  <a:srgbClr val="002060"/>
                </a:solidFill>
                <a:latin typeface="+mj-lt"/>
                <a:ea typeface="+mj-ea"/>
                <a:cs typeface="+mj-cs"/>
              </a:rPr>
              <a:t>Key people &amp; contacts </a:t>
            </a:r>
            <a:br>
              <a:rPr lang="en-US" sz="5200" kern="1200">
                <a:solidFill>
                  <a:schemeClr val="tx1"/>
                </a:solidFill>
                <a:latin typeface="+mj-lt"/>
                <a:ea typeface="+mj-ea"/>
                <a:cs typeface="+mj-cs"/>
              </a:rPr>
            </a:br>
            <a:endParaRPr lang="en-US" sz="5200" kern="1200">
              <a:solidFill>
                <a:schemeClr val="tx1"/>
              </a:solidFill>
              <a:latin typeface="+mj-lt"/>
              <a:ea typeface="+mj-ea"/>
              <a:cs typeface="+mj-cs"/>
            </a:endParaRPr>
          </a:p>
        </p:txBody>
      </p:sp>
      <p:pic>
        <p:nvPicPr>
          <p:cNvPr id="4" name="Picture 3" descr="Icon&#10;&#10;Description automatically generated">
            <a:extLst>
              <a:ext uri="{FF2B5EF4-FFF2-40B4-BE49-F238E27FC236}">
                <a16:creationId xmlns:a16="http://schemas.microsoft.com/office/drawing/2014/main" id="{74E58678-2F23-2EFD-FFF1-5D633C1E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05"/>
          <a:stretch/>
        </p:blipFill>
        <p:spPr>
          <a:xfrm>
            <a:off x="-1" y="1693470"/>
            <a:ext cx="1653791" cy="3288452"/>
          </a:xfrm>
          <a:prstGeom prst="rect">
            <a:avLst/>
          </a:prstGeom>
        </p:spPr>
      </p:pic>
      <p:sp>
        <p:nvSpPr>
          <p:cNvPr id="5" name="TextBox 4">
            <a:extLst>
              <a:ext uri="{FF2B5EF4-FFF2-40B4-BE49-F238E27FC236}">
                <a16:creationId xmlns:a16="http://schemas.microsoft.com/office/drawing/2014/main" id="{FDC218B9-7B4F-7411-FDB8-77AD2318B0FD}"/>
              </a:ext>
            </a:extLst>
          </p:cNvPr>
          <p:cNvSpPr txBox="1"/>
          <p:nvPr/>
        </p:nvSpPr>
        <p:spPr>
          <a:xfrm>
            <a:off x="2456092" y="2559620"/>
            <a:ext cx="947366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Arial"/>
              </a:rPr>
              <a:t>Head of Operations – Edward Atkinson </a:t>
            </a:r>
            <a:endParaRPr kumimoji="0" lang="en-US" sz="1800" b="0" i="0" u="none" strike="noStrike" kern="1200" cap="none" spc="0" normalizeH="0" baseline="0" noProof="0" dirty="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Arial"/>
                <a:hlinkClick r:id="rId4"/>
              </a:rPr>
              <a:t>eatkinson@aspirationtraining.com</a:t>
            </a: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Arial"/>
              </a:rPr>
              <a:t> </a:t>
            </a:r>
            <a:endParaRPr kumimoji="0" lang="en-US" sz="1800" b="0" i="0" u="none" strike="noStrike" kern="1200" cap="none" spc="0" normalizeH="0" baseline="0" noProof="0" dirty="0">
              <a:ln>
                <a:noFill/>
              </a:ln>
              <a:solidFill>
                <a:srgbClr val="32373C"/>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Arial"/>
              </a:rPr>
              <a:t>Lead Internal Quality Assurer – Bethan </a:t>
            </a:r>
            <a:r>
              <a:rPr kumimoji="0" lang="en-US" sz="2000" b="0" i="0" u="none" strike="noStrike" kern="1200" cap="none" spc="0" normalizeH="0" baseline="0" noProof="0" dirty="0" err="1">
                <a:ln>
                  <a:noFill/>
                </a:ln>
                <a:solidFill>
                  <a:srgbClr val="32373C"/>
                </a:solidFill>
                <a:effectLst/>
                <a:uLnTx/>
                <a:uFillTx/>
                <a:latin typeface="Arial" panose="020B0604020202020204"/>
                <a:ea typeface="+mn-ea"/>
                <a:cs typeface="Arial"/>
              </a:rPr>
              <a:t>Mulchinock</a:t>
            </a:r>
            <a:r>
              <a:rPr kumimoji="0" lang="en-US" sz="2000" b="0" i="0" u="none" strike="noStrike" kern="1200" cap="none" spc="0" normalizeH="0" baseline="0" noProof="0" dirty="0">
                <a:ln>
                  <a:noFill/>
                </a:ln>
                <a:solidFill>
                  <a:srgbClr val="32373C"/>
                </a:solidFill>
                <a:effectLst/>
                <a:uLnTx/>
                <a:uFillTx/>
                <a:latin typeface="Arial" panose="020B0604020202020204"/>
                <a:ea typeface="+mn-ea"/>
                <a:cs typeface="Arial"/>
              </a:rPr>
              <a:t> </a:t>
            </a:r>
            <a:endParaRPr kumimoji="0" lang="en-US" sz="2000" b="0" i="0" u="none" strike="noStrike" kern="1200" cap="none" spc="0" normalizeH="0" baseline="0" noProof="0" dirty="0">
              <a:ln>
                <a:noFill/>
              </a:ln>
              <a:solidFill>
                <a:srgbClr val="32373C"/>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2373C"/>
                </a:solidFill>
                <a:effectLst/>
                <a:uLnTx/>
                <a:uFillTx/>
                <a:latin typeface="Arial" panose="020B0604020202020204"/>
                <a:ea typeface="+mn-lt"/>
                <a:cs typeface="Arial" panose="020B0604020202020204"/>
                <a:hlinkClick r:id="rId5"/>
              </a:rPr>
              <a:t>bmulchinock@aspirationtraining.com</a:t>
            </a:r>
            <a:endParaRPr kumimoji="0" lang="en-US" sz="1800" b="0" i="0" u="none" strike="noStrike" kern="1200" cap="none" spc="0" normalizeH="0" baseline="0" noProof="0" dirty="0">
              <a:ln>
                <a:noFill/>
              </a:ln>
              <a:solidFill>
                <a:srgbClr val="32373C"/>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73C"/>
                </a:solidFill>
                <a:effectLst/>
                <a:uLnTx/>
                <a:uFillTx/>
                <a:latin typeface="Arial" panose="020B0604020202020204"/>
                <a:ea typeface="+mn-ea"/>
                <a:cs typeface="Arial"/>
              </a:rPr>
              <a:t>Head of Business Development – Kay Robey </a:t>
            </a:r>
            <a:endParaRPr kumimoji="0" lang="en-GB" sz="1800" b="0" i="0" u="none" strike="noStrike" kern="1200" cap="none" spc="0" normalizeH="0" baseline="0" noProof="0" dirty="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2373C"/>
                </a:solidFill>
                <a:effectLst/>
                <a:uLnTx/>
                <a:uFillTx/>
                <a:latin typeface="Arial" panose="020B0604020202020204"/>
                <a:cs typeface="Arial"/>
                <a:hlinkClick r:id="rId6"/>
              </a:rPr>
              <a:t>krobey</a:t>
            </a:r>
            <a:r>
              <a:rPr kumimoji="0" lang="en-GB" sz="2000" b="0" i="0" u="none" strike="noStrike" kern="1200" cap="none" spc="0" normalizeH="0" baseline="0" noProof="0" dirty="0">
                <a:ln>
                  <a:noFill/>
                </a:ln>
                <a:solidFill>
                  <a:srgbClr val="32373C"/>
                </a:solidFill>
                <a:effectLst/>
                <a:uLnTx/>
                <a:uFillTx/>
                <a:latin typeface="Arial" panose="020B0604020202020204"/>
                <a:ea typeface="+mn-lt"/>
                <a:cs typeface="Arial" panose="020B0604020202020204"/>
                <a:hlinkClick r:id="rId6"/>
              </a:rPr>
              <a:t>@aspirationtraining.com</a:t>
            </a:r>
            <a:endParaRPr kumimoji="0" lang="en-GB" sz="1800" b="0" i="0" u="none" strike="noStrike" kern="1200" cap="none" spc="0" normalizeH="0" baseline="0" noProof="0" dirty="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2373C"/>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2373C"/>
              </a:solidFill>
              <a:effectLst/>
              <a:uLnTx/>
              <a:uFillTx/>
              <a:latin typeface="Arial" panose="020B0604020202020204"/>
              <a:ea typeface="+mn-ea"/>
              <a:cs typeface="Arial"/>
            </a:endParaRPr>
          </a:p>
        </p:txBody>
      </p:sp>
      <p:pic>
        <p:nvPicPr>
          <p:cNvPr id="6" name="Picture 4">
            <a:extLst>
              <a:ext uri="{FF2B5EF4-FFF2-40B4-BE49-F238E27FC236}">
                <a16:creationId xmlns:a16="http://schemas.microsoft.com/office/drawing/2014/main" id="{EB03AF4B-DDF5-9540-EBC2-D1D52935C62A}"/>
              </a:ext>
            </a:extLst>
          </p:cNvPr>
          <p:cNvPicPr>
            <a:picLocks noChangeAspect="1"/>
          </p:cNvPicPr>
          <p:nvPr/>
        </p:nvPicPr>
        <p:blipFill>
          <a:blip r:embed="rId7"/>
          <a:stretch>
            <a:fillRect/>
          </a:stretch>
        </p:blipFill>
        <p:spPr>
          <a:xfrm>
            <a:off x="10399416" y="5803514"/>
            <a:ext cx="1791435" cy="1049404"/>
          </a:xfrm>
          <a:prstGeom prst="rect">
            <a:avLst/>
          </a:prstGeom>
        </p:spPr>
      </p:pic>
      <p:pic>
        <p:nvPicPr>
          <p:cNvPr id="7" name="Picture 2" descr="LOWRES-Aspiration-Training-Colour.jpg">
            <a:extLst>
              <a:ext uri="{FF2B5EF4-FFF2-40B4-BE49-F238E27FC236}">
                <a16:creationId xmlns:a16="http://schemas.microsoft.com/office/drawing/2014/main" id="{2C7A991E-D53B-6E94-F776-6550652A81BE}"/>
              </a:ext>
            </a:extLst>
          </p:cNvPr>
          <p:cNvPicPr>
            <a:picLocks noChangeAspect="1"/>
          </p:cNvPicPr>
          <p:nvPr/>
        </p:nvPicPr>
        <p:blipFill>
          <a:blip r:embed="rId8"/>
          <a:stretch>
            <a:fillRect/>
          </a:stretch>
        </p:blipFill>
        <p:spPr>
          <a:xfrm>
            <a:off x="211372" y="5802232"/>
            <a:ext cx="2497107" cy="856751"/>
          </a:xfrm>
          <a:prstGeom prst="rect">
            <a:avLst/>
          </a:prstGeom>
        </p:spPr>
      </p:pic>
    </p:spTree>
    <p:extLst>
      <p:ext uri="{BB962C8B-B14F-4D97-AF65-F5344CB8AC3E}">
        <p14:creationId xmlns:p14="http://schemas.microsoft.com/office/powerpoint/2010/main" val="2000149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 name="Rectangle 163">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6" name="Rectangle 165">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ctrTitle"/>
          </p:nvPr>
        </p:nvSpPr>
        <p:spPr>
          <a:xfrm>
            <a:off x="6469184" y="2313136"/>
            <a:ext cx="5336082" cy="2048071"/>
          </a:xfrm>
        </p:spPr>
        <p:txBody>
          <a:bodyPr vert="horz" lIns="91440" tIns="45720" rIns="91440" bIns="45720" rtlCol="0" anchor="t">
            <a:normAutofit fontScale="90000"/>
          </a:bodyPr>
          <a:lstStyle/>
          <a:p>
            <a:pPr algn="ctr"/>
            <a:br>
              <a:rPr lang="en-US" sz="1300" b="1" kern="1200">
                <a:latin typeface="+mj-lt"/>
                <a:cs typeface="+mj-cs"/>
              </a:rPr>
            </a:br>
            <a:br>
              <a:rPr lang="en-US" sz="1300" b="1" kern="1200">
                <a:latin typeface="+mj-lt"/>
                <a:cs typeface="+mj-cs"/>
              </a:rPr>
            </a:br>
            <a:r>
              <a:rPr lang="en-US" sz="6600" b="1" kern="1200">
                <a:solidFill>
                  <a:schemeClr val="tx2"/>
                </a:solidFill>
                <a:latin typeface="+mj-lt"/>
                <a:ea typeface="+mj-ea"/>
                <a:cs typeface="+mj-cs"/>
              </a:rPr>
              <a:t>Thank you</a:t>
            </a:r>
            <a:br>
              <a:rPr lang="en-US" sz="6600" b="1" kern="1200">
                <a:latin typeface="+mj-lt"/>
                <a:cs typeface="+mj-cs"/>
              </a:rPr>
            </a:br>
            <a:br>
              <a:rPr lang="en-US" sz="4800" b="1" kern="1200">
                <a:latin typeface="+mj-lt"/>
                <a:cs typeface="+mj-cs"/>
              </a:rPr>
            </a:br>
            <a:r>
              <a:rPr lang="en-US" sz="4800" b="1" kern="1200">
                <a:solidFill>
                  <a:schemeClr val="tx2"/>
                </a:solidFill>
                <a:latin typeface="+mj-lt"/>
                <a:ea typeface="+mj-ea"/>
                <a:cs typeface="+mj-cs"/>
              </a:rPr>
              <a:t> </a:t>
            </a:r>
            <a:br>
              <a:rPr lang="en-US" sz="4800" kern="1200">
                <a:latin typeface="+mj-lt"/>
                <a:cs typeface="+mj-cs"/>
              </a:rPr>
            </a:br>
            <a:endParaRPr lang="en-US" sz="1300" kern="1200">
              <a:solidFill>
                <a:schemeClr val="tx2"/>
              </a:solidFill>
              <a:latin typeface="+mj-lt"/>
              <a:cs typeface="Arial" panose="020B0604020202020204"/>
            </a:endParaRPr>
          </a:p>
        </p:txBody>
      </p:sp>
      <p:pic>
        <p:nvPicPr>
          <p:cNvPr id="4" name="Picture 3" descr="Icon&#10;&#10;Description automatically generated">
            <a:extLst>
              <a:ext uri="{FF2B5EF4-FFF2-40B4-BE49-F238E27FC236}">
                <a16:creationId xmlns:a16="http://schemas.microsoft.com/office/drawing/2014/main" id="{74E58678-2F23-2EFD-FFF1-5D633C1E3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05"/>
          <a:stretch/>
        </p:blipFill>
        <p:spPr>
          <a:xfrm>
            <a:off x="-3974" y="1432234"/>
            <a:ext cx="2202299" cy="437784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68" name="Group 167">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69" name="Freeform: Shape 168">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1" name="Freeform: Shape 170">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3" name="TextBox 2"/>
          <p:cNvSpPr txBox="1"/>
          <p:nvPr/>
        </p:nvSpPr>
        <p:spPr>
          <a:xfrm>
            <a:off x="1653790" y="1769806"/>
            <a:ext cx="996793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2373C"/>
              </a:solidFill>
              <a:effectLst/>
              <a:uLnTx/>
              <a:uFillTx/>
              <a:latin typeface="Arial" panose="020B0604020202020204"/>
              <a:ea typeface="+mn-ea"/>
              <a:cs typeface="Arial"/>
            </a:endParaRPr>
          </a:p>
        </p:txBody>
      </p:sp>
      <p:pic>
        <p:nvPicPr>
          <p:cNvPr id="6" name="Picture 2" descr="LOWRES-Aspiration-Training-Colour.jpg">
            <a:extLst>
              <a:ext uri="{FF2B5EF4-FFF2-40B4-BE49-F238E27FC236}">
                <a16:creationId xmlns:a16="http://schemas.microsoft.com/office/drawing/2014/main" id="{AE6ABC5E-40D1-3FF0-D1F4-CA03DA93ACFE}"/>
              </a:ext>
            </a:extLst>
          </p:cNvPr>
          <p:cNvPicPr>
            <a:picLocks noChangeAspect="1"/>
          </p:cNvPicPr>
          <p:nvPr/>
        </p:nvPicPr>
        <p:blipFill>
          <a:blip r:embed="rId4"/>
          <a:stretch>
            <a:fillRect/>
          </a:stretch>
        </p:blipFill>
        <p:spPr>
          <a:xfrm>
            <a:off x="2042077" y="1959398"/>
            <a:ext cx="2656325" cy="912512"/>
          </a:xfrm>
          <a:prstGeom prst="rect">
            <a:avLst/>
          </a:prstGeom>
        </p:spPr>
      </p:pic>
      <p:pic>
        <p:nvPicPr>
          <p:cNvPr id="7" name="Picture 4">
            <a:extLst>
              <a:ext uri="{FF2B5EF4-FFF2-40B4-BE49-F238E27FC236}">
                <a16:creationId xmlns:a16="http://schemas.microsoft.com/office/drawing/2014/main" id="{0363F1F3-7CF6-5F03-E52A-74B4DB080196}"/>
              </a:ext>
            </a:extLst>
          </p:cNvPr>
          <p:cNvPicPr>
            <a:picLocks noChangeAspect="1"/>
          </p:cNvPicPr>
          <p:nvPr/>
        </p:nvPicPr>
        <p:blipFill>
          <a:blip r:embed="rId5"/>
          <a:stretch>
            <a:fillRect/>
          </a:stretch>
        </p:blipFill>
        <p:spPr>
          <a:xfrm>
            <a:off x="2586685" y="3563503"/>
            <a:ext cx="1839239" cy="1077239"/>
          </a:xfrm>
          <a:prstGeom prst="rect">
            <a:avLst/>
          </a:prstGeom>
        </p:spPr>
      </p:pic>
    </p:spTree>
    <p:extLst>
      <p:ext uri="{BB962C8B-B14F-4D97-AF65-F5344CB8AC3E}">
        <p14:creationId xmlns:p14="http://schemas.microsoft.com/office/powerpoint/2010/main" val="416971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Video 6">
            <a:extLst>
              <a:ext uri="{FF2B5EF4-FFF2-40B4-BE49-F238E27FC236}">
                <a16:creationId xmlns:a16="http://schemas.microsoft.com/office/drawing/2014/main" id="{F1F7F30B-180E-4EE2-B0B0-22E1DC282D9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80" y="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Subtitle 4"/>
          <p:cNvSpPr>
            <a:spLocks noGrp="1"/>
          </p:cNvSpPr>
          <p:nvPr>
            <p:ph type="subTitle" idx="1"/>
          </p:nvPr>
        </p:nvSpPr>
        <p:spPr>
          <a:xfrm>
            <a:off x="1283502" y="3847774"/>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pPr algn="ctr"/>
            <a:endParaRPr lang="en-US" sz="2200">
              <a:solidFill>
                <a:srgbClr val="FFFFFF"/>
              </a:solidFill>
              <a:latin typeface="+mn-lt"/>
              <a:cs typeface="Arial"/>
            </a:endParaRPr>
          </a:p>
          <a:p>
            <a:pPr algn="ctr"/>
            <a:endParaRPr lang="en-US" sz="2200">
              <a:solidFill>
                <a:srgbClr val="FFFFFF"/>
              </a:solidFill>
              <a:latin typeface="+mn-lt"/>
              <a:cs typeface="+mn-cs"/>
            </a:endParaRPr>
          </a:p>
        </p:txBody>
      </p:sp>
      <p:pic>
        <p:nvPicPr>
          <p:cNvPr id="8" name="Picture 7" descr="A picture containing logo&#10;&#10;Description automatically generated">
            <a:extLst>
              <a:ext uri="{FF2B5EF4-FFF2-40B4-BE49-F238E27FC236}">
                <a16:creationId xmlns:a16="http://schemas.microsoft.com/office/drawing/2014/main" id="{A69E7DFF-BF96-7EF6-15BB-572120911B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4304" y="770547"/>
            <a:ext cx="6508375" cy="2259719"/>
          </a:xfrm>
          <a:prstGeom prst="rect">
            <a:avLst/>
          </a:prstGeom>
        </p:spPr>
      </p:pic>
    </p:spTree>
    <p:extLst>
      <p:ext uri="{BB962C8B-B14F-4D97-AF65-F5344CB8AC3E}">
        <p14:creationId xmlns:p14="http://schemas.microsoft.com/office/powerpoint/2010/main" val="1695657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0735F6-3952-03F8-B437-8EBD4159498F}"/>
              </a:ext>
            </a:extLst>
          </p:cNvPr>
          <p:cNvSpPr txBox="1"/>
          <p:nvPr/>
        </p:nvSpPr>
        <p:spPr>
          <a:xfrm>
            <a:off x="1736521" y="1543574"/>
            <a:ext cx="7566870" cy="3693319"/>
          </a:xfrm>
          <a:prstGeom prst="rect">
            <a:avLst/>
          </a:prstGeom>
          <a:noFill/>
        </p:spPr>
        <p:txBody>
          <a:bodyPr wrap="square" rtlCol="0">
            <a:spAutoFit/>
          </a:bodyPr>
          <a:lstStyle/>
          <a:p>
            <a:r>
              <a:rPr lang="en-GB" dirty="0"/>
              <a:t>Benefits of using Aspiration- provider has been through an employer led procurement – passed high level quality checks</a:t>
            </a:r>
          </a:p>
          <a:p>
            <a:endParaRPr lang="en-GB" dirty="0"/>
          </a:p>
          <a:p>
            <a:r>
              <a:rPr lang="en-GB" dirty="0"/>
              <a:t>Next steps – EOI to be sent out to all who have attended the session- Contracting Via </a:t>
            </a:r>
            <a:r>
              <a:rPr lang="en-GB" dirty="0" err="1"/>
              <a:t>salisbury</a:t>
            </a:r>
            <a:r>
              <a:rPr lang="en-GB" dirty="0"/>
              <a:t> – completion of URN form</a:t>
            </a:r>
          </a:p>
          <a:p>
            <a:endParaRPr lang="en-GB" dirty="0"/>
          </a:p>
          <a:p>
            <a:endParaRPr lang="en-GB" dirty="0"/>
          </a:p>
          <a:p>
            <a:endParaRPr lang="en-GB" dirty="0"/>
          </a:p>
          <a:p>
            <a:endParaRPr lang="en-GB" dirty="0"/>
          </a:p>
          <a:p>
            <a:endParaRPr lang="en-GB" dirty="0"/>
          </a:p>
          <a:p>
            <a:r>
              <a:rPr lang="en-GB" dirty="0"/>
              <a:t> </a:t>
            </a:r>
          </a:p>
          <a:p>
            <a:endParaRPr lang="en-GB" dirty="0"/>
          </a:p>
          <a:p>
            <a:endParaRPr lang="en-GB" dirty="0"/>
          </a:p>
        </p:txBody>
      </p:sp>
    </p:spTree>
    <p:extLst>
      <p:ext uri="{BB962C8B-B14F-4D97-AF65-F5344CB8AC3E}">
        <p14:creationId xmlns:p14="http://schemas.microsoft.com/office/powerpoint/2010/main" val="4137755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E logo">
            <a:extLst>
              <a:ext uri="{FF2B5EF4-FFF2-40B4-BE49-F238E27FC236}">
                <a16:creationId xmlns:a16="http://schemas.microsoft.com/office/drawing/2014/main" id="{7B8E1154-D6B6-B544-9312-F1FF19A6CFF5}"/>
              </a:ext>
            </a:extLst>
          </p:cNvPr>
          <p:cNvPicPr>
            <a:picLocks noChangeAspect="1"/>
          </p:cNvPicPr>
          <p:nvPr/>
        </p:nvPicPr>
        <p:blipFill>
          <a:blip r:embed="rId2"/>
          <a:stretch>
            <a:fillRect/>
          </a:stretch>
        </p:blipFill>
        <p:spPr>
          <a:xfrm>
            <a:off x="7675543" y="-1358"/>
            <a:ext cx="4511896" cy="1710888"/>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398489" y="1579405"/>
            <a:ext cx="11675322" cy="1919575"/>
          </a:xfrm>
        </p:spPr>
        <p:txBody>
          <a:bodyPr>
            <a:normAutofit/>
          </a:bodyPr>
          <a:lstStyle/>
          <a:p>
            <a:r>
              <a:rPr lang="en-US" sz="4900" dirty="0"/>
              <a:t>Setting the Scene </a:t>
            </a:r>
            <a:br>
              <a:rPr lang="en-US" sz="4400" dirty="0">
                <a:solidFill>
                  <a:schemeClr val="accent3"/>
                </a:solidFill>
              </a:rPr>
            </a:br>
            <a:endParaRPr lang="en-US" sz="3733" dirty="0">
              <a:solidFill>
                <a:schemeClr val="tx1"/>
              </a:solidFill>
            </a:endParaRPr>
          </a:p>
        </p:txBody>
      </p:sp>
      <p:sp>
        <p:nvSpPr>
          <p:cNvPr id="6" name="Subtitle 2">
            <a:extLst>
              <a:ext uri="{FF2B5EF4-FFF2-40B4-BE49-F238E27FC236}">
                <a16:creationId xmlns:a16="http://schemas.microsoft.com/office/drawing/2014/main" id="{E0FD8540-D715-63D3-1D67-CDA217D31D1E}"/>
              </a:ext>
            </a:extLst>
          </p:cNvPr>
          <p:cNvSpPr txBox="1">
            <a:spLocks/>
          </p:cNvSpPr>
          <p:nvPr/>
        </p:nvSpPr>
        <p:spPr>
          <a:xfrm>
            <a:off x="398490" y="3679370"/>
            <a:ext cx="11395020" cy="101031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bg2">
                    <a:lumMod val="25000"/>
                  </a:schemeClr>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bg2">
                    <a:lumMod val="25000"/>
                  </a:schemeClr>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bg2">
                    <a:lumMod val="25000"/>
                  </a:schemeClr>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bg2">
                    <a:lumMod val="25000"/>
                  </a:schemeClr>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defTabSz="457200">
              <a:lnSpc>
                <a:spcPct val="100000"/>
              </a:lnSpc>
              <a:spcBef>
                <a:spcPts val="200"/>
              </a:spcBef>
              <a:spcAft>
                <a:spcPts val="200"/>
              </a:spcAft>
              <a:buFont typeface="Arial" panose="020B0604020202020204" pitchFamily="34" charset="0"/>
              <a:buChar char="•"/>
              <a:defRPr/>
            </a:pPr>
            <a:r>
              <a:rPr kumimoji="0" lang="en-GB" sz="2800" i="0" u="none" strike="noStrike" kern="1200" cap="none" spc="0" normalizeH="0" baseline="0" noProof="0" dirty="0">
                <a:ln>
                  <a:noFill/>
                </a:ln>
                <a:solidFill>
                  <a:schemeClr val="accent3"/>
                </a:solidFill>
                <a:effectLst/>
                <a:uLnTx/>
                <a:uFillTx/>
                <a:latin typeface="Arial" panose="020B0604020202020204" pitchFamily="34" charset="0"/>
                <a:ea typeface="Times New Roman" panose="02020603050405020304" pitchFamily="18" charset="0"/>
                <a:cs typeface="Arial" panose="020B0604020202020204" pitchFamily="34" charset="0"/>
              </a:rPr>
              <a:t>Donna Holden - </a:t>
            </a:r>
            <a:r>
              <a:rPr lang="en-GB" sz="2800" dirty="0">
                <a:solidFill>
                  <a:schemeClr val="accent3"/>
                </a:solidFill>
                <a:effectLst/>
                <a:latin typeface="Arial" panose="020B0604020202020204" pitchFamily="34" charset="0"/>
                <a:ea typeface="Calibri" panose="020F0502020204030204" pitchFamily="34" charset="0"/>
                <a:cs typeface="Arial" panose="020B0604020202020204" pitchFamily="34" charset="0"/>
              </a:rPr>
              <a:t>Regional </a:t>
            </a:r>
            <a:r>
              <a:rPr lang="en-GB" sz="2800">
                <a:solidFill>
                  <a:schemeClr val="accent3"/>
                </a:solidFill>
                <a:effectLst/>
                <a:latin typeface="Arial" panose="020B0604020202020204" pitchFamily="34" charset="0"/>
                <a:ea typeface="Calibri" panose="020F0502020204030204" pitchFamily="34" charset="0"/>
                <a:cs typeface="Arial" panose="020B0604020202020204" pitchFamily="34" charset="0"/>
              </a:rPr>
              <a:t>Dental Dean</a:t>
            </a:r>
            <a:r>
              <a:rPr kumimoji="0" lang="en-GB" sz="2800" i="0" u="none" strike="noStrike" kern="1200" cap="none" spc="0" normalizeH="0" baseline="0" noProof="0">
                <a:ln>
                  <a:noFill/>
                </a:ln>
                <a:solidFill>
                  <a:schemeClr val="accent3"/>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GB" sz="2800" i="0" u="none" strike="noStrike" kern="1200" cap="none" spc="0" normalizeH="0" baseline="0" noProof="0" dirty="0">
                <a:ln>
                  <a:noFill/>
                </a:ln>
                <a:solidFill>
                  <a:schemeClr val="accent3"/>
                </a:solidFill>
                <a:effectLst/>
                <a:uLnTx/>
                <a:uFillTx/>
                <a:latin typeface="Arial" panose="020B0604020202020204" pitchFamily="34" charset="0"/>
                <a:ea typeface="Times New Roman" panose="02020603050405020304" pitchFamily="18" charset="0"/>
                <a:cs typeface="Arial" panose="020B0604020202020204" pitchFamily="34" charset="0"/>
              </a:rPr>
              <a:t>Health Education England</a:t>
            </a:r>
          </a:p>
        </p:txBody>
      </p:sp>
    </p:spTree>
    <p:extLst>
      <p:ext uri="{BB962C8B-B14F-4D97-AF65-F5344CB8AC3E}">
        <p14:creationId xmlns:p14="http://schemas.microsoft.com/office/powerpoint/2010/main" val="545666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69076"/>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rPr>
              <a:t>Current position </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BB1C00D1-EFA6-2A60-07CA-30413D9FB215}"/>
              </a:ext>
            </a:extLst>
          </p:cNvPr>
          <p:cNvSpPr txBox="1">
            <a:spLocks/>
          </p:cNvSpPr>
          <p:nvPr/>
        </p:nvSpPr>
        <p:spPr>
          <a:xfrm>
            <a:off x="712292" y="1394620"/>
            <a:ext cx="11417506" cy="4449337"/>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latin typeface="Arial" panose="020B0604020202020204" pitchFamily="34" charset="0"/>
                <a:cs typeface="Arial" panose="020B0604020202020204" pitchFamily="34" charset="0"/>
              </a:rPr>
              <a:t>Impact of Pandemic</a:t>
            </a:r>
          </a:p>
          <a:p>
            <a:pPr lvl="1" algn="l"/>
            <a:r>
              <a:rPr lang="en-GB" sz="2800" dirty="0">
                <a:latin typeface="Arial" panose="020B0604020202020204" pitchFamily="34" charset="0"/>
                <a:cs typeface="Arial" panose="020B0604020202020204" pitchFamily="34" charset="0"/>
              </a:rPr>
              <a:t>Many dental nurses left the profession</a:t>
            </a:r>
          </a:p>
          <a:p>
            <a:pPr lvl="1" algn="l"/>
            <a:r>
              <a:rPr lang="en-GB" sz="2800" dirty="0">
                <a:latin typeface="Arial" panose="020B0604020202020204" pitchFamily="34" charset="0"/>
                <a:cs typeface="Arial" panose="020B0604020202020204" pitchFamily="34" charset="0"/>
              </a:rPr>
              <a:t>New opportunities led to change in roles</a:t>
            </a:r>
          </a:p>
          <a:p>
            <a:pPr lvl="1" algn="l"/>
            <a:endParaRPr lang="en-GB" sz="2800" dirty="0">
              <a:latin typeface="Arial" panose="020B0604020202020204" pitchFamily="34" charset="0"/>
              <a:cs typeface="Arial" panose="020B0604020202020204" pitchFamily="34" charset="0"/>
            </a:endParaRPr>
          </a:p>
          <a:p>
            <a:pPr algn="l"/>
            <a:r>
              <a:rPr lang="en-GB" sz="2800" b="1" dirty="0">
                <a:latin typeface="Arial" panose="020B0604020202020204" pitchFamily="34" charset="0"/>
                <a:cs typeface="Arial" panose="020B0604020202020204" pitchFamily="34" charset="0"/>
              </a:rPr>
              <a:t>Difficult to recruit </a:t>
            </a:r>
          </a:p>
          <a:p>
            <a:pPr lvl="1" algn="l"/>
            <a:r>
              <a:rPr lang="en-GB" sz="2800" dirty="0">
                <a:latin typeface="Arial" panose="020B0604020202020204" pitchFamily="34" charset="0"/>
                <a:cs typeface="Arial" panose="020B0604020202020204" pitchFamily="34" charset="0"/>
              </a:rPr>
              <a:t>Not a desirable role </a:t>
            </a:r>
          </a:p>
          <a:p>
            <a:pPr lvl="1" algn="l"/>
            <a:r>
              <a:rPr lang="en-GB" sz="2800" dirty="0">
                <a:latin typeface="Arial" panose="020B0604020202020204" pitchFamily="34" charset="0"/>
                <a:cs typeface="Arial" panose="020B0604020202020204" pitchFamily="34" charset="0"/>
              </a:rPr>
              <a:t>Career prospects limited in most dental practices</a:t>
            </a:r>
          </a:p>
          <a:p>
            <a:pPr lvl="1" algn="l"/>
            <a:r>
              <a:rPr lang="en-GB" sz="2800" dirty="0">
                <a:latin typeface="Arial" panose="020B0604020202020204" pitchFamily="34" charset="0"/>
                <a:cs typeface="Arial" panose="020B0604020202020204" pitchFamily="34" charset="0"/>
              </a:rPr>
              <a:t>Low salary</a:t>
            </a:r>
          </a:p>
          <a:p>
            <a:pPr lvl="1" algn="l"/>
            <a:r>
              <a:rPr lang="en-GB" sz="2800" dirty="0">
                <a:latin typeface="Arial" panose="020B0604020202020204" pitchFamily="34" charset="0"/>
                <a:cs typeface="Arial" panose="020B0604020202020204" pitchFamily="34" charset="0"/>
              </a:rPr>
              <a:t>Once qualified  - GDC registration, indemnity and maintaining CPD identify additional cost to the individual</a:t>
            </a:r>
          </a:p>
          <a:p>
            <a:pPr lvl="1" algn="l"/>
            <a:endParaRPr lang="en-GB" sz="2800" dirty="0">
              <a:latin typeface="Arial" panose="020B0604020202020204" pitchFamily="34" charset="0"/>
              <a:cs typeface="Arial" panose="020B0604020202020204" pitchFamily="34" charset="0"/>
            </a:endParaRPr>
          </a:p>
          <a:p>
            <a:pPr algn="l"/>
            <a:r>
              <a:rPr lang="en-GB" sz="2800" b="1" dirty="0">
                <a:latin typeface="Arial" panose="020B0604020202020204" pitchFamily="34" charset="0"/>
                <a:cs typeface="Arial" panose="020B0604020202020204" pitchFamily="34" charset="0"/>
              </a:rPr>
              <a:t>Churn in the system</a:t>
            </a:r>
          </a:p>
          <a:p>
            <a:pPr lvl="1" algn="l"/>
            <a:r>
              <a:rPr lang="en-GB" sz="2800" dirty="0">
                <a:latin typeface="Arial" panose="020B0604020202020204" pitchFamily="34" charset="0"/>
                <a:cs typeface="Arial" panose="020B0604020202020204" pitchFamily="34" charset="0"/>
              </a:rPr>
              <a:t>Recycling the same individuals</a:t>
            </a:r>
          </a:p>
          <a:p>
            <a:pPr lvl="1" algn="l"/>
            <a:r>
              <a:rPr lang="en-GB" sz="2800" dirty="0">
                <a:latin typeface="Arial" panose="020B0604020202020204" pitchFamily="34" charset="0"/>
                <a:cs typeface="Arial" panose="020B0604020202020204" pitchFamily="34" charset="0"/>
              </a:rPr>
              <a:t>Unstable workforce impacting on service delivery and patient care</a:t>
            </a:r>
          </a:p>
          <a:p>
            <a:pPr lvl="1"/>
            <a:endParaRPr lang="en-GB" dirty="0"/>
          </a:p>
        </p:txBody>
      </p:sp>
    </p:spTree>
    <p:extLst>
      <p:ext uri="{BB962C8B-B14F-4D97-AF65-F5344CB8AC3E}">
        <p14:creationId xmlns:p14="http://schemas.microsoft.com/office/powerpoint/2010/main" val="1178983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AE2573"/>
                </a:solidFill>
                <a:latin typeface="Arial" panose="020B0604020202020204" pitchFamily="34" charset="0"/>
                <a:cs typeface="Arial" panose="020B0604020202020204" pitchFamily="34" charset="0"/>
              </a:rPr>
              <a:t>Key information </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EEFEC0E-6C0E-9AEE-0219-77715F886AE3}"/>
              </a:ext>
            </a:extLst>
          </p:cNvPr>
          <p:cNvSpPr txBox="1"/>
          <p:nvPr/>
        </p:nvSpPr>
        <p:spPr>
          <a:xfrm>
            <a:off x="515679" y="1713145"/>
            <a:ext cx="11313041" cy="343170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lang="en-GB" sz="2400" dirty="0">
                <a:solidFill>
                  <a:srgbClr val="231F20"/>
                </a:solidFill>
                <a:latin typeface="Arial" panose="020B0604020202020204" pitchFamily="34" charset="0"/>
                <a:cs typeface="Arial" panose="020B0604020202020204" pitchFamily="34" charset="0"/>
              </a:rPr>
              <a:t>Level 3 Dental Nurse Apprenticeship was approved for delivery since November 2015.</a:t>
            </a: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Details of standard here – </a:t>
            </a:r>
            <a:r>
              <a:rPr kumimoji="0" lang="en-GB" sz="24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hlinkClick r:id="rId4"/>
              </a:rPr>
              <a:t>Institute for Apprenticeships &amp; Technical Education</a:t>
            </a:r>
            <a:r>
              <a:rPr kumimoji="0" lang="en-GB" sz="24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Banding tariff for this apprenticeship is £6,000 (maximum).</a:t>
            </a: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lang="en-GB" sz="2400" dirty="0">
                <a:solidFill>
                  <a:srgbClr val="231F20"/>
                </a:solidFill>
                <a:latin typeface="Arial" panose="020B0604020202020204" pitchFamily="34" charset="0"/>
                <a:cs typeface="Arial" panose="020B0604020202020204" pitchFamily="34" charset="0"/>
              </a:rPr>
              <a:t>Typical duration is 18 months </a:t>
            </a:r>
          </a:p>
          <a:p>
            <a:pPr marL="342900" marR="0" lvl="0" indent="-342900" algn="l" defTabSz="914400" rtl="0" eaLnBrk="1" fontAlgn="auto" latinLnBrk="0" hangingPunct="1">
              <a:lnSpc>
                <a:spcPct val="100000"/>
              </a:lnSpc>
              <a:spcBef>
                <a:spcPts val="600"/>
              </a:spcBef>
              <a:spcAft>
                <a:spcPts val="0"/>
              </a:spcAft>
              <a:buClr>
                <a:srgbClr val="005EB8"/>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North west Procurement exercise has taken place, 1 provider, Aspiration training </a:t>
            </a:r>
            <a:r>
              <a:rPr lang="en-GB" sz="2400" dirty="0">
                <a:solidFill>
                  <a:srgbClr val="231F20"/>
                </a:solidFill>
                <a:latin typeface="Arial" panose="020B0604020202020204" pitchFamily="34" charset="0"/>
                <a:cs typeface="Arial" panose="020B0604020202020204" pitchFamily="34" charset="0"/>
              </a:rPr>
              <a:t>have been</a:t>
            </a:r>
            <a:r>
              <a:rPr kumimoji="0" lang="en-GB" sz="24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 awarded the contract for the North West delivery.</a:t>
            </a:r>
          </a:p>
          <a:p>
            <a:pPr marL="0" marR="0" lvl="0" indent="0" algn="l" defTabSz="914400" rtl="0" eaLnBrk="1" fontAlgn="auto" latinLnBrk="0" hangingPunct="1">
              <a:lnSpc>
                <a:spcPct val="100000"/>
              </a:lnSpc>
              <a:spcBef>
                <a:spcPts val="600"/>
              </a:spcBef>
              <a:spcAft>
                <a:spcPts val="0"/>
              </a:spcAft>
              <a:buClr>
                <a:srgbClr val="005EB8"/>
              </a:buClr>
              <a:buSzTx/>
              <a:buFontTx/>
              <a:buNone/>
              <a:tabLst/>
              <a:defRPr/>
            </a:pPr>
            <a:endParaRPr kumimoji="0" lang="en-GB" sz="24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256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E logo">
            <a:extLst>
              <a:ext uri="{FF2B5EF4-FFF2-40B4-BE49-F238E27FC236}">
                <a16:creationId xmlns:a16="http://schemas.microsoft.com/office/drawing/2014/main" id="{7B8E1154-D6B6-B544-9312-F1FF19A6CFF5}"/>
              </a:ext>
            </a:extLst>
          </p:cNvPr>
          <p:cNvPicPr>
            <a:picLocks noChangeAspect="1"/>
          </p:cNvPicPr>
          <p:nvPr/>
        </p:nvPicPr>
        <p:blipFill>
          <a:blip r:embed="rId2"/>
          <a:stretch>
            <a:fillRect/>
          </a:stretch>
        </p:blipFill>
        <p:spPr>
          <a:xfrm>
            <a:off x="7675543" y="-1358"/>
            <a:ext cx="4511896" cy="1710888"/>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398490" y="2107943"/>
            <a:ext cx="11675322" cy="1571427"/>
          </a:xfrm>
        </p:spPr>
        <p:txBody>
          <a:bodyPr>
            <a:normAutofit/>
          </a:bodyPr>
          <a:lstStyle/>
          <a:p>
            <a:r>
              <a:rPr lang="en-US" sz="5333" dirty="0"/>
              <a:t>Employers – Key Considerations</a:t>
            </a:r>
            <a:endParaRPr lang="en-US" sz="3733" dirty="0">
              <a:solidFill>
                <a:schemeClr val="tx1"/>
              </a:solidFill>
            </a:endParaRPr>
          </a:p>
        </p:txBody>
      </p:sp>
      <p:sp>
        <p:nvSpPr>
          <p:cNvPr id="6" name="Subtitle 2">
            <a:extLst>
              <a:ext uri="{FF2B5EF4-FFF2-40B4-BE49-F238E27FC236}">
                <a16:creationId xmlns:a16="http://schemas.microsoft.com/office/drawing/2014/main" id="{E0FD8540-D715-63D3-1D67-CDA217D31D1E}"/>
              </a:ext>
            </a:extLst>
          </p:cNvPr>
          <p:cNvSpPr txBox="1">
            <a:spLocks/>
          </p:cNvSpPr>
          <p:nvPr/>
        </p:nvSpPr>
        <p:spPr>
          <a:xfrm>
            <a:off x="398490" y="3679370"/>
            <a:ext cx="11395020" cy="1010318"/>
          </a:xfrm>
          <a:prstGeom prst="rect">
            <a:avLst/>
          </a:prstGeom>
        </p:spPr>
        <p:txBody>
          <a:bodyPr vert="horz" lIns="91440" tIns="45720" rIns="91440" bIns="45720" rtlCol="0">
            <a:normAutofit fontScale="92500"/>
          </a:bodyPr>
          <a:lstStyle>
            <a:lvl1pPr marL="0" indent="0" algn="l" defTabSz="914377"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bg2">
                    <a:lumMod val="25000"/>
                  </a:schemeClr>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bg2">
                    <a:lumMod val="25000"/>
                  </a:schemeClr>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bg2">
                    <a:lumMod val="25000"/>
                  </a:schemeClr>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bg2">
                    <a:lumMod val="25000"/>
                  </a:schemeClr>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533" b="1" i="0" u="none" strike="noStrike" kern="1200" cap="none" spc="0" normalizeH="0" baseline="0" noProof="0" dirty="0">
                <a:ln>
                  <a:noFill/>
                </a:ln>
                <a:solidFill>
                  <a:srgbClr val="005EB8"/>
                </a:solidFill>
                <a:effectLst/>
                <a:uLnTx/>
                <a:uFillTx/>
                <a:latin typeface="Arial" panose="020B0604020202020204"/>
                <a:ea typeface="+mn-ea"/>
                <a:cs typeface="+mn-cs"/>
              </a:rPr>
              <a:t>Natalie Bradley, </a:t>
            </a:r>
            <a:r>
              <a:rPr kumimoji="0" lang="en-GB" sz="2533" b="1" i="0" u="none" strike="noStrike" kern="1200" cap="none" spc="0" normalizeH="0" baseline="0" noProof="0" dirty="0">
                <a:ln>
                  <a:noFill/>
                </a:ln>
                <a:solidFill>
                  <a:srgbClr val="005EB8"/>
                </a:solidFill>
                <a:effectLst/>
                <a:uLnTx/>
                <a:uFillTx/>
                <a:latin typeface="Arial" panose="020B0604020202020204"/>
                <a:ea typeface="+mn-ea"/>
                <a:cs typeface="+mn-cs"/>
              </a:rPr>
              <a:t>Talent for Care Apprenticeship Relationship Manager, HEE NW</a:t>
            </a:r>
            <a:endParaRPr kumimoji="0" lang="en-US" sz="2533" b="1" i="0" u="none" strike="noStrike" kern="1200" cap="none" spc="0" normalizeH="0" baseline="0" noProof="0" dirty="0">
              <a:ln>
                <a:noFill/>
              </a:ln>
              <a:solidFill>
                <a:srgbClr val="005EB8"/>
              </a:solidFill>
              <a:effectLst/>
              <a:uLnTx/>
              <a:uFillTx/>
              <a:latin typeface="Arial" panose="020B0604020202020204"/>
              <a:ea typeface="+mn-ea"/>
              <a:cs typeface="+mn-cs"/>
            </a:endParaRP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533" b="0" dirty="0">
                <a:solidFill>
                  <a:srgbClr val="005EB8"/>
                </a:solidFill>
                <a:latin typeface="Arial" panose="020B0604020202020204"/>
                <a:hlinkClick r:id="rId3"/>
              </a:rPr>
              <a:t>natalie.bradley@hee.nhs.uk</a:t>
            </a:r>
            <a:r>
              <a:rPr lang="en-US" sz="2533" b="0" dirty="0">
                <a:solidFill>
                  <a:srgbClr val="005EB8"/>
                </a:solidFill>
                <a:latin typeface="Arial" panose="020B0604020202020204"/>
              </a:rPr>
              <a:t> </a:t>
            </a:r>
            <a:endParaRPr kumimoji="0" lang="en-US" sz="2533" b="0" i="0" u="none" strike="noStrike" kern="1200" cap="none" spc="0" normalizeH="0" baseline="0" noProof="0" dirty="0">
              <a:ln>
                <a:noFill/>
              </a:ln>
              <a:solidFill>
                <a:srgbClr val="005EB8"/>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6D758EEC-7830-8B00-2107-8646AC070D0D}"/>
              </a:ext>
            </a:extLst>
          </p:cNvPr>
          <p:cNvSpPr txBox="1"/>
          <p:nvPr/>
        </p:nvSpPr>
        <p:spPr>
          <a:xfrm>
            <a:off x="398489" y="5345277"/>
            <a:ext cx="113950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087"/>
                </a:solidFill>
                <a:effectLst/>
                <a:uLnTx/>
                <a:uFillTx/>
                <a:latin typeface="Arial" panose="020B0604020202020204"/>
                <a:ea typeface="+mn-ea"/>
                <a:cs typeface="+mn-cs"/>
              </a:rPr>
              <a:t>North West Employer Webinar</a:t>
            </a:r>
          </a:p>
        </p:txBody>
      </p:sp>
    </p:spTree>
    <p:extLst>
      <p:ext uri="{BB962C8B-B14F-4D97-AF65-F5344CB8AC3E}">
        <p14:creationId xmlns:p14="http://schemas.microsoft.com/office/powerpoint/2010/main" val="18972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02D3FFC3-4B8D-12C5-964E-2D688F9E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876" y="308344"/>
            <a:ext cx="3309384" cy="761158"/>
          </a:xfrm>
          <a:prstGeom prst="rect">
            <a:avLst/>
          </a:prstGeom>
        </p:spPr>
      </p:pic>
      <p:pic>
        <p:nvPicPr>
          <p:cNvPr id="8" name="Picture 7">
            <a:extLst>
              <a:ext uri="{FF2B5EF4-FFF2-40B4-BE49-F238E27FC236}">
                <a16:creationId xmlns:a16="http://schemas.microsoft.com/office/drawing/2014/main" id="{48A7B0D4-1497-5858-4A78-1FB9ABE85325}"/>
              </a:ext>
            </a:extLst>
          </p:cNvPr>
          <p:cNvPicPr>
            <a:picLocks noChangeAspect="1"/>
          </p:cNvPicPr>
          <p:nvPr/>
        </p:nvPicPr>
        <p:blipFill rotWithShape="1">
          <a:blip r:embed="rId3">
            <a:extLst>
              <a:ext uri="{28A0092B-C50C-407E-A947-70E740481C1C}">
                <a14:useLocalDpi xmlns:a14="http://schemas.microsoft.com/office/drawing/2010/main" val="0"/>
              </a:ext>
            </a:extLst>
          </a:blip>
          <a:srcRect t="23404" b="25824"/>
          <a:stretch/>
        </p:blipFill>
        <p:spPr>
          <a:xfrm>
            <a:off x="0" y="6124357"/>
            <a:ext cx="12192001" cy="761159"/>
          </a:xfrm>
          <a:prstGeom prst="rect">
            <a:avLst/>
          </a:prstGeom>
        </p:spPr>
      </p:pic>
      <p:sp>
        <p:nvSpPr>
          <p:cNvPr id="2" name="TextBox 1">
            <a:extLst>
              <a:ext uri="{FF2B5EF4-FFF2-40B4-BE49-F238E27FC236}">
                <a16:creationId xmlns:a16="http://schemas.microsoft.com/office/drawing/2014/main" id="{45C8B4B8-E11C-D85E-C7E5-BBFD46639CC0}"/>
              </a:ext>
            </a:extLst>
          </p:cNvPr>
          <p:cNvSpPr txBox="1"/>
          <p:nvPr/>
        </p:nvSpPr>
        <p:spPr>
          <a:xfrm>
            <a:off x="372140" y="308344"/>
            <a:ext cx="11600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AE2573"/>
                </a:solidFill>
                <a:latin typeface="Arial" panose="020B0604020202020204" pitchFamily="34" charset="0"/>
                <a:cs typeface="Arial" panose="020B0604020202020204" pitchFamily="34" charset="0"/>
              </a:rPr>
              <a:t>What is an apprenticeship?</a:t>
            </a:r>
            <a:endParaRPr kumimoji="0" lang="en-GB" sz="2000" b="1" i="0" u="none" strike="noStrike" kern="1200" cap="none" spc="0" normalizeH="0" baseline="0" noProof="0" dirty="0">
              <a:ln>
                <a:noFill/>
              </a:ln>
              <a:solidFill>
                <a:srgbClr val="AE2573"/>
              </a:solidFill>
              <a:effectLst/>
              <a:uLnTx/>
              <a:uFillTx/>
              <a:latin typeface="Arial" panose="020B0604020202020204" pitchFamily="34" charset="0"/>
              <a:ea typeface="+mn-ea"/>
              <a:cs typeface="Arial" panose="020B0604020202020204" pitchFamily="34" charset="0"/>
            </a:endParaRPr>
          </a:p>
        </p:txBody>
      </p:sp>
      <p:pic>
        <p:nvPicPr>
          <p:cNvPr id="7" name="Picture 2" descr="H:\Marketing\Leaflet Components\leaflet A5 Program.jpg">
            <a:extLst>
              <a:ext uri="{FF2B5EF4-FFF2-40B4-BE49-F238E27FC236}">
                <a16:creationId xmlns:a16="http://schemas.microsoft.com/office/drawing/2014/main" id="{FFB37206-6610-5D9E-4B87-1EABC0F150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6430" y="1724974"/>
            <a:ext cx="2875323" cy="434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3DD98EBE-879D-CC5A-975F-F80A9E6B6C00}"/>
              </a:ext>
            </a:extLst>
          </p:cNvPr>
          <p:cNvSpPr txBox="1">
            <a:spLocks/>
          </p:cNvSpPr>
          <p:nvPr/>
        </p:nvSpPr>
        <p:spPr>
          <a:xfrm>
            <a:off x="419928" y="1321400"/>
            <a:ext cx="7098472" cy="45582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883" indent="-342883">
              <a:buFont typeface="Arial" panose="020B0604020202020204" pitchFamily="34" charset="0"/>
              <a:buChar char="•"/>
            </a:pPr>
            <a:r>
              <a:rPr lang="en-GB" dirty="0">
                <a:solidFill>
                  <a:schemeClr val="bg2">
                    <a:lumMod val="25000"/>
                  </a:schemeClr>
                </a:solidFill>
              </a:rPr>
              <a:t>An apprenticeship is a job with training. </a:t>
            </a:r>
          </a:p>
          <a:p>
            <a:pPr marL="342883" indent="-342883">
              <a:buFont typeface="Arial" panose="020B0604020202020204" pitchFamily="34" charset="0"/>
              <a:buChar char="•"/>
            </a:pPr>
            <a:endParaRPr lang="en-GB" dirty="0">
              <a:solidFill>
                <a:schemeClr val="bg2">
                  <a:lumMod val="25000"/>
                </a:schemeClr>
              </a:solidFill>
            </a:endParaRPr>
          </a:p>
          <a:p>
            <a:pPr marL="342883" indent="-342883">
              <a:buFont typeface="Arial" panose="020B0604020202020204" pitchFamily="34" charset="0"/>
              <a:buChar char="•"/>
            </a:pPr>
            <a:r>
              <a:rPr lang="en-GB" dirty="0">
                <a:solidFill>
                  <a:schemeClr val="bg2">
                    <a:lumMod val="25000"/>
                  </a:schemeClr>
                </a:solidFill>
              </a:rPr>
              <a:t>Apprentices will gain the technical knowledge, practical experience and wider skills and behaviours they need for their immediate job and future career. </a:t>
            </a:r>
          </a:p>
          <a:p>
            <a:pPr marL="342883" indent="-342883">
              <a:buFont typeface="Arial" panose="020B0604020202020204" pitchFamily="34" charset="0"/>
              <a:buChar char="•"/>
            </a:pPr>
            <a:endParaRPr lang="en-GB" dirty="0">
              <a:solidFill>
                <a:schemeClr val="bg2">
                  <a:lumMod val="25000"/>
                </a:schemeClr>
              </a:solidFill>
            </a:endParaRPr>
          </a:p>
          <a:p>
            <a:pPr marL="342883" indent="-342883">
              <a:buFont typeface="Arial" panose="020B0604020202020204" pitchFamily="34" charset="0"/>
              <a:buChar char="•"/>
            </a:pPr>
            <a:r>
              <a:rPr lang="en-GB" dirty="0">
                <a:solidFill>
                  <a:schemeClr val="bg2">
                    <a:lumMod val="25000"/>
                  </a:schemeClr>
                </a:solidFill>
              </a:rPr>
              <a:t>The apprentice gains this through formal off-the-job training and the opportunity to practise these new skills in a real work environment. </a:t>
            </a:r>
          </a:p>
        </p:txBody>
      </p:sp>
    </p:spTree>
    <p:extLst>
      <p:ext uri="{BB962C8B-B14F-4D97-AF65-F5344CB8AC3E}">
        <p14:creationId xmlns:p14="http://schemas.microsoft.com/office/powerpoint/2010/main" val="2736274100"/>
      </p:ext>
    </p:extLst>
  </p:cSld>
  <p:clrMapOvr>
    <a:masterClrMapping/>
  </p:clrMapOvr>
</p:sld>
</file>

<file path=ppt/theme/theme1.xml><?xml version="1.0" encoding="utf-8"?>
<a:theme xmlns:a="http://schemas.openxmlformats.org/drawingml/2006/main" name="Office Theme">
  <a:themeElements>
    <a:clrScheme name="NHS Branding">
      <a:dk1>
        <a:srgbClr val="231F20"/>
      </a:dk1>
      <a:lt1>
        <a:sysClr val="window" lastClr="FFFFFF"/>
      </a:lt1>
      <a:dk2>
        <a:srgbClr val="425563"/>
      </a:dk2>
      <a:lt2>
        <a:srgbClr val="768692"/>
      </a:lt2>
      <a:accent1>
        <a:srgbClr val="E8EDEE"/>
      </a:accent1>
      <a:accent2>
        <a:srgbClr val="005EB8"/>
      </a:accent2>
      <a:accent3>
        <a:srgbClr val="AE2573"/>
      </a:accent3>
      <a:accent4>
        <a:srgbClr val="003087"/>
      </a:accent4>
      <a:accent5>
        <a:srgbClr val="0072CE"/>
      </a:accent5>
      <a:accent6>
        <a:srgbClr val="41B6E6"/>
      </a:accent6>
      <a:hlink>
        <a:srgbClr val="005EB8"/>
      </a:hlink>
      <a:folHlink>
        <a:srgbClr val="005E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3.xml><?xml version="1.0" encoding="utf-8"?>
<a:theme xmlns:a="http://schemas.openxmlformats.org/drawingml/2006/main" name="Aspiration Training Yellow">
  <a:themeElements>
    <a:clrScheme name="Aspiration">
      <a:dk1>
        <a:srgbClr val="32373C"/>
      </a:dk1>
      <a:lt1>
        <a:sysClr val="window" lastClr="FFFFFF"/>
      </a:lt1>
      <a:dk2>
        <a:srgbClr val="005A87"/>
      </a:dk2>
      <a:lt2>
        <a:srgbClr val="E7E6E6"/>
      </a:lt2>
      <a:accent1>
        <a:srgbClr val="0057B8"/>
      </a:accent1>
      <a:accent2>
        <a:srgbClr val="F6BE00"/>
      </a:accent2>
      <a:accent3>
        <a:srgbClr val="78BE20"/>
      </a:accent3>
      <a:accent4>
        <a:srgbClr val="FFC000"/>
      </a:accent4>
      <a:accent5>
        <a:srgbClr val="2AD2C9"/>
      </a:accent5>
      <a:accent6>
        <a:srgbClr val="614950"/>
      </a:accent6>
      <a:hlink>
        <a:srgbClr val="4C9DC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2A5B61"/>
      </a:accent1>
      <a:accent2>
        <a:srgbClr val="A7F2F8"/>
      </a:accent2>
      <a:accent3>
        <a:srgbClr val="54D6E2"/>
      </a:accent3>
      <a:accent4>
        <a:srgbClr val="46717F"/>
      </a:accent4>
      <a:accent5>
        <a:srgbClr val="67BAF5"/>
      </a:accent5>
      <a:accent6>
        <a:srgbClr val="66D5D8"/>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7F34BCA792AC4A91D7A7608E97C72B" ma:contentTypeVersion="17" ma:contentTypeDescription="Create a new document." ma:contentTypeScope="" ma:versionID="95c90e21a66bf3f355a4e3390a83df09">
  <xsd:schema xmlns:xsd="http://www.w3.org/2001/XMLSchema" xmlns:xs="http://www.w3.org/2001/XMLSchema" xmlns:p="http://schemas.microsoft.com/office/2006/metadata/properties" xmlns:ns1="http://schemas.microsoft.com/sharepoint/v3" xmlns:ns2="5a248e4d-7bd6-47d8-8f91-a4de9969458a" xmlns:ns3="73b5c135-bdd0-4200-b9e2-8c09b7278759" targetNamespace="http://schemas.microsoft.com/office/2006/metadata/properties" ma:root="true" ma:fieldsID="e399ff940ca713fe6d286f0addd9f4e8" ns1:_="" ns2:_="" ns3:_="">
    <xsd:import namespace="http://schemas.microsoft.com/sharepoint/v3"/>
    <xsd:import namespace="5a248e4d-7bd6-47d8-8f91-a4de9969458a"/>
    <xsd:import namespace="73b5c135-bdd0-4200-b9e2-8c09b7278759"/>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248e4d-7bd6-47d8-8f91-a4de9969458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3f2c40-fa99-47db-9d1a-8ff4424ddde0}" ma:internalName="TaxCatchAll" ma:showField="CatchAllData" ma:web="5a248e4d-7bd6-47d8-8f91-a4de9969458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3b5c135-bdd0-4200-b9e2-8c09b7278759"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73b5c135-bdd0-4200-b9e2-8c09b7278759" xsi:nil="true"/>
    <_ip_UnifiedCompliancePolicyProperties xmlns="http://schemas.microsoft.com/sharepoint/v3" xsi:nil="true"/>
    <SharedWithUsers xmlns="5a248e4d-7bd6-47d8-8f91-a4de9969458a">
      <UserInfo>
        <DisplayName/>
        <AccountId xsi:nil="true"/>
        <AccountType/>
      </UserInfo>
    </SharedWithUsers>
    <_ip_UnifiedCompliancePolicyUIAction xmlns="http://schemas.microsoft.com/sharepoint/v3" xsi:nil="true"/>
    <lcf76f155ced4ddcb4097134ff3c332f xmlns="73b5c135-bdd0-4200-b9e2-8c09b7278759">
      <Terms xmlns="http://schemas.microsoft.com/office/infopath/2007/PartnerControls"/>
    </lcf76f155ced4ddcb4097134ff3c332f>
    <TaxCatchAll xmlns="5a248e4d-7bd6-47d8-8f91-a4de9969458a" xsi:nil="true"/>
  </documentManagement>
</p:properties>
</file>

<file path=customXml/itemProps1.xml><?xml version="1.0" encoding="utf-8"?>
<ds:datastoreItem xmlns:ds="http://schemas.openxmlformats.org/officeDocument/2006/customXml" ds:itemID="{61228C04-9E42-489E-A160-F574464B94A8}"/>
</file>

<file path=customXml/itemProps2.xml><?xml version="1.0" encoding="utf-8"?>
<ds:datastoreItem xmlns:ds="http://schemas.openxmlformats.org/officeDocument/2006/customXml" ds:itemID="{EA7DBFAA-9B44-471B-BFFF-25D6DA7120DF}"/>
</file>

<file path=customXml/itemProps3.xml><?xml version="1.0" encoding="utf-8"?>
<ds:datastoreItem xmlns:ds="http://schemas.openxmlformats.org/officeDocument/2006/customXml" ds:itemID="{217681A4-7BD2-4EB2-BC9F-676B4E0B765C}"/>
</file>

<file path=docProps/app.xml><?xml version="1.0" encoding="utf-8"?>
<Properties xmlns="http://schemas.openxmlformats.org/officeDocument/2006/extended-properties" xmlns:vt="http://schemas.openxmlformats.org/officeDocument/2006/docPropsVTypes">
  <TotalTime>3536</TotalTime>
  <Words>2401</Words>
  <Application>Microsoft Office PowerPoint</Application>
  <PresentationFormat>Widescreen</PresentationFormat>
  <Paragraphs>491</Paragraphs>
  <Slides>44</Slides>
  <Notes>26</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44</vt:i4>
      </vt:variant>
    </vt:vector>
  </HeadingPairs>
  <TitlesOfParts>
    <vt:vector size="55" baseType="lpstr">
      <vt:lpstr>Arial</vt:lpstr>
      <vt:lpstr>Arial Black</vt:lpstr>
      <vt:lpstr>Calibri</vt:lpstr>
      <vt:lpstr>Calibri Light</vt:lpstr>
      <vt:lpstr>Fira Sans Extra Condensed SemiBold</vt:lpstr>
      <vt:lpstr>Wingdings</vt:lpstr>
      <vt:lpstr>Wingdings,Sans-Serif</vt:lpstr>
      <vt:lpstr>Office Theme</vt:lpstr>
      <vt:lpstr>HEE</vt:lpstr>
      <vt:lpstr>Aspiration Training Yellow</vt:lpstr>
      <vt:lpstr>Simple Light</vt:lpstr>
      <vt:lpstr>Dental Nurse Apprenticeship North West Employer Engagement Webinar </vt:lpstr>
      <vt:lpstr>PowerPoint Presentation</vt:lpstr>
      <vt:lpstr>PowerPoint Presentation</vt:lpstr>
      <vt:lpstr>PowerPoint Presentation</vt:lpstr>
      <vt:lpstr>Setting the Scene  </vt:lpstr>
      <vt:lpstr>PowerPoint Presentation</vt:lpstr>
      <vt:lpstr>PowerPoint Presentation</vt:lpstr>
      <vt:lpstr>Employers – Key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Apprenticeship information </vt:lpstr>
      <vt:lpstr>North-West NHS Employer Brief  </vt:lpstr>
      <vt:lpstr>Welcome </vt:lpstr>
      <vt:lpstr>PowerPoint Presentation</vt:lpstr>
      <vt:lpstr>Programme  of Delivery </vt:lpstr>
      <vt:lpstr>PowerPoint Presentation</vt:lpstr>
      <vt:lpstr>On Programme Support </vt:lpstr>
      <vt:lpstr> End Point Assessment </vt:lpstr>
      <vt:lpstr>PowerPoint Presentation</vt:lpstr>
      <vt:lpstr>Recruitment and Learner  Support </vt:lpstr>
      <vt:lpstr>Recruiting learners  </vt:lpstr>
      <vt:lpstr>Screening and interviewing learners  </vt:lpstr>
      <vt:lpstr>Enrolling learners </vt:lpstr>
      <vt:lpstr>Enrolment requirements </vt:lpstr>
      <vt:lpstr>Additional learning support  </vt:lpstr>
      <vt:lpstr>Functional Skills  </vt:lpstr>
      <vt:lpstr>Functional Skills Delivery Model  </vt:lpstr>
      <vt:lpstr>Quality  Assurance </vt:lpstr>
      <vt:lpstr>Awarding Body  </vt:lpstr>
      <vt:lpstr>Quality Assurance Policy - Assessment  </vt:lpstr>
      <vt:lpstr>Quality Assurance Policy – Vocational Coaches  </vt:lpstr>
      <vt:lpstr>Key People and Contacts </vt:lpstr>
      <vt:lpstr>Supporting the learner journey </vt:lpstr>
      <vt:lpstr>Aspiration Training Vocational Coach   </vt:lpstr>
      <vt:lpstr>Key people &amp; contacts  </vt:lpstr>
      <vt:lpstr>  Thank you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Cornell</dc:creator>
  <cp:lastModifiedBy>Natalie Bradley</cp:lastModifiedBy>
  <cp:revision>25</cp:revision>
  <dcterms:created xsi:type="dcterms:W3CDTF">2022-10-12T20:57:56Z</dcterms:created>
  <dcterms:modified xsi:type="dcterms:W3CDTF">2023-02-23T11:47:42Z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0x0101005A7F34BCA792AC4A91D7A7608E97C72B</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