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5" r:id="rId7"/>
    <p:sldId id="266" r:id="rId8"/>
    <p:sldId id="261" r:id="rId9"/>
    <p:sldId id="262" r:id="rId10"/>
    <p:sldId id="263"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A2B755-865D-481A-B854-C42B58899EE1}" v="21" dt="2023-03-06T11:45:19.6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ITH, Elizabeth (NHS LANCASHIRE AND SOUTH CUMBRIA ICB - 00R)" userId="f3d0d28a-aa6c-4d39-bc2b-87dfd7ce04d4" providerId="ADAL" clId="{3AA2B755-865D-481A-B854-C42B58899EE1}"/>
    <pc:docChg chg="undo redo custSel addSld modSld">
      <pc:chgData name="SMITH, Elizabeth (NHS LANCASHIRE AND SOUTH CUMBRIA ICB - 00R)" userId="f3d0d28a-aa6c-4d39-bc2b-87dfd7ce04d4" providerId="ADAL" clId="{3AA2B755-865D-481A-B854-C42B58899EE1}" dt="2023-03-13T14:39:28.016" v="4967" actId="207"/>
      <pc:docMkLst>
        <pc:docMk/>
      </pc:docMkLst>
      <pc:sldChg chg="modSp mod">
        <pc:chgData name="SMITH, Elizabeth (NHS LANCASHIRE AND SOUTH CUMBRIA ICB - 00R)" userId="f3d0d28a-aa6c-4d39-bc2b-87dfd7ce04d4" providerId="ADAL" clId="{3AA2B755-865D-481A-B854-C42B58899EE1}" dt="2023-03-06T10:46:18.756" v="2887" actId="20577"/>
        <pc:sldMkLst>
          <pc:docMk/>
          <pc:sldMk cId="2109010843" sldId="257"/>
        </pc:sldMkLst>
        <pc:spChg chg="mod">
          <ac:chgData name="SMITH, Elizabeth (NHS LANCASHIRE AND SOUTH CUMBRIA ICB - 00R)" userId="f3d0d28a-aa6c-4d39-bc2b-87dfd7ce04d4" providerId="ADAL" clId="{3AA2B755-865D-481A-B854-C42B58899EE1}" dt="2023-03-06T10:46:18.756" v="2887" actId="20577"/>
          <ac:spMkLst>
            <pc:docMk/>
            <pc:sldMk cId="2109010843" sldId="257"/>
            <ac:spMk id="2" creationId="{E3F526A1-43FF-A009-CBD8-C2BCFDDD4A17}"/>
          </ac:spMkLst>
        </pc:spChg>
      </pc:sldChg>
      <pc:sldChg chg="addSp modSp mod">
        <pc:chgData name="SMITH, Elizabeth (NHS LANCASHIRE AND SOUTH CUMBRIA ICB - 00R)" userId="f3d0d28a-aa6c-4d39-bc2b-87dfd7ce04d4" providerId="ADAL" clId="{3AA2B755-865D-481A-B854-C42B58899EE1}" dt="2023-03-01T09:53:17.013" v="389" actId="207"/>
        <pc:sldMkLst>
          <pc:docMk/>
          <pc:sldMk cId="1449517281" sldId="259"/>
        </pc:sldMkLst>
        <pc:spChg chg="add mod">
          <ac:chgData name="SMITH, Elizabeth (NHS LANCASHIRE AND SOUTH CUMBRIA ICB - 00R)" userId="f3d0d28a-aa6c-4d39-bc2b-87dfd7ce04d4" providerId="ADAL" clId="{3AA2B755-865D-481A-B854-C42B58899EE1}" dt="2023-03-01T09:45:08.744" v="120" actId="255"/>
          <ac:spMkLst>
            <pc:docMk/>
            <pc:sldMk cId="1449517281" sldId="259"/>
            <ac:spMk id="9" creationId="{A4DB9F47-B652-920D-8092-76C34E78E59E}"/>
          </ac:spMkLst>
        </pc:spChg>
        <pc:spChg chg="add mod">
          <ac:chgData name="SMITH, Elizabeth (NHS LANCASHIRE AND SOUTH CUMBRIA ICB - 00R)" userId="f3d0d28a-aa6c-4d39-bc2b-87dfd7ce04d4" providerId="ADAL" clId="{3AA2B755-865D-481A-B854-C42B58899EE1}" dt="2023-03-01T09:44:46.759" v="118" actId="207"/>
          <ac:spMkLst>
            <pc:docMk/>
            <pc:sldMk cId="1449517281" sldId="259"/>
            <ac:spMk id="10" creationId="{60F4996F-2920-DACD-BBD2-9F51C52D06DC}"/>
          </ac:spMkLst>
        </pc:spChg>
        <pc:spChg chg="add mod">
          <ac:chgData name="SMITH, Elizabeth (NHS LANCASHIRE AND SOUTH CUMBRIA ICB - 00R)" userId="f3d0d28a-aa6c-4d39-bc2b-87dfd7ce04d4" providerId="ADAL" clId="{3AA2B755-865D-481A-B854-C42B58899EE1}" dt="2023-03-01T09:52:55.912" v="387" actId="1076"/>
          <ac:spMkLst>
            <pc:docMk/>
            <pc:sldMk cId="1449517281" sldId="259"/>
            <ac:spMk id="13" creationId="{B274D29B-0962-2AB0-2B12-CAE99D01991F}"/>
          </ac:spMkLst>
        </pc:spChg>
        <pc:spChg chg="add mod">
          <ac:chgData name="SMITH, Elizabeth (NHS LANCASHIRE AND SOUTH CUMBRIA ICB - 00R)" userId="f3d0d28a-aa6c-4d39-bc2b-87dfd7ce04d4" providerId="ADAL" clId="{3AA2B755-865D-481A-B854-C42B58899EE1}" dt="2023-03-01T09:53:17.013" v="389" actId="207"/>
          <ac:spMkLst>
            <pc:docMk/>
            <pc:sldMk cId="1449517281" sldId="259"/>
            <ac:spMk id="14" creationId="{A1834472-0AEF-1E11-4A33-04A5269FD02F}"/>
          </ac:spMkLst>
        </pc:spChg>
        <pc:picChg chg="add mod">
          <ac:chgData name="SMITH, Elizabeth (NHS LANCASHIRE AND SOUTH CUMBRIA ICB - 00R)" userId="f3d0d28a-aa6c-4d39-bc2b-87dfd7ce04d4" providerId="ADAL" clId="{3AA2B755-865D-481A-B854-C42B58899EE1}" dt="2023-03-01T09:50:45.141" v="122" actId="14100"/>
          <ac:picMkLst>
            <pc:docMk/>
            <pc:sldMk cId="1449517281" sldId="259"/>
            <ac:picMk id="12" creationId="{C216949A-F685-E653-7730-4D302F2C114C}"/>
          </ac:picMkLst>
        </pc:picChg>
      </pc:sldChg>
      <pc:sldChg chg="addSp delSp modSp new mod">
        <pc:chgData name="SMITH, Elizabeth (NHS LANCASHIRE AND SOUTH CUMBRIA ICB - 00R)" userId="f3d0d28a-aa6c-4d39-bc2b-87dfd7ce04d4" providerId="ADAL" clId="{3AA2B755-865D-481A-B854-C42B58899EE1}" dt="2023-03-06T10:16:58.649" v="1461" actId="208"/>
        <pc:sldMkLst>
          <pc:docMk/>
          <pc:sldMk cId="1017526796" sldId="260"/>
        </pc:sldMkLst>
        <pc:spChg chg="add mod">
          <ac:chgData name="SMITH, Elizabeth (NHS LANCASHIRE AND SOUTH CUMBRIA ICB - 00R)" userId="f3d0d28a-aa6c-4d39-bc2b-87dfd7ce04d4" providerId="ADAL" clId="{3AA2B755-865D-481A-B854-C42B58899EE1}" dt="2023-03-06T10:11:55.250" v="1121" actId="1076"/>
          <ac:spMkLst>
            <pc:docMk/>
            <pc:sldMk cId="1017526796" sldId="260"/>
            <ac:spMk id="4" creationId="{56EA8500-9171-3F54-97C7-F57A6F9DF8CC}"/>
          </ac:spMkLst>
        </pc:spChg>
        <pc:spChg chg="add mod">
          <ac:chgData name="SMITH, Elizabeth (NHS LANCASHIRE AND SOUTH CUMBRIA ICB - 00R)" userId="f3d0d28a-aa6c-4d39-bc2b-87dfd7ce04d4" providerId="ADAL" clId="{3AA2B755-865D-481A-B854-C42B58899EE1}" dt="2023-03-01T09:59:20.511" v="908" actId="14100"/>
          <ac:spMkLst>
            <pc:docMk/>
            <pc:sldMk cId="1017526796" sldId="260"/>
            <ac:spMk id="5" creationId="{CAECF80B-9DB9-5D7B-FC57-9674DB9DDC4A}"/>
          </ac:spMkLst>
        </pc:spChg>
        <pc:spChg chg="add mod">
          <ac:chgData name="SMITH, Elizabeth (NHS LANCASHIRE AND SOUTH CUMBRIA ICB - 00R)" userId="f3d0d28a-aa6c-4d39-bc2b-87dfd7ce04d4" providerId="ADAL" clId="{3AA2B755-865D-481A-B854-C42B58899EE1}" dt="2023-03-06T10:11:45.614" v="1119" actId="255"/>
          <ac:spMkLst>
            <pc:docMk/>
            <pc:sldMk cId="1017526796" sldId="260"/>
            <ac:spMk id="6" creationId="{F27EDE31-6266-3501-49FF-6DBDA6119754}"/>
          </ac:spMkLst>
        </pc:spChg>
        <pc:spChg chg="add mod">
          <ac:chgData name="SMITH, Elizabeth (NHS LANCASHIRE AND SOUTH CUMBRIA ICB - 00R)" userId="f3d0d28a-aa6c-4d39-bc2b-87dfd7ce04d4" providerId="ADAL" clId="{3AA2B755-865D-481A-B854-C42B58899EE1}" dt="2023-03-06T10:06:33.197" v="927" actId="14100"/>
          <ac:spMkLst>
            <pc:docMk/>
            <pc:sldMk cId="1017526796" sldId="260"/>
            <ac:spMk id="7" creationId="{4EDACC3E-CF00-FFE5-9C70-9D7B40BCE81F}"/>
          </ac:spMkLst>
        </pc:spChg>
        <pc:spChg chg="add del mod">
          <ac:chgData name="SMITH, Elizabeth (NHS LANCASHIRE AND SOUTH CUMBRIA ICB - 00R)" userId="f3d0d28a-aa6c-4d39-bc2b-87dfd7ce04d4" providerId="ADAL" clId="{3AA2B755-865D-481A-B854-C42B58899EE1}" dt="2023-03-06T10:06:51.890" v="931"/>
          <ac:spMkLst>
            <pc:docMk/>
            <pc:sldMk cId="1017526796" sldId="260"/>
            <ac:spMk id="9" creationId="{AE1764DF-9943-9401-D0D0-9B9385A1D00A}"/>
          </ac:spMkLst>
        </pc:spChg>
        <pc:spChg chg="add mod">
          <ac:chgData name="SMITH, Elizabeth (NHS LANCASHIRE AND SOUTH CUMBRIA ICB - 00R)" userId="f3d0d28a-aa6c-4d39-bc2b-87dfd7ce04d4" providerId="ADAL" clId="{3AA2B755-865D-481A-B854-C42B58899EE1}" dt="2023-03-06T10:11:29.204" v="1118" actId="2711"/>
          <ac:spMkLst>
            <pc:docMk/>
            <pc:sldMk cId="1017526796" sldId="260"/>
            <ac:spMk id="10" creationId="{46BDB691-F1BF-D66A-6D04-C4DCB1B3AB3D}"/>
          </ac:spMkLst>
        </pc:spChg>
        <pc:spChg chg="add del mod">
          <ac:chgData name="SMITH, Elizabeth (NHS LANCASHIRE AND SOUTH CUMBRIA ICB - 00R)" userId="f3d0d28a-aa6c-4d39-bc2b-87dfd7ce04d4" providerId="ADAL" clId="{3AA2B755-865D-481A-B854-C42B58899EE1}" dt="2023-03-06T10:09:49.025" v="1105" actId="478"/>
          <ac:spMkLst>
            <pc:docMk/>
            <pc:sldMk cId="1017526796" sldId="260"/>
            <ac:spMk id="11" creationId="{0ECF3EC4-7BF5-57D4-56C7-8B009F6C9B6E}"/>
          </ac:spMkLst>
        </pc:spChg>
        <pc:spChg chg="add mod">
          <ac:chgData name="SMITH, Elizabeth (NHS LANCASHIRE AND SOUTH CUMBRIA ICB - 00R)" userId="f3d0d28a-aa6c-4d39-bc2b-87dfd7ce04d4" providerId="ADAL" clId="{3AA2B755-865D-481A-B854-C42B58899EE1}" dt="2023-03-06T10:10:18.891" v="1109" actId="208"/>
          <ac:spMkLst>
            <pc:docMk/>
            <pc:sldMk cId="1017526796" sldId="260"/>
            <ac:spMk id="12" creationId="{0E2079EA-2A5F-2159-A347-8F5A1A326E41}"/>
          </ac:spMkLst>
        </pc:spChg>
        <pc:spChg chg="add mod">
          <ac:chgData name="SMITH, Elizabeth (NHS LANCASHIRE AND SOUTH CUMBRIA ICB - 00R)" userId="f3d0d28a-aa6c-4d39-bc2b-87dfd7ce04d4" providerId="ADAL" clId="{3AA2B755-865D-481A-B854-C42B58899EE1}" dt="2023-03-06T10:11:15.625" v="1117" actId="207"/>
          <ac:spMkLst>
            <pc:docMk/>
            <pc:sldMk cId="1017526796" sldId="260"/>
            <ac:spMk id="15" creationId="{D9FBF3B2-ACBB-5E23-84D7-EAFE4DD9535A}"/>
          </ac:spMkLst>
        </pc:spChg>
        <pc:spChg chg="add mod">
          <ac:chgData name="SMITH, Elizabeth (NHS LANCASHIRE AND SOUTH CUMBRIA ICB - 00R)" userId="f3d0d28a-aa6c-4d39-bc2b-87dfd7ce04d4" providerId="ADAL" clId="{3AA2B755-865D-481A-B854-C42B58899EE1}" dt="2023-03-06T10:14:10.685" v="1407" actId="1076"/>
          <ac:spMkLst>
            <pc:docMk/>
            <pc:sldMk cId="1017526796" sldId="260"/>
            <ac:spMk id="16" creationId="{594DE741-5F8D-25F2-7BF2-5E2DB5DEB66F}"/>
          </ac:spMkLst>
        </pc:spChg>
        <pc:spChg chg="add mod">
          <ac:chgData name="SMITH, Elizabeth (NHS LANCASHIRE AND SOUTH CUMBRIA ICB - 00R)" userId="f3d0d28a-aa6c-4d39-bc2b-87dfd7ce04d4" providerId="ADAL" clId="{3AA2B755-865D-481A-B854-C42B58899EE1}" dt="2023-03-06T10:14:42.803" v="1412" actId="14100"/>
          <ac:spMkLst>
            <pc:docMk/>
            <pc:sldMk cId="1017526796" sldId="260"/>
            <ac:spMk id="17" creationId="{5BACCF35-7238-2C72-179A-B9A833C140F5}"/>
          </ac:spMkLst>
        </pc:spChg>
        <pc:spChg chg="add mod">
          <ac:chgData name="SMITH, Elizabeth (NHS LANCASHIRE AND SOUTH CUMBRIA ICB - 00R)" userId="f3d0d28a-aa6c-4d39-bc2b-87dfd7ce04d4" providerId="ADAL" clId="{3AA2B755-865D-481A-B854-C42B58899EE1}" dt="2023-03-06T10:16:58.649" v="1461" actId="208"/>
          <ac:spMkLst>
            <pc:docMk/>
            <pc:sldMk cId="1017526796" sldId="260"/>
            <ac:spMk id="18" creationId="{3F311849-4DA4-F5DC-4FF6-819C1D169BE7}"/>
          </ac:spMkLst>
        </pc:spChg>
        <pc:picChg chg="add mod">
          <ac:chgData name="SMITH, Elizabeth (NHS LANCASHIRE AND SOUTH CUMBRIA ICB - 00R)" userId="f3d0d28a-aa6c-4d39-bc2b-87dfd7ce04d4" providerId="ADAL" clId="{3AA2B755-865D-481A-B854-C42B58899EE1}" dt="2023-03-01T09:53:39.711" v="392" actId="14100"/>
          <ac:picMkLst>
            <pc:docMk/>
            <pc:sldMk cId="1017526796" sldId="260"/>
            <ac:picMk id="3" creationId="{036E0FD3-B48C-BA9A-5997-4A63A71A8BC2}"/>
          </ac:picMkLst>
        </pc:picChg>
        <pc:picChg chg="add mod">
          <ac:chgData name="SMITH, Elizabeth (NHS LANCASHIRE AND SOUTH CUMBRIA ICB - 00R)" userId="f3d0d28a-aa6c-4d39-bc2b-87dfd7ce04d4" providerId="ADAL" clId="{3AA2B755-865D-481A-B854-C42B58899EE1}" dt="2023-03-06T10:06:10.217" v="923" actId="14100"/>
          <ac:picMkLst>
            <pc:docMk/>
            <pc:sldMk cId="1017526796" sldId="260"/>
            <ac:picMk id="8" creationId="{857B8438-FECE-1123-8049-433689209897}"/>
          </ac:picMkLst>
        </pc:picChg>
        <pc:cxnChg chg="add del mod">
          <ac:chgData name="SMITH, Elizabeth (NHS LANCASHIRE AND SOUTH CUMBRIA ICB - 00R)" userId="f3d0d28a-aa6c-4d39-bc2b-87dfd7ce04d4" providerId="ADAL" clId="{3AA2B755-865D-481A-B854-C42B58899EE1}" dt="2023-03-06T10:10:44.663" v="1112" actId="478"/>
          <ac:cxnSpMkLst>
            <pc:docMk/>
            <pc:sldMk cId="1017526796" sldId="260"/>
            <ac:cxnSpMk id="14" creationId="{15E0C672-3DBF-357A-85A7-FCAC2BD296B7}"/>
          </ac:cxnSpMkLst>
        </pc:cxnChg>
      </pc:sldChg>
      <pc:sldChg chg="addSp modSp new mod">
        <pc:chgData name="SMITH, Elizabeth (NHS LANCASHIRE AND SOUTH CUMBRIA ICB - 00R)" userId="f3d0d28a-aa6c-4d39-bc2b-87dfd7ce04d4" providerId="ADAL" clId="{3AA2B755-865D-481A-B854-C42B58899EE1}" dt="2023-03-06T10:24:15.365" v="2013" actId="207"/>
        <pc:sldMkLst>
          <pc:docMk/>
          <pc:sldMk cId="4234645096" sldId="261"/>
        </pc:sldMkLst>
        <pc:spChg chg="add mod">
          <ac:chgData name="SMITH, Elizabeth (NHS LANCASHIRE AND SOUTH CUMBRIA ICB - 00R)" userId="f3d0d28a-aa6c-4d39-bc2b-87dfd7ce04d4" providerId="ADAL" clId="{3AA2B755-865D-481A-B854-C42B58899EE1}" dt="2023-03-06T10:19:21.307" v="1725" actId="313"/>
          <ac:spMkLst>
            <pc:docMk/>
            <pc:sldMk cId="4234645096" sldId="261"/>
            <ac:spMk id="4" creationId="{9944A05C-C85C-2341-E1CD-C7B457B5934C}"/>
          </ac:spMkLst>
        </pc:spChg>
        <pc:spChg chg="add mod">
          <ac:chgData name="SMITH, Elizabeth (NHS LANCASHIRE AND SOUTH CUMBRIA ICB - 00R)" userId="f3d0d28a-aa6c-4d39-bc2b-87dfd7ce04d4" providerId="ADAL" clId="{3AA2B755-865D-481A-B854-C42B58899EE1}" dt="2023-03-06T10:18:22.803" v="1652" actId="207"/>
          <ac:spMkLst>
            <pc:docMk/>
            <pc:sldMk cId="4234645096" sldId="261"/>
            <ac:spMk id="5" creationId="{8E76B993-65E2-06B8-1AB8-BAB475092BB6}"/>
          </ac:spMkLst>
        </pc:spChg>
        <pc:spChg chg="add mod">
          <ac:chgData name="SMITH, Elizabeth (NHS LANCASHIRE AND SOUTH CUMBRIA ICB - 00R)" userId="f3d0d28a-aa6c-4d39-bc2b-87dfd7ce04d4" providerId="ADAL" clId="{3AA2B755-865D-481A-B854-C42B58899EE1}" dt="2023-03-06T10:21:26.194" v="1730" actId="207"/>
          <ac:spMkLst>
            <pc:docMk/>
            <pc:sldMk cId="4234645096" sldId="261"/>
            <ac:spMk id="8" creationId="{AB67551F-2E0E-9D61-EE42-3718B90EFFE6}"/>
          </ac:spMkLst>
        </pc:spChg>
        <pc:spChg chg="add mod">
          <ac:chgData name="SMITH, Elizabeth (NHS LANCASHIRE AND SOUTH CUMBRIA ICB - 00R)" userId="f3d0d28a-aa6c-4d39-bc2b-87dfd7ce04d4" providerId="ADAL" clId="{3AA2B755-865D-481A-B854-C42B58899EE1}" dt="2023-03-06T10:23:37.357" v="2009" actId="1076"/>
          <ac:spMkLst>
            <pc:docMk/>
            <pc:sldMk cId="4234645096" sldId="261"/>
            <ac:spMk id="9" creationId="{F1101B23-0200-5057-5616-2CF46DEDFE42}"/>
          </ac:spMkLst>
        </pc:spChg>
        <pc:spChg chg="add mod">
          <ac:chgData name="SMITH, Elizabeth (NHS LANCASHIRE AND SOUTH CUMBRIA ICB - 00R)" userId="f3d0d28a-aa6c-4d39-bc2b-87dfd7ce04d4" providerId="ADAL" clId="{3AA2B755-865D-481A-B854-C42B58899EE1}" dt="2023-03-06T10:24:15.365" v="2013" actId="207"/>
          <ac:spMkLst>
            <pc:docMk/>
            <pc:sldMk cId="4234645096" sldId="261"/>
            <ac:spMk id="10" creationId="{304858AA-344E-C9C8-F779-01B6E6C98D6A}"/>
          </ac:spMkLst>
        </pc:spChg>
        <pc:picChg chg="add mod">
          <ac:chgData name="SMITH, Elizabeth (NHS LANCASHIRE AND SOUTH CUMBRIA ICB - 00R)" userId="f3d0d28a-aa6c-4d39-bc2b-87dfd7ce04d4" providerId="ADAL" clId="{3AA2B755-865D-481A-B854-C42B58899EE1}" dt="2023-03-06T10:15:52.928" v="1415" actId="14100"/>
          <ac:picMkLst>
            <pc:docMk/>
            <pc:sldMk cId="4234645096" sldId="261"/>
            <ac:picMk id="3" creationId="{6A0192BE-FD3F-3571-1A13-04FFC86BB3BD}"/>
          </ac:picMkLst>
        </pc:picChg>
        <pc:picChg chg="add mod">
          <ac:chgData name="SMITH, Elizabeth (NHS LANCASHIRE AND SOUTH CUMBRIA ICB - 00R)" userId="f3d0d28a-aa6c-4d39-bc2b-87dfd7ce04d4" providerId="ADAL" clId="{3AA2B755-865D-481A-B854-C42B58899EE1}" dt="2023-03-06T10:20:23.498" v="1727" actId="14100"/>
          <ac:picMkLst>
            <pc:docMk/>
            <pc:sldMk cId="4234645096" sldId="261"/>
            <ac:picMk id="7" creationId="{1B0AEA81-263E-3C42-22F5-52C97E1D2FB9}"/>
          </ac:picMkLst>
        </pc:picChg>
      </pc:sldChg>
      <pc:sldChg chg="addSp modSp new mod">
        <pc:chgData name="SMITH, Elizabeth (NHS LANCASHIRE AND SOUTH CUMBRIA ICB - 00R)" userId="f3d0d28a-aa6c-4d39-bc2b-87dfd7ce04d4" providerId="ADAL" clId="{3AA2B755-865D-481A-B854-C42B58899EE1}" dt="2023-03-13T14:39:28.016" v="4967" actId="207"/>
        <pc:sldMkLst>
          <pc:docMk/>
          <pc:sldMk cId="3349174609" sldId="262"/>
        </pc:sldMkLst>
        <pc:spChg chg="add mod">
          <ac:chgData name="SMITH, Elizabeth (NHS LANCASHIRE AND SOUTH CUMBRIA ICB - 00R)" userId="f3d0d28a-aa6c-4d39-bc2b-87dfd7ce04d4" providerId="ADAL" clId="{3AA2B755-865D-481A-B854-C42B58899EE1}" dt="2023-03-13T14:39:28.016" v="4967" actId="207"/>
          <ac:spMkLst>
            <pc:docMk/>
            <pc:sldMk cId="3349174609" sldId="262"/>
            <ac:spMk id="2" creationId="{E47FFB1A-A318-E3DD-ACDD-5D9DFCA5CDCB}"/>
          </ac:spMkLst>
        </pc:spChg>
        <pc:spChg chg="add mod">
          <ac:chgData name="SMITH, Elizabeth (NHS LANCASHIRE AND SOUTH CUMBRIA ICB - 00R)" userId="f3d0d28a-aa6c-4d39-bc2b-87dfd7ce04d4" providerId="ADAL" clId="{3AA2B755-865D-481A-B854-C42B58899EE1}" dt="2023-03-06T10:27:45.870" v="2345" actId="1076"/>
          <ac:spMkLst>
            <pc:docMk/>
            <pc:sldMk cId="3349174609" sldId="262"/>
            <ac:spMk id="6" creationId="{8CB67F91-8EE0-28A4-0AA8-D6AD9820B273}"/>
          </ac:spMkLst>
        </pc:spChg>
        <pc:spChg chg="add mod">
          <ac:chgData name="SMITH, Elizabeth (NHS LANCASHIRE AND SOUTH CUMBRIA ICB - 00R)" userId="f3d0d28a-aa6c-4d39-bc2b-87dfd7ce04d4" providerId="ADAL" clId="{3AA2B755-865D-481A-B854-C42B58899EE1}" dt="2023-03-06T10:33:00.757" v="2530" actId="1076"/>
          <ac:spMkLst>
            <pc:docMk/>
            <pc:sldMk cId="3349174609" sldId="262"/>
            <ac:spMk id="7" creationId="{83CA2C47-93EC-4983-CA78-F11B25D194E9}"/>
          </ac:spMkLst>
        </pc:spChg>
        <pc:spChg chg="add mod">
          <ac:chgData name="SMITH, Elizabeth (NHS LANCASHIRE AND SOUTH CUMBRIA ICB - 00R)" userId="f3d0d28a-aa6c-4d39-bc2b-87dfd7ce04d4" providerId="ADAL" clId="{3AA2B755-865D-481A-B854-C42B58899EE1}" dt="2023-03-06T10:33:58.926" v="2538" actId="207"/>
          <ac:spMkLst>
            <pc:docMk/>
            <pc:sldMk cId="3349174609" sldId="262"/>
            <ac:spMk id="8" creationId="{B49DFE1C-6CF4-EFCA-14A7-C2D9DA27B7A7}"/>
          </ac:spMkLst>
        </pc:spChg>
        <pc:picChg chg="add mod">
          <ac:chgData name="SMITH, Elizabeth (NHS LANCASHIRE AND SOUTH CUMBRIA ICB - 00R)" userId="f3d0d28a-aa6c-4d39-bc2b-87dfd7ce04d4" providerId="ADAL" clId="{3AA2B755-865D-481A-B854-C42B58899EE1}" dt="2023-03-06T10:24:44.289" v="2016" actId="14100"/>
          <ac:picMkLst>
            <pc:docMk/>
            <pc:sldMk cId="3349174609" sldId="262"/>
            <ac:picMk id="3" creationId="{DAAA7A0A-AF5F-3148-912B-F24D3CB6497A}"/>
          </ac:picMkLst>
        </pc:picChg>
        <pc:picChg chg="add mod">
          <ac:chgData name="SMITH, Elizabeth (NHS LANCASHIRE AND SOUTH CUMBRIA ICB - 00R)" userId="f3d0d28a-aa6c-4d39-bc2b-87dfd7ce04d4" providerId="ADAL" clId="{3AA2B755-865D-481A-B854-C42B58899EE1}" dt="2023-03-06T10:25:15.033" v="2018" actId="14100"/>
          <ac:picMkLst>
            <pc:docMk/>
            <pc:sldMk cId="3349174609" sldId="262"/>
            <ac:picMk id="5" creationId="{C83C0EEA-58B4-8CCB-57C2-78EBC925F750}"/>
          </ac:picMkLst>
        </pc:picChg>
      </pc:sldChg>
      <pc:sldChg chg="addSp modSp new mod">
        <pc:chgData name="SMITH, Elizabeth (NHS LANCASHIRE AND SOUTH CUMBRIA ICB - 00R)" userId="f3d0d28a-aa6c-4d39-bc2b-87dfd7ce04d4" providerId="ADAL" clId="{3AA2B755-865D-481A-B854-C42B58899EE1}" dt="2023-03-06T10:50:56.140" v="3420" actId="20577"/>
        <pc:sldMkLst>
          <pc:docMk/>
          <pc:sldMk cId="1230937708" sldId="263"/>
        </pc:sldMkLst>
        <pc:spChg chg="add mod">
          <ac:chgData name="SMITH, Elizabeth (NHS LANCASHIRE AND SOUTH CUMBRIA ICB - 00R)" userId="f3d0d28a-aa6c-4d39-bc2b-87dfd7ce04d4" providerId="ADAL" clId="{3AA2B755-865D-481A-B854-C42B58899EE1}" dt="2023-03-06T10:38:57.837" v="2878" actId="1076"/>
          <ac:spMkLst>
            <pc:docMk/>
            <pc:sldMk cId="1230937708" sldId="263"/>
            <ac:spMk id="4" creationId="{CAE2AEFC-AD49-0F98-7F65-510DF861F23E}"/>
          </ac:spMkLst>
        </pc:spChg>
        <pc:spChg chg="add mod">
          <ac:chgData name="SMITH, Elizabeth (NHS LANCASHIRE AND SOUTH CUMBRIA ICB - 00R)" userId="f3d0d28a-aa6c-4d39-bc2b-87dfd7ce04d4" providerId="ADAL" clId="{3AA2B755-865D-481A-B854-C42B58899EE1}" dt="2023-03-06T10:44:18.514" v="2880" actId="207"/>
          <ac:spMkLst>
            <pc:docMk/>
            <pc:sldMk cId="1230937708" sldId="263"/>
            <ac:spMk id="5" creationId="{61B0070B-FBE9-AB26-4898-A2E3F53CDDB1}"/>
          </ac:spMkLst>
        </pc:spChg>
        <pc:spChg chg="add mod">
          <ac:chgData name="SMITH, Elizabeth (NHS LANCASHIRE AND SOUTH CUMBRIA ICB - 00R)" userId="f3d0d28a-aa6c-4d39-bc2b-87dfd7ce04d4" providerId="ADAL" clId="{3AA2B755-865D-481A-B854-C42B58899EE1}" dt="2023-03-06T10:44:39.076" v="2882" actId="207"/>
          <ac:spMkLst>
            <pc:docMk/>
            <pc:sldMk cId="1230937708" sldId="263"/>
            <ac:spMk id="6" creationId="{340434DF-7CAE-425E-1606-474CC520D723}"/>
          </ac:spMkLst>
        </pc:spChg>
        <pc:spChg chg="add mod">
          <ac:chgData name="SMITH, Elizabeth (NHS LANCASHIRE AND SOUTH CUMBRIA ICB - 00R)" userId="f3d0d28a-aa6c-4d39-bc2b-87dfd7ce04d4" providerId="ADAL" clId="{3AA2B755-865D-481A-B854-C42B58899EE1}" dt="2023-03-06T10:50:56.140" v="3420" actId="20577"/>
          <ac:spMkLst>
            <pc:docMk/>
            <pc:sldMk cId="1230937708" sldId="263"/>
            <ac:spMk id="9" creationId="{5E46C8DE-A75D-7E8C-3187-9C2E21555841}"/>
          </ac:spMkLst>
        </pc:spChg>
        <pc:spChg chg="add mod">
          <ac:chgData name="SMITH, Elizabeth (NHS LANCASHIRE AND SOUTH CUMBRIA ICB - 00R)" userId="f3d0d28a-aa6c-4d39-bc2b-87dfd7ce04d4" providerId="ADAL" clId="{3AA2B755-865D-481A-B854-C42B58899EE1}" dt="2023-03-06T10:49:12.327" v="3278" actId="207"/>
          <ac:spMkLst>
            <pc:docMk/>
            <pc:sldMk cId="1230937708" sldId="263"/>
            <ac:spMk id="10" creationId="{7F635BF5-F797-4530-41B0-64E247078BD9}"/>
          </ac:spMkLst>
        </pc:spChg>
        <pc:picChg chg="add mod">
          <ac:chgData name="SMITH, Elizabeth (NHS LANCASHIRE AND SOUTH CUMBRIA ICB - 00R)" userId="f3d0d28a-aa6c-4d39-bc2b-87dfd7ce04d4" providerId="ADAL" clId="{3AA2B755-865D-481A-B854-C42B58899EE1}" dt="2023-03-06T10:36:47.634" v="2541" actId="14100"/>
          <ac:picMkLst>
            <pc:docMk/>
            <pc:sldMk cId="1230937708" sldId="263"/>
            <ac:picMk id="3" creationId="{41F523AD-4DD1-058E-90E4-E955A3F29D66}"/>
          </ac:picMkLst>
        </pc:picChg>
        <pc:picChg chg="add mod">
          <ac:chgData name="SMITH, Elizabeth (NHS LANCASHIRE AND SOUTH CUMBRIA ICB - 00R)" userId="f3d0d28a-aa6c-4d39-bc2b-87dfd7ce04d4" providerId="ADAL" clId="{3AA2B755-865D-481A-B854-C42B58899EE1}" dt="2023-03-06T10:46:04.859" v="2884" actId="14100"/>
          <ac:picMkLst>
            <pc:docMk/>
            <pc:sldMk cId="1230937708" sldId="263"/>
            <ac:picMk id="8" creationId="{79EE5943-DFBB-B291-D42F-F85E8B8CE42F}"/>
          </ac:picMkLst>
        </pc:picChg>
      </pc:sldChg>
      <pc:sldChg chg="addSp modSp new mod setBg">
        <pc:chgData name="SMITH, Elizabeth (NHS LANCASHIRE AND SOUTH CUMBRIA ICB - 00R)" userId="f3d0d28a-aa6c-4d39-bc2b-87dfd7ce04d4" providerId="ADAL" clId="{3AA2B755-865D-481A-B854-C42B58899EE1}" dt="2023-03-06T11:03:23.991" v="3907" actId="207"/>
        <pc:sldMkLst>
          <pc:docMk/>
          <pc:sldMk cId="4041173618" sldId="264"/>
        </pc:sldMkLst>
        <pc:spChg chg="add mod">
          <ac:chgData name="SMITH, Elizabeth (NHS LANCASHIRE AND SOUTH CUMBRIA ICB - 00R)" userId="f3d0d28a-aa6c-4d39-bc2b-87dfd7ce04d4" providerId="ADAL" clId="{3AA2B755-865D-481A-B854-C42B58899EE1}" dt="2023-03-06T11:02:20.650" v="3901" actId="26606"/>
          <ac:spMkLst>
            <pc:docMk/>
            <pc:sldMk cId="4041173618" sldId="264"/>
            <ac:spMk id="2" creationId="{FBDA80F2-244A-D42B-062E-AF337BC37AD5}"/>
          </ac:spMkLst>
        </pc:spChg>
        <pc:spChg chg="add mod">
          <ac:chgData name="SMITH, Elizabeth (NHS LANCASHIRE AND SOUTH CUMBRIA ICB - 00R)" userId="f3d0d28a-aa6c-4d39-bc2b-87dfd7ce04d4" providerId="ADAL" clId="{3AA2B755-865D-481A-B854-C42B58899EE1}" dt="2023-03-06T11:02:28.624" v="3902" actId="1076"/>
          <ac:spMkLst>
            <pc:docMk/>
            <pc:sldMk cId="4041173618" sldId="264"/>
            <ac:spMk id="3" creationId="{35BFC632-9E50-4349-F486-85D7B2AF0F7E}"/>
          </ac:spMkLst>
        </pc:spChg>
        <pc:spChg chg="add mod ord">
          <ac:chgData name="SMITH, Elizabeth (NHS LANCASHIRE AND SOUTH CUMBRIA ICB - 00R)" userId="f3d0d28a-aa6c-4d39-bc2b-87dfd7ce04d4" providerId="ADAL" clId="{3AA2B755-865D-481A-B854-C42B58899EE1}" dt="2023-03-06T11:03:23.991" v="3907" actId="207"/>
          <ac:spMkLst>
            <pc:docMk/>
            <pc:sldMk cId="4041173618" sldId="264"/>
            <ac:spMk id="4" creationId="{79CDFF30-F8FB-2D19-8EA3-BBA4183D91EC}"/>
          </ac:spMkLst>
        </pc:spChg>
        <pc:spChg chg="add">
          <ac:chgData name="SMITH, Elizabeth (NHS LANCASHIRE AND SOUTH CUMBRIA ICB - 00R)" userId="f3d0d28a-aa6c-4d39-bc2b-87dfd7ce04d4" providerId="ADAL" clId="{3AA2B755-865D-481A-B854-C42B58899EE1}" dt="2023-03-06T11:02:20.650" v="3901" actId="26606"/>
          <ac:spMkLst>
            <pc:docMk/>
            <pc:sldMk cId="4041173618" sldId="264"/>
            <ac:spMk id="8" creationId="{2B566528-1B12-4246-9431-5C2D7D081168}"/>
          </ac:spMkLst>
        </pc:spChg>
        <pc:spChg chg="add">
          <ac:chgData name="SMITH, Elizabeth (NHS LANCASHIRE AND SOUTH CUMBRIA ICB - 00R)" userId="f3d0d28a-aa6c-4d39-bc2b-87dfd7ce04d4" providerId="ADAL" clId="{3AA2B755-865D-481A-B854-C42B58899EE1}" dt="2023-03-06T11:02:20.650" v="3901" actId="26606"/>
          <ac:spMkLst>
            <pc:docMk/>
            <pc:sldMk cId="4041173618" sldId="264"/>
            <ac:spMk id="10" creationId="{2E80C965-DB6D-4F81-9E9E-B027384D0BD6}"/>
          </ac:spMkLst>
        </pc:spChg>
        <pc:spChg chg="add">
          <ac:chgData name="SMITH, Elizabeth (NHS LANCASHIRE AND SOUTH CUMBRIA ICB - 00R)" userId="f3d0d28a-aa6c-4d39-bc2b-87dfd7ce04d4" providerId="ADAL" clId="{3AA2B755-865D-481A-B854-C42B58899EE1}" dt="2023-03-06T11:02:20.650" v="3901" actId="26606"/>
          <ac:spMkLst>
            <pc:docMk/>
            <pc:sldMk cId="4041173618" sldId="264"/>
            <ac:spMk id="12" creationId="{A580F890-B085-4E95-96AA-55AEBEC5CE6E}"/>
          </ac:spMkLst>
        </pc:spChg>
        <pc:spChg chg="add">
          <ac:chgData name="SMITH, Elizabeth (NHS LANCASHIRE AND SOUTH CUMBRIA ICB - 00R)" userId="f3d0d28a-aa6c-4d39-bc2b-87dfd7ce04d4" providerId="ADAL" clId="{3AA2B755-865D-481A-B854-C42B58899EE1}" dt="2023-03-06T11:02:20.650" v="3901" actId="26606"/>
          <ac:spMkLst>
            <pc:docMk/>
            <pc:sldMk cId="4041173618" sldId="264"/>
            <ac:spMk id="14" creationId="{D3F51FEB-38FB-4F6C-9F7B-2F2AFAB65463}"/>
          </ac:spMkLst>
        </pc:spChg>
        <pc:spChg chg="add">
          <ac:chgData name="SMITH, Elizabeth (NHS LANCASHIRE AND SOUTH CUMBRIA ICB - 00R)" userId="f3d0d28a-aa6c-4d39-bc2b-87dfd7ce04d4" providerId="ADAL" clId="{3AA2B755-865D-481A-B854-C42B58899EE1}" dt="2023-03-06T11:02:20.650" v="3901" actId="26606"/>
          <ac:spMkLst>
            <pc:docMk/>
            <pc:sldMk cId="4041173618" sldId="264"/>
            <ac:spMk id="16" creationId="{1E547BA6-BAE0-43BB-A7CA-60F69CE252F0}"/>
          </ac:spMkLst>
        </pc:spChg>
      </pc:sldChg>
      <pc:sldChg chg="addSp delSp modSp new mod">
        <pc:chgData name="SMITH, Elizabeth (NHS LANCASHIRE AND SOUTH CUMBRIA ICB - 00R)" userId="f3d0d28a-aa6c-4d39-bc2b-87dfd7ce04d4" providerId="ADAL" clId="{3AA2B755-865D-481A-B854-C42B58899EE1}" dt="2023-03-06T11:40:26.595" v="4414" actId="208"/>
        <pc:sldMkLst>
          <pc:docMk/>
          <pc:sldMk cId="1643125273" sldId="265"/>
        </pc:sldMkLst>
        <pc:spChg chg="add mod">
          <ac:chgData name="SMITH, Elizabeth (NHS LANCASHIRE AND SOUTH CUMBRIA ICB - 00R)" userId="f3d0d28a-aa6c-4d39-bc2b-87dfd7ce04d4" providerId="ADAL" clId="{3AA2B755-865D-481A-B854-C42B58899EE1}" dt="2023-03-06T11:38:09.558" v="4221" actId="1076"/>
          <ac:spMkLst>
            <pc:docMk/>
            <pc:sldMk cId="1643125273" sldId="265"/>
            <ac:spMk id="4" creationId="{F95F343B-2699-7671-F331-483334862D77}"/>
          </ac:spMkLst>
        </pc:spChg>
        <pc:spChg chg="add mod">
          <ac:chgData name="SMITH, Elizabeth (NHS LANCASHIRE AND SOUTH CUMBRIA ICB - 00R)" userId="f3d0d28a-aa6c-4d39-bc2b-87dfd7ce04d4" providerId="ADAL" clId="{3AA2B755-865D-481A-B854-C42B58899EE1}" dt="2023-03-06T11:37:53.451" v="4220" actId="14100"/>
          <ac:spMkLst>
            <pc:docMk/>
            <pc:sldMk cId="1643125273" sldId="265"/>
            <ac:spMk id="7" creationId="{4C7F4583-8992-FFCB-B849-37B44384E684}"/>
          </ac:spMkLst>
        </pc:spChg>
        <pc:spChg chg="add mod">
          <ac:chgData name="SMITH, Elizabeth (NHS LANCASHIRE AND SOUTH CUMBRIA ICB - 00R)" userId="f3d0d28a-aa6c-4d39-bc2b-87dfd7ce04d4" providerId="ADAL" clId="{3AA2B755-865D-481A-B854-C42B58899EE1}" dt="2023-03-06T11:37:41.084" v="4219" actId="208"/>
          <ac:spMkLst>
            <pc:docMk/>
            <pc:sldMk cId="1643125273" sldId="265"/>
            <ac:spMk id="8" creationId="{E9EEAFBD-7AE6-10B5-D1FD-23D7D55ACAE7}"/>
          </ac:spMkLst>
        </pc:spChg>
        <pc:spChg chg="add mod">
          <ac:chgData name="SMITH, Elizabeth (NHS LANCASHIRE AND SOUTH CUMBRIA ICB - 00R)" userId="f3d0d28a-aa6c-4d39-bc2b-87dfd7ce04d4" providerId="ADAL" clId="{3AA2B755-865D-481A-B854-C42B58899EE1}" dt="2023-03-06T11:39:59.273" v="4411" actId="1076"/>
          <ac:spMkLst>
            <pc:docMk/>
            <pc:sldMk cId="1643125273" sldId="265"/>
            <ac:spMk id="11" creationId="{52E26D18-5038-317C-8616-51153BEC08C8}"/>
          </ac:spMkLst>
        </pc:spChg>
        <pc:spChg chg="add mod">
          <ac:chgData name="SMITH, Elizabeth (NHS LANCASHIRE AND SOUTH CUMBRIA ICB - 00R)" userId="f3d0d28a-aa6c-4d39-bc2b-87dfd7ce04d4" providerId="ADAL" clId="{3AA2B755-865D-481A-B854-C42B58899EE1}" dt="2023-03-06T11:40:26.595" v="4414" actId="208"/>
          <ac:spMkLst>
            <pc:docMk/>
            <pc:sldMk cId="1643125273" sldId="265"/>
            <ac:spMk id="12" creationId="{FC19FD1D-D08B-CDCF-AC7C-E71B0C81C5B6}"/>
          </ac:spMkLst>
        </pc:spChg>
        <pc:picChg chg="add mod">
          <ac:chgData name="SMITH, Elizabeth (NHS LANCASHIRE AND SOUTH CUMBRIA ICB - 00R)" userId="f3d0d28a-aa6c-4d39-bc2b-87dfd7ce04d4" providerId="ADAL" clId="{3AA2B755-865D-481A-B854-C42B58899EE1}" dt="2023-03-06T11:35:29.939" v="4203" actId="1076"/>
          <ac:picMkLst>
            <pc:docMk/>
            <pc:sldMk cId="1643125273" sldId="265"/>
            <ac:picMk id="3" creationId="{BF03F4E5-8B23-4D82-C5F5-0EB1AD0ABB7E}"/>
          </ac:picMkLst>
        </pc:picChg>
        <pc:picChg chg="add del mod">
          <ac:chgData name="SMITH, Elizabeth (NHS LANCASHIRE AND SOUTH CUMBRIA ICB - 00R)" userId="f3d0d28a-aa6c-4d39-bc2b-87dfd7ce04d4" providerId="ADAL" clId="{3AA2B755-865D-481A-B854-C42B58899EE1}" dt="2023-03-06T11:36:48.921" v="4210" actId="478"/>
          <ac:picMkLst>
            <pc:docMk/>
            <pc:sldMk cId="1643125273" sldId="265"/>
            <ac:picMk id="6" creationId="{C51635E1-0A24-2686-3B61-9CBEDF983BE3}"/>
          </ac:picMkLst>
        </pc:picChg>
        <pc:picChg chg="add mod ord">
          <ac:chgData name="SMITH, Elizabeth (NHS LANCASHIRE AND SOUTH CUMBRIA ICB - 00R)" userId="f3d0d28a-aa6c-4d39-bc2b-87dfd7ce04d4" providerId="ADAL" clId="{3AA2B755-865D-481A-B854-C42B58899EE1}" dt="2023-03-06T11:37:10.758" v="4214" actId="207"/>
          <ac:picMkLst>
            <pc:docMk/>
            <pc:sldMk cId="1643125273" sldId="265"/>
            <ac:picMk id="10" creationId="{1628470B-2132-6F1A-8120-6E01DDE03488}"/>
          </ac:picMkLst>
        </pc:picChg>
      </pc:sldChg>
      <pc:sldChg chg="addSp delSp modSp new mod">
        <pc:chgData name="SMITH, Elizabeth (NHS LANCASHIRE AND SOUTH CUMBRIA ICB - 00R)" userId="f3d0d28a-aa6c-4d39-bc2b-87dfd7ce04d4" providerId="ADAL" clId="{3AA2B755-865D-481A-B854-C42B58899EE1}" dt="2023-03-06T11:47:45.477" v="4965" actId="20577"/>
        <pc:sldMkLst>
          <pc:docMk/>
          <pc:sldMk cId="4004516064" sldId="266"/>
        </pc:sldMkLst>
        <pc:spChg chg="add mod">
          <ac:chgData name="SMITH, Elizabeth (NHS LANCASHIRE AND SOUTH CUMBRIA ICB - 00R)" userId="f3d0d28a-aa6c-4d39-bc2b-87dfd7ce04d4" providerId="ADAL" clId="{3AA2B755-865D-481A-B854-C42B58899EE1}" dt="2023-03-06T11:44:29.453" v="4695" actId="1076"/>
          <ac:spMkLst>
            <pc:docMk/>
            <pc:sldMk cId="4004516064" sldId="266"/>
            <ac:spMk id="4" creationId="{E85A698D-6480-9160-0F9D-1FAE90EFD159}"/>
          </ac:spMkLst>
        </pc:spChg>
        <pc:spChg chg="add mod">
          <ac:chgData name="SMITH, Elizabeth (NHS LANCASHIRE AND SOUTH CUMBRIA ICB - 00R)" userId="f3d0d28a-aa6c-4d39-bc2b-87dfd7ce04d4" providerId="ADAL" clId="{3AA2B755-865D-481A-B854-C42B58899EE1}" dt="2023-03-06T11:44:12.547" v="4694" actId="1582"/>
          <ac:spMkLst>
            <pc:docMk/>
            <pc:sldMk cId="4004516064" sldId="266"/>
            <ac:spMk id="5" creationId="{F408E1D9-001F-4C12-A168-AA59896DDADF}"/>
          </ac:spMkLst>
        </pc:spChg>
        <pc:spChg chg="add mod">
          <ac:chgData name="SMITH, Elizabeth (NHS LANCASHIRE AND SOUTH CUMBRIA ICB - 00R)" userId="f3d0d28a-aa6c-4d39-bc2b-87dfd7ce04d4" providerId="ADAL" clId="{3AA2B755-865D-481A-B854-C42B58899EE1}" dt="2023-03-06T11:44:43.085" v="4697" actId="207"/>
          <ac:spMkLst>
            <pc:docMk/>
            <pc:sldMk cId="4004516064" sldId="266"/>
            <ac:spMk id="6" creationId="{07E12990-F288-6682-9A30-0888F9C5E2E7}"/>
          </ac:spMkLst>
        </pc:spChg>
        <pc:spChg chg="add mod">
          <ac:chgData name="SMITH, Elizabeth (NHS LANCASHIRE AND SOUTH CUMBRIA ICB - 00R)" userId="f3d0d28a-aa6c-4d39-bc2b-87dfd7ce04d4" providerId="ADAL" clId="{3AA2B755-865D-481A-B854-C42B58899EE1}" dt="2023-03-06T11:47:45.477" v="4965" actId="20577"/>
          <ac:spMkLst>
            <pc:docMk/>
            <pc:sldMk cId="4004516064" sldId="266"/>
            <ac:spMk id="9" creationId="{31F8CA4E-7579-27E9-B70E-FEDA1AD32DCF}"/>
          </ac:spMkLst>
        </pc:spChg>
        <pc:spChg chg="add mod">
          <ac:chgData name="SMITH, Elizabeth (NHS LANCASHIRE AND SOUTH CUMBRIA ICB - 00R)" userId="f3d0d28a-aa6c-4d39-bc2b-87dfd7ce04d4" providerId="ADAL" clId="{3AA2B755-865D-481A-B854-C42B58899EE1}" dt="2023-03-06T11:47:17.360" v="4921" actId="207"/>
          <ac:spMkLst>
            <pc:docMk/>
            <pc:sldMk cId="4004516064" sldId="266"/>
            <ac:spMk id="10" creationId="{0366FFED-2D8F-AC5F-52BF-42D78713A54D}"/>
          </ac:spMkLst>
        </pc:spChg>
        <pc:spChg chg="add del">
          <ac:chgData name="SMITH, Elizabeth (NHS LANCASHIRE AND SOUTH CUMBRIA ICB - 00R)" userId="f3d0d28a-aa6c-4d39-bc2b-87dfd7ce04d4" providerId="ADAL" clId="{3AA2B755-865D-481A-B854-C42B58899EE1}" dt="2023-03-06T11:47:20.099" v="4923" actId="478"/>
          <ac:spMkLst>
            <pc:docMk/>
            <pc:sldMk cId="4004516064" sldId="266"/>
            <ac:spMk id="11" creationId="{252EBEF1-64B4-19DD-D310-CC07323B3DC4}"/>
          </ac:spMkLst>
        </pc:spChg>
        <pc:picChg chg="add mod">
          <ac:chgData name="SMITH, Elizabeth (NHS LANCASHIRE AND SOUTH CUMBRIA ICB - 00R)" userId="f3d0d28a-aa6c-4d39-bc2b-87dfd7ce04d4" providerId="ADAL" clId="{3AA2B755-865D-481A-B854-C42B58899EE1}" dt="2023-03-06T11:41:40.468" v="4417" actId="14100"/>
          <ac:picMkLst>
            <pc:docMk/>
            <pc:sldMk cId="4004516064" sldId="266"/>
            <ac:picMk id="3" creationId="{80A36D5E-F763-6727-AD64-7608CB01C648}"/>
          </ac:picMkLst>
        </pc:picChg>
        <pc:picChg chg="add mod">
          <ac:chgData name="SMITH, Elizabeth (NHS LANCASHIRE AND SOUTH CUMBRIA ICB - 00R)" userId="f3d0d28a-aa6c-4d39-bc2b-87dfd7ce04d4" providerId="ADAL" clId="{3AA2B755-865D-481A-B854-C42B58899EE1}" dt="2023-03-06T11:45:12.085" v="4699" actId="14100"/>
          <ac:picMkLst>
            <pc:docMk/>
            <pc:sldMk cId="4004516064" sldId="266"/>
            <ac:picMk id="8" creationId="{79517EC6-7C2A-6DF3-E10D-C58FFE42B8B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28BEE-77CB-D0D4-F58A-32007D52C5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0B43359-8D0B-3998-2DE6-B71203C7E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4CE2B7F-D20B-C176-E2FA-561B591F8A61}"/>
              </a:ext>
            </a:extLst>
          </p:cNvPr>
          <p:cNvSpPr>
            <a:spLocks noGrp="1"/>
          </p:cNvSpPr>
          <p:nvPr>
            <p:ph type="dt" sz="half" idx="10"/>
          </p:nvPr>
        </p:nvSpPr>
        <p:spPr/>
        <p:txBody>
          <a:bodyPr/>
          <a:lstStyle/>
          <a:p>
            <a:fld id="{2E504B77-A4C4-456E-B047-E1E5AA7F704A}" type="datetimeFigureOut">
              <a:rPr lang="en-GB" smtClean="0"/>
              <a:t>13/03/2023</a:t>
            </a:fld>
            <a:endParaRPr lang="en-GB"/>
          </a:p>
        </p:txBody>
      </p:sp>
      <p:sp>
        <p:nvSpPr>
          <p:cNvPr id="5" name="Footer Placeholder 4">
            <a:extLst>
              <a:ext uri="{FF2B5EF4-FFF2-40B4-BE49-F238E27FC236}">
                <a16:creationId xmlns:a16="http://schemas.microsoft.com/office/drawing/2014/main" id="{9C741ED8-B3EC-1F0E-436A-E877572457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4EFE58-EC19-BC56-2333-2363A9ECC070}"/>
              </a:ext>
            </a:extLst>
          </p:cNvPr>
          <p:cNvSpPr>
            <a:spLocks noGrp="1"/>
          </p:cNvSpPr>
          <p:nvPr>
            <p:ph type="sldNum" sz="quarter" idx="12"/>
          </p:nvPr>
        </p:nvSpPr>
        <p:spPr/>
        <p:txBody>
          <a:bodyPr/>
          <a:lstStyle/>
          <a:p>
            <a:fld id="{1A2B08CD-E1E4-4347-8A8C-9870D3827EF4}" type="slidenum">
              <a:rPr lang="en-GB" smtClean="0"/>
              <a:t>‹#›</a:t>
            </a:fld>
            <a:endParaRPr lang="en-GB"/>
          </a:p>
        </p:txBody>
      </p:sp>
    </p:spTree>
    <p:extLst>
      <p:ext uri="{BB962C8B-B14F-4D97-AF65-F5344CB8AC3E}">
        <p14:creationId xmlns:p14="http://schemas.microsoft.com/office/powerpoint/2010/main" val="2796611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08B63-0D60-18F0-5F67-DE5B34325F3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83E06E-8ED7-D83A-3B56-726CF5DC9B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223E01-F5D9-1EE6-112F-D6CAA45B60BB}"/>
              </a:ext>
            </a:extLst>
          </p:cNvPr>
          <p:cNvSpPr>
            <a:spLocks noGrp="1"/>
          </p:cNvSpPr>
          <p:nvPr>
            <p:ph type="dt" sz="half" idx="10"/>
          </p:nvPr>
        </p:nvSpPr>
        <p:spPr/>
        <p:txBody>
          <a:bodyPr/>
          <a:lstStyle/>
          <a:p>
            <a:fld id="{2E504B77-A4C4-456E-B047-E1E5AA7F704A}" type="datetimeFigureOut">
              <a:rPr lang="en-GB" smtClean="0"/>
              <a:t>13/03/2023</a:t>
            </a:fld>
            <a:endParaRPr lang="en-GB"/>
          </a:p>
        </p:txBody>
      </p:sp>
      <p:sp>
        <p:nvSpPr>
          <p:cNvPr id="5" name="Footer Placeholder 4">
            <a:extLst>
              <a:ext uri="{FF2B5EF4-FFF2-40B4-BE49-F238E27FC236}">
                <a16:creationId xmlns:a16="http://schemas.microsoft.com/office/drawing/2014/main" id="{C834311A-C236-4614-AE80-4D0DF16545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89F4C5-51E7-5CEA-1470-AF620511515B}"/>
              </a:ext>
            </a:extLst>
          </p:cNvPr>
          <p:cNvSpPr>
            <a:spLocks noGrp="1"/>
          </p:cNvSpPr>
          <p:nvPr>
            <p:ph type="sldNum" sz="quarter" idx="12"/>
          </p:nvPr>
        </p:nvSpPr>
        <p:spPr/>
        <p:txBody>
          <a:bodyPr/>
          <a:lstStyle/>
          <a:p>
            <a:fld id="{1A2B08CD-E1E4-4347-8A8C-9870D3827EF4}" type="slidenum">
              <a:rPr lang="en-GB" smtClean="0"/>
              <a:t>‹#›</a:t>
            </a:fld>
            <a:endParaRPr lang="en-GB"/>
          </a:p>
        </p:txBody>
      </p:sp>
    </p:spTree>
    <p:extLst>
      <p:ext uri="{BB962C8B-B14F-4D97-AF65-F5344CB8AC3E}">
        <p14:creationId xmlns:p14="http://schemas.microsoft.com/office/powerpoint/2010/main" val="124025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A68DEA-A5D9-6CEE-2DD9-C8C41A46DE2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934FE2-ABE5-4DCC-9BCE-20BB18DA74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B8FF29-3B3B-E7A9-6F12-179B41536E33}"/>
              </a:ext>
            </a:extLst>
          </p:cNvPr>
          <p:cNvSpPr>
            <a:spLocks noGrp="1"/>
          </p:cNvSpPr>
          <p:nvPr>
            <p:ph type="dt" sz="half" idx="10"/>
          </p:nvPr>
        </p:nvSpPr>
        <p:spPr/>
        <p:txBody>
          <a:bodyPr/>
          <a:lstStyle/>
          <a:p>
            <a:fld id="{2E504B77-A4C4-456E-B047-E1E5AA7F704A}" type="datetimeFigureOut">
              <a:rPr lang="en-GB" smtClean="0"/>
              <a:t>13/03/2023</a:t>
            </a:fld>
            <a:endParaRPr lang="en-GB"/>
          </a:p>
        </p:txBody>
      </p:sp>
      <p:sp>
        <p:nvSpPr>
          <p:cNvPr id="5" name="Footer Placeholder 4">
            <a:extLst>
              <a:ext uri="{FF2B5EF4-FFF2-40B4-BE49-F238E27FC236}">
                <a16:creationId xmlns:a16="http://schemas.microsoft.com/office/drawing/2014/main" id="{4D805521-900E-BA25-7B9D-4B37940F68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43737B-92D1-85ED-E622-34D236772852}"/>
              </a:ext>
            </a:extLst>
          </p:cNvPr>
          <p:cNvSpPr>
            <a:spLocks noGrp="1"/>
          </p:cNvSpPr>
          <p:nvPr>
            <p:ph type="sldNum" sz="quarter" idx="12"/>
          </p:nvPr>
        </p:nvSpPr>
        <p:spPr/>
        <p:txBody>
          <a:bodyPr/>
          <a:lstStyle/>
          <a:p>
            <a:fld id="{1A2B08CD-E1E4-4347-8A8C-9870D3827EF4}" type="slidenum">
              <a:rPr lang="en-GB" smtClean="0"/>
              <a:t>‹#›</a:t>
            </a:fld>
            <a:endParaRPr lang="en-GB"/>
          </a:p>
        </p:txBody>
      </p:sp>
    </p:spTree>
    <p:extLst>
      <p:ext uri="{BB962C8B-B14F-4D97-AF65-F5344CB8AC3E}">
        <p14:creationId xmlns:p14="http://schemas.microsoft.com/office/powerpoint/2010/main" val="3884419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E5870-2812-AB70-BD37-642A5634F3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C27F56-4554-066E-6634-E72D7376F1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D06751-3D9B-B2E9-BD44-C29A43EB25DC}"/>
              </a:ext>
            </a:extLst>
          </p:cNvPr>
          <p:cNvSpPr>
            <a:spLocks noGrp="1"/>
          </p:cNvSpPr>
          <p:nvPr>
            <p:ph type="dt" sz="half" idx="10"/>
          </p:nvPr>
        </p:nvSpPr>
        <p:spPr/>
        <p:txBody>
          <a:bodyPr/>
          <a:lstStyle/>
          <a:p>
            <a:fld id="{2E504B77-A4C4-456E-B047-E1E5AA7F704A}" type="datetimeFigureOut">
              <a:rPr lang="en-GB" smtClean="0"/>
              <a:t>13/03/2023</a:t>
            </a:fld>
            <a:endParaRPr lang="en-GB"/>
          </a:p>
        </p:txBody>
      </p:sp>
      <p:sp>
        <p:nvSpPr>
          <p:cNvPr id="5" name="Footer Placeholder 4">
            <a:extLst>
              <a:ext uri="{FF2B5EF4-FFF2-40B4-BE49-F238E27FC236}">
                <a16:creationId xmlns:a16="http://schemas.microsoft.com/office/drawing/2014/main" id="{22D62EFC-9230-6131-BA11-297B0F22BB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EE918A-F3B1-8C39-B44F-D0EFF2D44848}"/>
              </a:ext>
            </a:extLst>
          </p:cNvPr>
          <p:cNvSpPr>
            <a:spLocks noGrp="1"/>
          </p:cNvSpPr>
          <p:nvPr>
            <p:ph type="sldNum" sz="quarter" idx="12"/>
          </p:nvPr>
        </p:nvSpPr>
        <p:spPr/>
        <p:txBody>
          <a:bodyPr/>
          <a:lstStyle/>
          <a:p>
            <a:fld id="{1A2B08CD-E1E4-4347-8A8C-9870D3827EF4}" type="slidenum">
              <a:rPr lang="en-GB" smtClean="0"/>
              <a:t>‹#›</a:t>
            </a:fld>
            <a:endParaRPr lang="en-GB"/>
          </a:p>
        </p:txBody>
      </p:sp>
    </p:spTree>
    <p:extLst>
      <p:ext uri="{BB962C8B-B14F-4D97-AF65-F5344CB8AC3E}">
        <p14:creationId xmlns:p14="http://schemas.microsoft.com/office/powerpoint/2010/main" val="1337604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5B811-C667-7E7C-F2DF-5626C7A6E2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6F5E258-F83B-695A-8A79-6345A52DA0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FAF81B-47E5-4514-4094-B4C6DFC07268}"/>
              </a:ext>
            </a:extLst>
          </p:cNvPr>
          <p:cNvSpPr>
            <a:spLocks noGrp="1"/>
          </p:cNvSpPr>
          <p:nvPr>
            <p:ph type="dt" sz="half" idx="10"/>
          </p:nvPr>
        </p:nvSpPr>
        <p:spPr/>
        <p:txBody>
          <a:bodyPr/>
          <a:lstStyle/>
          <a:p>
            <a:fld id="{2E504B77-A4C4-456E-B047-E1E5AA7F704A}" type="datetimeFigureOut">
              <a:rPr lang="en-GB" smtClean="0"/>
              <a:t>13/03/2023</a:t>
            </a:fld>
            <a:endParaRPr lang="en-GB"/>
          </a:p>
        </p:txBody>
      </p:sp>
      <p:sp>
        <p:nvSpPr>
          <p:cNvPr id="5" name="Footer Placeholder 4">
            <a:extLst>
              <a:ext uri="{FF2B5EF4-FFF2-40B4-BE49-F238E27FC236}">
                <a16:creationId xmlns:a16="http://schemas.microsoft.com/office/drawing/2014/main" id="{B4860602-D192-9227-CD56-B729F995BD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4D3D7D-79CB-46AC-11C5-2BB711535770}"/>
              </a:ext>
            </a:extLst>
          </p:cNvPr>
          <p:cNvSpPr>
            <a:spLocks noGrp="1"/>
          </p:cNvSpPr>
          <p:nvPr>
            <p:ph type="sldNum" sz="quarter" idx="12"/>
          </p:nvPr>
        </p:nvSpPr>
        <p:spPr/>
        <p:txBody>
          <a:bodyPr/>
          <a:lstStyle/>
          <a:p>
            <a:fld id="{1A2B08CD-E1E4-4347-8A8C-9870D3827EF4}" type="slidenum">
              <a:rPr lang="en-GB" smtClean="0"/>
              <a:t>‹#›</a:t>
            </a:fld>
            <a:endParaRPr lang="en-GB"/>
          </a:p>
        </p:txBody>
      </p:sp>
    </p:spTree>
    <p:extLst>
      <p:ext uri="{BB962C8B-B14F-4D97-AF65-F5344CB8AC3E}">
        <p14:creationId xmlns:p14="http://schemas.microsoft.com/office/powerpoint/2010/main" val="3735342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A9E8F-6AEB-EB68-5691-5ED5076ED1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E39A5E-7FD1-3109-6230-94D519A179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B31EF87-4688-CC30-6CAE-AAD9CA8AF0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4941815-A769-20E5-C486-C425E180469D}"/>
              </a:ext>
            </a:extLst>
          </p:cNvPr>
          <p:cNvSpPr>
            <a:spLocks noGrp="1"/>
          </p:cNvSpPr>
          <p:nvPr>
            <p:ph type="dt" sz="half" idx="10"/>
          </p:nvPr>
        </p:nvSpPr>
        <p:spPr/>
        <p:txBody>
          <a:bodyPr/>
          <a:lstStyle/>
          <a:p>
            <a:fld id="{2E504B77-A4C4-456E-B047-E1E5AA7F704A}" type="datetimeFigureOut">
              <a:rPr lang="en-GB" smtClean="0"/>
              <a:t>13/03/2023</a:t>
            </a:fld>
            <a:endParaRPr lang="en-GB"/>
          </a:p>
        </p:txBody>
      </p:sp>
      <p:sp>
        <p:nvSpPr>
          <p:cNvPr id="6" name="Footer Placeholder 5">
            <a:extLst>
              <a:ext uri="{FF2B5EF4-FFF2-40B4-BE49-F238E27FC236}">
                <a16:creationId xmlns:a16="http://schemas.microsoft.com/office/drawing/2014/main" id="{0C8545A5-2096-C74D-7503-D0FB5A8DD4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472B3D-2F2D-2680-3901-570B1DEAC121}"/>
              </a:ext>
            </a:extLst>
          </p:cNvPr>
          <p:cNvSpPr>
            <a:spLocks noGrp="1"/>
          </p:cNvSpPr>
          <p:nvPr>
            <p:ph type="sldNum" sz="quarter" idx="12"/>
          </p:nvPr>
        </p:nvSpPr>
        <p:spPr/>
        <p:txBody>
          <a:bodyPr/>
          <a:lstStyle/>
          <a:p>
            <a:fld id="{1A2B08CD-E1E4-4347-8A8C-9870D3827EF4}" type="slidenum">
              <a:rPr lang="en-GB" smtClean="0"/>
              <a:t>‹#›</a:t>
            </a:fld>
            <a:endParaRPr lang="en-GB"/>
          </a:p>
        </p:txBody>
      </p:sp>
    </p:spTree>
    <p:extLst>
      <p:ext uri="{BB962C8B-B14F-4D97-AF65-F5344CB8AC3E}">
        <p14:creationId xmlns:p14="http://schemas.microsoft.com/office/powerpoint/2010/main" val="894449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BE20E-CE42-7023-B399-5B90DF7FBAF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08AC6A-CC03-5B9F-95DF-F72FB1BE5F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54083D-C2AC-7454-2901-D7E9834D19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615D222-7B7F-DD31-CA12-BC89EA7816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C9129B-085F-E2FD-4BD8-8F28D26414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84054FC-CB9A-7A76-8C47-9DC03AD5D1CD}"/>
              </a:ext>
            </a:extLst>
          </p:cNvPr>
          <p:cNvSpPr>
            <a:spLocks noGrp="1"/>
          </p:cNvSpPr>
          <p:nvPr>
            <p:ph type="dt" sz="half" idx="10"/>
          </p:nvPr>
        </p:nvSpPr>
        <p:spPr/>
        <p:txBody>
          <a:bodyPr/>
          <a:lstStyle/>
          <a:p>
            <a:fld id="{2E504B77-A4C4-456E-B047-E1E5AA7F704A}" type="datetimeFigureOut">
              <a:rPr lang="en-GB" smtClean="0"/>
              <a:t>13/03/2023</a:t>
            </a:fld>
            <a:endParaRPr lang="en-GB"/>
          </a:p>
        </p:txBody>
      </p:sp>
      <p:sp>
        <p:nvSpPr>
          <p:cNvPr id="8" name="Footer Placeholder 7">
            <a:extLst>
              <a:ext uri="{FF2B5EF4-FFF2-40B4-BE49-F238E27FC236}">
                <a16:creationId xmlns:a16="http://schemas.microsoft.com/office/drawing/2014/main" id="{85409707-B155-D975-5D8A-4878FBF08B9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401E586-6071-AF83-039C-D427C90EE29A}"/>
              </a:ext>
            </a:extLst>
          </p:cNvPr>
          <p:cNvSpPr>
            <a:spLocks noGrp="1"/>
          </p:cNvSpPr>
          <p:nvPr>
            <p:ph type="sldNum" sz="quarter" idx="12"/>
          </p:nvPr>
        </p:nvSpPr>
        <p:spPr/>
        <p:txBody>
          <a:bodyPr/>
          <a:lstStyle/>
          <a:p>
            <a:fld id="{1A2B08CD-E1E4-4347-8A8C-9870D3827EF4}" type="slidenum">
              <a:rPr lang="en-GB" smtClean="0"/>
              <a:t>‹#›</a:t>
            </a:fld>
            <a:endParaRPr lang="en-GB"/>
          </a:p>
        </p:txBody>
      </p:sp>
    </p:spTree>
    <p:extLst>
      <p:ext uri="{BB962C8B-B14F-4D97-AF65-F5344CB8AC3E}">
        <p14:creationId xmlns:p14="http://schemas.microsoft.com/office/powerpoint/2010/main" val="18626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2EFA6-6C2A-7818-E964-163F8B88DD3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2656453-7271-C333-7740-BC761E1DDE7E}"/>
              </a:ext>
            </a:extLst>
          </p:cNvPr>
          <p:cNvSpPr>
            <a:spLocks noGrp="1"/>
          </p:cNvSpPr>
          <p:nvPr>
            <p:ph type="dt" sz="half" idx="10"/>
          </p:nvPr>
        </p:nvSpPr>
        <p:spPr/>
        <p:txBody>
          <a:bodyPr/>
          <a:lstStyle/>
          <a:p>
            <a:fld id="{2E504B77-A4C4-456E-B047-E1E5AA7F704A}" type="datetimeFigureOut">
              <a:rPr lang="en-GB" smtClean="0"/>
              <a:t>13/03/2023</a:t>
            </a:fld>
            <a:endParaRPr lang="en-GB"/>
          </a:p>
        </p:txBody>
      </p:sp>
      <p:sp>
        <p:nvSpPr>
          <p:cNvPr id="4" name="Footer Placeholder 3">
            <a:extLst>
              <a:ext uri="{FF2B5EF4-FFF2-40B4-BE49-F238E27FC236}">
                <a16:creationId xmlns:a16="http://schemas.microsoft.com/office/drawing/2014/main" id="{5720AC03-74C1-C9FB-5C92-FC2FFB824AA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B287D42-B74B-95F9-1FEC-7BDE2AFF1D98}"/>
              </a:ext>
            </a:extLst>
          </p:cNvPr>
          <p:cNvSpPr>
            <a:spLocks noGrp="1"/>
          </p:cNvSpPr>
          <p:nvPr>
            <p:ph type="sldNum" sz="quarter" idx="12"/>
          </p:nvPr>
        </p:nvSpPr>
        <p:spPr/>
        <p:txBody>
          <a:bodyPr/>
          <a:lstStyle/>
          <a:p>
            <a:fld id="{1A2B08CD-E1E4-4347-8A8C-9870D3827EF4}" type="slidenum">
              <a:rPr lang="en-GB" smtClean="0"/>
              <a:t>‹#›</a:t>
            </a:fld>
            <a:endParaRPr lang="en-GB"/>
          </a:p>
        </p:txBody>
      </p:sp>
    </p:spTree>
    <p:extLst>
      <p:ext uri="{BB962C8B-B14F-4D97-AF65-F5344CB8AC3E}">
        <p14:creationId xmlns:p14="http://schemas.microsoft.com/office/powerpoint/2010/main" val="2012529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602F95-CC5C-16F4-E5DF-9E970B2B4033}"/>
              </a:ext>
            </a:extLst>
          </p:cNvPr>
          <p:cNvSpPr>
            <a:spLocks noGrp="1"/>
          </p:cNvSpPr>
          <p:nvPr>
            <p:ph type="dt" sz="half" idx="10"/>
          </p:nvPr>
        </p:nvSpPr>
        <p:spPr/>
        <p:txBody>
          <a:bodyPr/>
          <a:lstStyle/>
          <a:p>
            <a:fld id="{2E504B77-A4C4-456E-B047-E1E5AA7F704A}" type="datetimeFigureOut">
              <a:rPr lang="en-GB" smtClean="0"/>
              <a:t>13/03/2023</a:t>
            </a:fld>
            <a:endParaRPr lang="en-GB"/>
          </a:p>
        </p:txBody>
      </p:sp>
      <p:sp>
        <p:nvSpPr>
          <p:cNvPr id="3" name="Footer Placeholder 2">
            <a:extLst>
              <a:ext uri="{FF2B5EF4-FFF2-40B4-BE49-F238E27FC236}">
                <a16:creationId xmlns:a16="http://schemas.microsoft.com/office/drawing/2014/main" id="{F9EDB870-A99B-A38A-78F2-8E95E0F98A7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52F5772-A468-C9AD-48E8-F55699BB466F}"/>
              </a:ext>
            </a:extLst>
          </p:cNvPr>
          <p:cNvSpPr>
            <a:spLocks noGrp="1"/>
          </p:cNvSpPr>
          <p:nvPr>
            <p:ph type="sldNum" sz="quarter" idx="12"/>
          </p:nvPr>
        </p:nvSpPr>
        <p:spPr/>
        <p:txBody>
          <a:bodyPr/>
          <a:lstStyle/>
          <a:p>
            <a:fld id="{1A2B08CD-E1E4-4347-8A8C-9870D3827EF4}" type="slidenum">
              <a:rPr lang="en-GB" smtClean="0"/>
              <a:t>‹#›</a:t>
            </a:fld>
            <a:endParaRPr lang="en-GB"/>
          </a:p>
        </p:txBody>
      </p:sp>
    </p:spTree>
    <p:extLst>
      <p:ext uri="{BB962C8B-B14F-4D97-AF65-F5344CB8AC3E}">
        <p14:creationId xmlns:p14="http://schemas.microsoft.com/office/powerpoint/2010/main" val="2440691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0D7B1-63B3-6DBE-048C-029421AEB0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99EFA4F-BCB6-3FDB-CA07-CACC3A1863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20E1F68-E2F7-9D94-CC29-BA5A72002A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BC7EFC-3227-CDCC-6255-6ADA4ABC77F2}"/>
              </a:ext>
            </a:extLst>
          </p:cNvPr>
          <p:cNvSpPr>
            <a:spLocks noGrp="1"/>
          </p:cNvSpPr>
          <p:nvPr>
            <p:ph type="dt" sz="half" idx="10"/>
          </p:nvPr>
        </p:nvSpPr>
        <p:spPr/>
        <p:txBody>
          <a:bodyPr/>
          <a:lstStyle/>
          <a:p>
            <a:fld id="{2E504B77-A4C4-456E-B047-E1E5AA7F704A}" type="datetimeFigureOut">
              <a:rPr lang="en-GB" smtClean="0"/>
              <a:t>13/03/2023</a:t>
            </a:fld>
            <a:endParaRPr lang="en-GB"/>
          </a:p>
        </p:txBody>
      </p:sp>
      <p:sp>
        <p:nvSpPr>
          <p:cNvPr id="6" name="Footer Placeholder 5">
            <a:extLst>
              <a:ext uri="{FF2B5EF4-FFF2-40B4-BE49-F238E27FC236}">
                <a16:creationId xmlns:a16="http://schemas.microsoft.com/office/drawing/2014/main" id="{9A11B4C9-D1E4-156D-2502-8297C35407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17AC501-431A-E38B-4905-71007BAE24D8}"/>
              </a:ext>
            </a:extLst>
          </p:cNvPr>
          <p:cNvSpPr>
            <a:spLocks noGrp="1"/>
          </p:cNvSpPr>
          <p:nvPr>
            <p:ph type="sldNum" sz="quarter" idx="12"/>
          </p:nvPr>
        </p:nvSpPr>
        <p:spPr/>
        <p:txBody>
          <a:bodyPr/>
          <a:lstStyle/>
          <a:p>
            <a:fld id="{1A2B08CD-E1E4-4347-8A8C-9870D3827EF4}" type="slidenum">
              <a:rPr lang="en-GB" smtClean="0"/>
              <a:t>‹#›</a:t>
            </a:fld>
            <a:endParaRPr lang="en-GB"/>
          </a:p>
        </p:txBody>
      </p:sp>
    </p:spTree>
    <p:extLst>
      <p:ext uri="{BB962C8B-B14F-4D97-AF65-F5344CB8AC3E}">
        <p14:creationId xmlns:p14="http://schemas.microsoft.com/office/powerpoint/2010/main" val="830895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0F963-6E4D-B3E3-6112-406ADAEC1A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179B14C-3201-80D8-50D2-6853D9AF19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9D37E51-4B47-1290-7081-9654DB223B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AAFA91-2435-0773-7C84-7E9FFBD21417}"/>
              </a:ext>
            </a:extLst>
          </p:cNvPr>
          <p:cNvSpPr>
            <a:spLocks noGrp="1"/>
          </p:cNvSpPr>
          <p:nvPr>
            <p:ph type="dt" sz="half" idx="10"/>
          </p:nvPr>
        </p:nvSpPr>
        <p:spPr/>
        <p:txBody>
          <a:bodyPr/>
          <a:lstStyle/>
          <a:p>
            <a:fld id="{2E504B77-A4C4-456E-B047-E1E5AA7F704A}" type="datetimeFigureOut">
              <a:rPr lang="en-GB" smtClean="0"/>
              <a:t>13/03/2023</a:t>
            </a:fld>
            <a:endParaRPr lang="en-GB"/>
          </a:p>
        </p:txBody>
      </p:sp>
      <p:sp>
        <p:nvSpPr>
          <p:cNvPr id="6" name="Footer Placeholder 5">
            <a:extLst>
              <a:ext uri="{FF2B5EF4-FFF2-40B4-BE49-F238E27FC236}">
                <a16:creationId xmlns:a16="http://schemas.microsoft.com/office/drawing/2014/main" id="{1EE6CF50-5923-80EA-6E77-8E65736D15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34B7DD-203D-E46D-310E-231B57808F9D}"/>
              </a:ext>
            </a:extLst>
          </p:cNvPr>
          <p:cNvSpPr>
            <a:spLocks noGrp="1"/>
          </p:cNvSpPr>
          <p:nvPr>
            <p:ph type="sldNum" sz="quarter" idx="12"/>
          </p:nvPr>
        </p:nvSpPr>
        <p:spPr/>
        <p:txBody>
          <a:bodyPr/>
          <a:lstStyle/>
          <a:p>
            <a:fld id="{1A2B08CD-E1E4-4347-8A8C-9870D3827EF4}" type="slidenum">
              <a:rPr lang="en-GB" smtClean="0"/>
              <a:t>‹#›</a:t>
            </a:fld>
            <a:endParaRPr lang="en-GB"/>
          </a:p>
        </p:txBody>
      </p:sp>
    </p:spTree>
    <p:extLst>
      <p:ext uri="{BB962C8B-B14F-4D97-AF65-F5344CB8AC3E}">
        <p14:creationId xmlns:p14="http://schemas.microsoft.com/office/powerpoint/2010/main" val="1432982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D3BD61-2E56-B894-FB35-7DC9090996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EB53F34-CB7F-E297-E9B4-8E5612EFCC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660CAF-E65A-9069-5A0B-6DCE7610C7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504B77-A4C4-456E-B047-E1E5AA7F704A}" type="datetimeFigureOut">
              <a:rPr lang="en-GB" smtClean="0"/>
              <a:t>13/03/2023</a:t>
            </a:fld>
            <a:endParaRPr lang="en-GB"/>
          </a:p>
        </p:txBody>
      </p:sp>
      <p:sp>
        <p:nvSpPr>
          <p:cNvPr id="5" name="Footer Placeholder 4">
            <a:extLst>
              <a:ext uri="{FF2B5EF4-FFF2-40B4-BE49-F238E27FC236}">
                <a16:creationId xmlns:a16="http://schemas.microsoft.com/office/drawing/2014/main" id="{D362E92A-A725-1698-41FF-046719F1B3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ADBAE1-2564-3800-70D8-199CC0E856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2B08CD-E1E4-4347-8A8C-9870D3827EF4}" type="slidenum">
              <a:rPr lang="en-GB" smtClean="0"/>
              <a:t>‹#›</a:t>
            </a:fld>
            <a:endParaRPr lang="en-GB"/>
          </a:p>
        </p:txBody>
      </p:sp>
    </p:spTree>
    <p:extLst>
      <p:ext uri="{BB962C8B-B14F-4D97-AF65-F5344CB8AC3E}">
        <p14:creationId xmlns:p14="http://schemas.microsoft.com/office/powerpoint/2010/main" val="3126317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mailto:Elizabeth.smith160@nhs.net" TargetMode="External"/><Relationship Id="rId2" Type="http://schemas.openxmlformats.org/officeDocument/2006/relationships/hyperlink" Target="mailto:ann.brown35@nhs.net"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3D6D90-F65D-BB77-0E7D-3C0BFA5B5189}"/>
              </a:ext>
            </a:extLst>
          </p:cNvPr>
          <p:cNvSpPr>
            <a:spLocks noGrp="1"/>
          </p:cNvSpPr>
          <p:nvPr>
            <p:ph type="ctrTitle"/>
          </p:nvPr>
        </p:nvSpPr>
        <p:spPr>
          <a:xfrm>
            <a:off x="1285241" y="1008993"/>
            <a:ext cx="9231410" cy="3542045"/>
          </a:xfrm>
        </p:spPr>
        <p:txBody>
          <a:bodyPr anchor="b">
            <a:normAutofit/>
          </a:bodyPr>
          <a:lstStyle/>
          <a:p>
            <a:pPr algn="l"/>
            <a:r>
              <a:rPr lang="en-GB" sz="8900"/>
              <a:t>Easy guide on how to navigate PARE</a:t>
            </a:r>
          </a:p>
        </p:txBody>
      </p:sp>
    </p:spTree>
    <p:extLst>
      <p:ext uri="{BB962C8B-B14F-4D97-AF65-F5344CB8AC3E}">
        <p14:creationId xmlns:p14="http://schemas.microsoft.com/office/powerpoint/2010/main" val="3557990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F523AD-4DD1-058E-90E4-E955A3F29D66}"/>
              </a:ext>
            </a:extLst>
          </p:cNvPr>
          <p:cNvPicPr>
            <a:picLocks noChangeAspect="1"/>
          </p:cNvPicPr>
          <p:nvPr/>
        </p:nvPicPr>
        <p:blipFill>
          <a:blip r:embed="rId2"/>
          <a:stretch>
            <a:fillRect/>
          </a:stretch>
        </p:blipFill>
        <p:spPr>
          <a:xfrm>
            <a:off x="0" y="0"/>
            <a:ext cx="6096000" cy="3429000"/>
          </a:xfrm>
          <a:prstGeom prst="rect">
            <a:avLst/>
          </a:prstGeom>
        </p:spPr>
      </p:pic>
      <p:sp>
        <p:nvSpPr>
          <p:cNvPr id="4" name="TextBox 3">
            <a:extLst>
              <a:ext uri="{FF2B5EF4-FFF2-40B4-BE49-F238E27FC236}">
                <a16:creationId xmlns:a16="http://schemas.microsoft.com/office/drawing/2014/main" id="{CAE2AEFC-AD49-0F98-7F65-510DF861F23E}"/>
              </a:ext>
            </a:extLst>
          </p:cNvPr>
          <p:cNvSpPr txBox="1"/>
          <p:nvPr/>
        </p:nvSpPr>
        <p:spPr>
          <a:xfrm>
            <a:off x="6857999" y="781050"/>
            <a:ext cx="4524375" cy="2031325"/>
          </a:xfrm>
          <a:prstGeom prst="rect">
            <a:avLst/>
          </a:prstGeom>
          <a:noFill/>
        </p:spPr>
        <p:txBody>
          <a:bodyPr wrap="square" rtlCol="0">
            <a:spAutoFit/>
          </a:bodyPr>
          <a:lstStyle/>
          <a:p>
            <a:r>
              <a:rPr lang="en-GB" dirty="0">
                <a:latin typeface="+mj-lt"/>
              </a:rPr>
              <a:t>If you then click on ‘Other Documents’ down the right hand side, there is the option to look at the student nurses Ongoing achievement record, portfolio, pre-log and additional procedures. By clicking on the view tabs down the side it will then open each section in a different tab.</a:t>
            </a:r>
          </a:p>
        </p:txBody>
      </p:sp>
      <p:sp>
        <p:nvSpPr>
          <p:cNvPr id="5" name="Arrow: Left 4">
            <a:extLst>
              <a:ext uri="{FF2B5EF4-FFF2-40B4-BE49-F238E27FC236}">
                <a16:creationId xmlns:a16="http://schemas.microsoft.com/office/drawing/2014/main" id="{61B0070B-FBE9-AB26-4898-A2E3F53CDDB1}"/>
              </a:ext>
            </a:extLst>
          </p:cNvPr>
          <p:cNvSpPr/>
          <p:nvPr/>
        </p:nvSpPr>
        <p:spPr>
          <a:xfrm>
            <a:off x="6019800" y="2476500"/>
            <a:ext cx="771525" cy="17145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Left 5">
            <a:extLst>
              <a:ext uri="{FF2B5EF4-FFF2-40B4-BE49-F238E27FC236}">
                <a16:creationId xmlns:a16="http://schemas.microsoft.com/office/drawing/2014/main" id="{340434DF-7CAE-425E-1606-474CC520D723}"/>
              </a:ext>
            </a:extLst>
          </p:cNvPr>
          <p:cNvSpPr/>
          <p:nvPr/>
        </p:nvSpPr>
        <p:spPr>
          <a:xfrm>
            <a:off x="5143500" y="1190625"/>
            <a:ext cx="1714499" cy="25717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79EE5943-DFBB-B291-D42F-F85E8B8CE42F}"/>
              </a:ext>
            </a:extLst>
          </p:cNvPr>
          <p:cNvPicPr>
            <a:picLocks noChangeAspect="1"/>
          </p:cNvPicPr>
          <p:nvPr/>
        </p:nvPicPr>
        <p:blipFill>
          <a:blip r:embed="rId3"/>
          <a:stretch>
            <a:fillRect/>
          </a:stretch>
        </p:blipFill>
        <p:spPr>
          <a:xfrm>
            <a:off x="6096000" y="3429000"/>
            <a:ext cx="6096000" cy="3429000"/>
          </a:xfrm>
          <a:prstGeom prst="rect">
            <a:avLst/>
          </a:prstGeom>
        </p:spPr>
      </p:pic>
      <p:sp>
        <p:nvSpPr>
          <p:cNvPr id="9" name="TextBox 8">
            <a:extLst>
              <a:ext uri="{FF2B5EF4-FFF2-40B4-BE49-F238E27FC236}">
                <a16:creationId xmlns:a16="http://schemas.microsoft.com/office/drawing/2014/main" id="{5E46C8DE-A75D-7E8C-3187-9C2E21555841}"/>
              </a:ext>
            </a:extLst>
          </p:cNvPr>
          <p:cNvSpPr txBox="1"/>
          <p:nvPr/>
        </p:nvSpPr>
        <p:spPr>
          <a:xfrm>
            <a:off x="885825" y="3636050"/>
            <a:ext cx="4257675" cy="2862322"/>
          </a:xfrm>
          <a:prstGeom prst="rect">
            <a:avLst/>
          </a:prstGeom>
          <a:noFill/>
        </p:spPr>
        <p:txBody>
          <a:bodyPr wrap="square" rtlCol="0">
            <a:spAutoFit/>
          </a:bodyPr>
          <a:lstStyle/>
          <a:p>
            <a:r>
              <a:rPr lang="en-GB" dirty="0">
                <a:latin typeface="+mj-lt"/>
              </a:rPr>
              <a:t>If you click back on dashboard, it will then bring you back to the home page. You also have the option to click on the help centre. Here, you can access frequently asked questions and also send a message to the PARE team if you are having an issue that you can’t sort.</a:t>
            </a:r>
          </a:p>
          <a:p>
            <a:r>
              <a:rPr lang="en-GB" dirty="0">
                <a:latin typeface="+mj-lt"/>
              </a:rPr>
              <a:t>It will ask you to ‘Create a support ticket’ at the top of the page and then just follow the options to complete the request.</a:t>
            </a:r>
          </a:p>
        </p:txBody>
      </p:sp>
      <p:sp>
        <p:nvSpPr>
          <p:cNvPr id="10" name="Arrow: Right 9">
            <a:extLst>
              <a:ext uri="{FF2B5EF4-FFF2-40B4-BE49-F238E27FC236}">
                <a16:creationId xmlns:a16="http://schemas.microsoft.com/office/drawing/2014/main" id="{7F635BF5-F797-4530-41B0-64E247078BD9}"/>
              </a:ext>
            </a:extLst>
          </p:cNvPr>
          <p:cNvSpPr/>
          <p:nvPr/>
        </p:nvSpPr>
        <p:spPr>
          <a:xfrm rot="21137195">
            <a:off x="5019676" y="4567236"/>
            <a:ext cx="5867400" cy="16895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30937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Rounded Corners 3">
            <a:extLst>
              <a:ext uri="{FF2B5EF4-FFF2-40B4-BE49-F238E27FC236}">
                <a16:creationId xmlns:a16="http://schemas.microsoft.com/office/drawing/2014/main" id="{79CDFF30-F8FB-2D19-8EA3-BBA4183D91EC}"/>
              </a:ext>
            </a:extLst>
          </p:cNvPr>
          <p:cNvSpPr/>
          <p:nvPr/>
        </p:nvSpPr>
        <p:spPr>
          <a:xfrm>
            <a:off x="3535680" y="4216400"/>
            <a:ext cx="5262880" cy="251968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FBDA80F2-244A-D42B-062E-AF337BC37AD5}"/>
              </a:ext>
            </a:extLst>
          </p:cNvPr>
          <p:cNvSpPr txBox="1"/>
          <p:nvPr/>
        </p:nvSpPr>
        <p:spPr>
          <a:xfrm>
            <a:off x="643467" y="1782981"/>
            <a:ext cx="10905066" cy="439398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t>I hope these slides on how to use PARE helps you to navigate around it easily.</a:t>
            </a: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a:t>The student nurses that are out on placement will also be able to show you how to use it. </a:t>
            </a: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a:t>If you need further guidance there is a ‘PARE Userguide’ document we can send through email so please just let us know if you would like this sending.</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35BFC632-9E50-4349-F486-85D7B2AF0F7E}"/>
              </a:ext>
            </a:extLst>
          </p:cNvPr>
          <p:cNvSpPr txBox="1"/>
          <p:nvPr/>
        </p:nvSpPr>
        <p:spPr>
          <a:xfrm>
            <a:off x="3634775" y="4378434"/>
            <a:ext cx="5048250" cy="2139047"/>
          </a:xfrm>
          <a:prstGeom prst="rect">
            <a:avLst/>
          </a:prstGeom>
          <a:noFill/>
        </p:spPr>
        <p:txBody>
          <a:bodyPr wrap="square" rtlCol="0">
            <a:spAutoFit/>
          </a:bodyPr>
          <a:lstStyle/>
          <a:p>
            <a:pPr>
              <a:spcAft>
                <a:spcPts val="600"/>
              </a:spcAft>
            </a:pPr>
            <a:r>
              <a:rPr lang="en-GB" dirty="0"/>
              <a:t>PEF’s</a:t>
            </a:r>
          </a:p>
          <a:p>
            <a:pPr>
              <a:spcAft>
                <a:spcPts val="600"/>
              </a:spcAft>
            </a:pPr>
            <a:endParaRPr lang="en-GB" dirty="0"/>
          </a:p>
          <a:p>
            <a:pPr>
              <a:spcAft>
                <a:spcPts val="600"/>
              </a:spcAft>
            </a:pPr>
            <a:r>
              <a:rPr lang="en-GB" dirty="0"/>
              <a:t>Ann Brown – </a:t>
            </a:r>
            <a:r>
              <a:rPr lang="en-GB" dirty="0">
                <a:hlinkClick r:id="rId2"/>
              </a:rPr>
              <a:t>ann.brown35@nhs.net</a:t>
            </a:r>
            <a:endParaRPr lang="en-GB" dirty="0"/>
          </a:p>
          <a:p>
            <a:pPr>
              <a:spcAft>
                <a:spcPts val="600"/>
              </a:spcAft>
            </a:pPr>
            <a:endParaRPr lang="en-GB" dirty="0"/>
          </a:p>
          <a:p>
            <a:pPr>
              <a:spcAft>
                <a:spcPts val="600"/>
              </a:spcAft>
            </a:pPr>
            <a:r>
              <a:rPr lang="en-GB" dirty="0"/>
              <a:t>Elizabeth Smith – </a:t>
            </a:r>
            <a:r>
              <a:rPr lang="en-GB" dirty="0">
                <a:hlinkClick r:id="rId3"/>
              </a:rPr>
              <a:t>Elizabeth.smith160@nhs.net</a:t>
            </a:r>
            <a:endParaRPr lang="en-GB" dirty="0"/>
          </a:p>
          <a:p>
            <a:pPr>
              <a:spcAft>
                <a:spcPts val="600"/>
              </a:spcAft>
            </a:pPr>
            <a:endParaRPr lang="en-GB" dirty="0"/>
          </a:p>
        </p:txBody>
      </p:sp>
    </p:spTree>
    <p:extLst>
      <p:ext uri="{BB962C8B-B14F-4D97-AF65-F5344CB8AC3E}">
        <p14:creationId xmlns:p14="http://schemas.microsoft.com/office/powerpoint/2010/main" val="4041173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526A1-43FF-A009-CBD8-C2BCFDDD4A17}"/>
              </a:ext>
            </a:extLst>
          </p:cNvPr>
          <p:cNvSpPr>
            <a:spLocks noGrp="1"/>
          </p:cNvSpPr>
          <p:nvPr>
            <p:ph type="title"/>
          </p:nvPr>
        </p:nvSpPr>
        <p:spPr>
          <a:xfrm>
            <a:off x="7112000" y="314960"/>
            <a:ext cx="4673600" cy="2228215"/>
          </a:xfrm>
        </p:spPr>
        <p:txBody>
          <a:bodyPr>
            <a:normAutofit/>
          </a:bodyPr>
          <a:lstStyle/>
          <a:p>
            <a:r>
              <a:rPr lang="en-GB" sz="2000" dirty="0"/>
              <a:t>When you log on to PARE, this is the initial screen you will see. Firstly, you should click on ‘view profile’ (on the left)and scroll down to the bottom to sign the self declaration form.</a:t>
            </a:r>
          </a:p>
        </p:txBody>
      </p:sp>
      <p:pic>
        <p:nvPicPr>
          <p:cNvPr id="5" name="Content Placeholder 4">
            <a:extLst>
              <a:ext uri="{FF2B5EF4-FFF2-40B4-BE49-F238E27FC236}">
                <a16:creationId xmlns:a16="http://schemas.microsoft.com/office/drawing/2014/main" id="{717C4737-65D1-75B7-4C51-150DCD10E348}"/>
              </a:ext>
            </a:extLst>
          </p:cNvPr>
          <p:cNvPicPr>
            <a:picLocks noGrp="1" noChangeAspect="1"/>
          </p:cNvPicPr>
          <p:nvPr>
            <p:ph idx="1"/>
          </p:nvPr>
        </p:nvPicPr>
        <p:blipFill>
          <a:blip r:embed="rId2"/>
          <a:stretch>
            <a:fillRect/>
          </a:stretch>
        </p:blipFill>
        <p:spPr>
          <a:xfrm>
            <a:off x="307904" y="240665"/>
            <a:ext cx="6598356" cy="3711575"/>
          </a:xfrm>
        </p:spPr>
      </p:pic>
      <p:pic>
        <p:nvPicPr>
          <p:cNvPr id="7" name="Picture 6">
            <a:extLst>
              <a:ext uri="{FF2B5EF4-FFF2-40B4-BE49-F238E27FC236}">
                <a16:creationId xmlns:a16="http://schemas.microsoft.com/office/drawing/2014/main" id="{FE30303D-94B6-9525-9A52-65911FC5F683}"/>
              </a:ext>
            </a:extLst>
          </p:cNvPr>
          <p:cNvPicPr>
            <a:picLocks noChangeAspect="1"/>
          </p:cNvPicPr>
          <p:nvPr/>
        </p:nvPicPr>
        <p:blipFill>
          <a:blip r:embed="rId3"/>
          <a:stretch>
            <a:fillRect/>
          </a:stretch>
        </p:blipFill>
        <p:spPr>
          <a:xfrm>
            <a:off x="5707660" y="3043555"/>
            <a:ext cx="6301460" cy="3711575"/>
          </a:xfrm>
          <a:prstGeom prst="rect">
            <a:avLst/>
          </a:prstGeom>
        </p:spPr>
      </p:pic>
      <p:sp>
        <p:nvSpPr>
          <p:cNvPr id="10" name="TextBox 9">
            <a:extLst>
              <a:ext uri="{FF2B5EF4-FFF2-40B4-BE49-F238E27FC236}">
                <a16:creationId xmlns:a16="http://schemas.microsoft.com/office/drawing/2014/main" id="{0C642711-B496-4F3A-F644-20CA063BF40D}"/>
              </a:ext>
            </a:extLst>
          </p:cNvPr>
          <p:cNvSpPr txBox="1"/>
          <p:nvPr/>
        </p:nvSpPr>
        <p:spPr>
          <a:xfrm>
            <a:off x="705942" y="5034328"/>
            <a:ext cx="5076825" cy="1631216"/>
          </a:xfrm>
          <a:prstGeom prst="rect">
            <a:avLst/>
          </a:prstGeom>
          <a:noFill/>
        </p:spPr>
        <p:txBody>
          <a:bodyPr wrap="square" rtlCol="0">
            <a:spAutoFit/>
          </a:bodyPr>
          <a:lstStyle/>
          <a:p>
            <a:r>
              <a:rPr lang="en-GB" sz="2000" dirty="0">
                <a:latin typeface="+mj-lt"/>
              </a:rPr>
              <a:t>Signing the self declaration form is a confirmation of the type of students you will be supporting, </a:t>
            </a:r>
            <a:r>
              <a:rPr lang="en-GB" sz="2000" dirty="0" err="1">
                <a:latin typeface="+mj-lt"/>
              </a:rPr>
              <a:t>eg</a:t>
            </a:r>
            <a:r>
              <a:rPr lang="en-GB" sz="2000" dirty="0">
                <a:latin typeface="+mj-lt"/>
              </a:rPr>
              <a:t> nurse and nurse associates, and also to confirm you meet the NMC requirements to be an assessor.</a:t>
            </a:r>
          </a:p>
        </p:txBody>
      </p:sp>
      <p:sp>
        <p:nvSpPr>
          <p:cNvPr id="11" name="TextBox 10">
            <a:extLst>
              <a:ext uri="{FF2B5EF4-FFF2-40B4-BE49-F238E27FC236}">
                <a16:creationId xmlns:a16="http://schemas.microsoft.com/office/drawing/2014/main" id="{AE00178F-5C7F-3389-DA16-EB14F617DE4D}"/>
              </a:ext>
            </a:extLst>
          </p:cNvPr>
          <p:cNvSpPr txBox="1"/>
          <p:nvPr/>
        </p:nvSpPr>
        <p:spPr>
          <a:xfrm>
            <a:off x="630835" y="4086460"/>
            <a:ext cx="4800600" cy="707886"/>
          </a:xfrm>
          <a:prstGeom prst="rect">
            <a:avLst/>
          </a:prstGeom>
          <a:noFill/>
        </p:spPr>
        <p:txBody>
          <a:bodyPr wrap="square" rtlCol="0">
            <a:spAutoFit/>
          </a:bodyPr>
          <a:lstStyle/>
          <a:p>
            <a:r>
              <a:rPr lang="en-GB" sz="2000" dirty="0">
                <a:latin typeface="+mj-lt"/>
              </a:rPr>
              <a:t>You should also enter the date you received your assessor update training</a:t>
            </a:r>
          </a:p>
        </p:txBody>
      </p:sp>
      <p:sp>
        <p:nvSpPr>
          <p:cNvPr id="12" name="Arrow: Right 11">
            <a:extLst>
              <a:ext uri="{FF2B5EF4-FFF2-40B4-BE49-F238E27FC236}">
                <a16:creationId xmlns:a16="http://schemas.microsoft.com/office/drawing/2014/main" id="{F771488A-0698-7FA0-1E07-63A577E21A29}"/>
              </a:ext>
            </a:extLst>
          </p:cNvPr>
          <p:cNvSpPr/>
          <p:nvPr/>
        </p:nvSpPr>
        <p:spPr>
          <a:xfrm rot="254316">
            <a:off x="5226595" y="4535942"/>
            <a:ext cx="2590800" cy="14925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EE8EC41E-477D-CBDE-7BFB-FB275E0F2529}"/>
              </a:ext>
            </a:extLst>
          </p:cNvPr>
          <p:cNvSpPr/>
          <p:nvPr/>
        </p:nvSpPr>
        <p:spPr>
          <a:xfrm>
            <a:off x="5857875" y="5760719"/>
            <a:ext cx="2343150" cy="17843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09010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6705A80-B3B8-637A-065B-8031978CEAC3}"/>
              </a:ext>
            </a:extLst>
          </p:cNvPr>
          <p:cNvSpPr txBox="1"/>
          <p:nvPr/>
        </p:nvSpPr>
        <p:spPr>
          <a:xfrm>
            <a:off x="6736080" y="822960"/>
            <a:ext cx="4561840" cy="1631216"/>
          </a:xfrm>
          <a:prstGeom prst="rect">
            <a:avLst/>
          </a:prstGeom>
          <a:noFill/>
        </p:spPr>
        <p:txBody>
          <a:bodyPr wrap="square" rtlCol="0">
            <a:spAutoFit/>
          </a:bodyPr>
          <a:lstStyle/>
          <a:p>
            <a:r>
              <a:rPr lang="en-GB" sz="2000" dirty="0">
                <a:latin typeface="+mj-lt"/>
              </a:rPr>
              <a:t>If you then click on assessments at the top of the page, then select discipline and click on either nursing or nurse associate, depending on the type of student you are expecting on placement.</a:t>
            </a:r>
          </a:p>
        </p:txBody>
      </p:sp>
      <p:pic>
        <p:nvPicPr>
          <p:cNvPr id="6" name="Picture 5">
            <a:extLst>
              <a:ext uri="{FF2B5EF4-FFF2-40B4-BE49-F238E27FC236}">
                <a16:creationId xmlns:a16="http://schemas.microsoft.com/office/drawing/2014/main" id="{E2A87C9E-AF80-2756-0A50-7BB2A1962B07}"/>
              </a:ext>
            </a:extLst>
          </p:cNvPr>
          <p:cNvPicPr>
            <a:picLocks noChangeAspect="1"/>
          </p:cNvPicPr>
          <p:nvPr/>
        </p:nvPicPr>
        <p:blipFill>
          <a:blip r:embed="rId2"/>
          <a:stretch>
            <a:fillRect/>
          </a:stretch>
        </p:blipFill>
        <p:spPr>
          <a:xfrm>
            <a:off x="0" y="0"/>
            <a:ext cx="6096000" cy="3429000"/>
          </a:xfrm>
          <a:prstGeom prst="rect">
            <a:avLst/>
          </a:prstGeom>
        </p:spPr>
      </p:pic>
      <p:sp>
        <p:nvSpPr>
          <p:cNvPr id="7" name="Arrow: Left 6">
            <a:extLst>
              <a:ext uri="{FF2B5EF4-FFF2-40B4-BE49-F238E27FC236}">
                <a16:creationId xmlns:a16="http://schemas.microsoft.com/office/drawing/2014/main" id="{C3192568-710D-48FA-7AE3-D6294BCA088E}"/>
              </a:ext>
            </a:extLst>
          </p:cNvPr>
          <p:cNvSpPr/>
          <p:nvPr/>
        </p:nvSpPr>
        <p:spPr>
          <a:xfrm>
            <a:off x="5252720" y="1554480"/>
            <a:ext cx="1158240" cy="16002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B057C80C-116C-9E9F-8273-23C9F21A73CA}"/>
              </a:ext>
            </a:extLst>
          </p:cNvPr>
          <p:cNvPicPr>
            <a:picLocks noChangeAspect="1"/>
          </p:cNvPicPr>
          <p:nvPr/>
        </p:nvPicPr>
        <p:blipFill>
          <a:blip r:embed="rId3"/>
          <a:stretch>
            <a:fillRect/>
          </a:stretch>
        </p:blipFill>
        <p:spPr>
          <a:xfrm>
            <a:off x="6096000" y="3429000"/>
            <a:ext cx="6096000" cy="3429000"/>
          </a:xfrm>
          <a:prstGeom prst="rect">
            <a:avLst/>
          </a:prstGeom>
        </p:spPr>
      </p:pic>
      <p:sp>
        <p:nvSpPr>
          <p:cNvPr id="10" name="TextBox 9">
            <a:extLst>
              <a:ext uri="{FF2B5EF4-FFF2-40B4-BE49-F238E27FC236}">
                <a16:creationId xmlns:a16="http://schemas.microsoft.com/office/drawing/2014/main" id="{F89BE12F-7B3E-2520-05B7-DFD52CE278CB}"/>
              </a:ext>
            </a:extLst>
          </p:cNvPr>
          <p:cNvSpPr txBox="1"/>
          <p:nvPr/>
        </p:nvSpPr>
        <p:spPr>
          <a:xfrm>
            <a:off x="828674" y="5143500"/>
            <a:ext cx="4424045" cy="1015663"/>
          </a:xfrm>
          <a:prstGeom prst="rect">
            <a:avLst/>
          </a:prstGeom>
          <a:noFill/>
        </p:spPr>
        <p:txBody>
          <a:bodyPr wrap="square" rtlCol="0">
            <a:spAutoFit/>
          </a:bodyPr>
          <a:lstStyle/>
          <a:p>
            <a:r>
              <a:rPr lang="en-GB" sz="2000" dirty="0">
                <a:latin typeface="+mj-lt"/>
              </a:rPr>
              <a:t>Then, select placement, and in the drop down box it should show your placement area.</a:t>
            </a:r>
          </a:p>
        </p:txBody>
      </p:sp>
      <p:sp>
        <p:nvSpPr>
          <p:cNvPr id="11" name="Arrow: Right 10">
            <a:extLst>
              <a:ext uri="{FF2B5EF4-FFF2-40B4-BE49-F238E27FC236}">
                <a16:creationId xmlns:a16="http://schemas.microsoft.com/office/drawing/2014/main" id="{2F6147A0-47FF-551F-3996-7347F1201F7B}"/>
              </a:ext>
            </a:extLst>
          </p:cNvPr>
          <p:cNvSpPr/>
          <p:nvPr/>
        </p:nvSpPr>
        <p:spPr>
          <a:xfrm rot="233051">
            <a:off x="5505449" y="5575131"/>
            <a:ext cx="3067050" cy="1524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63732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A6006C-A3EE-B97C-937B-0AC084C8D24A}"/>
              </a:ext>
            </a:extLst>
          </p:cNvPr>
          <p:cNvPicPr>
            <a:picLocks noChangeAspect="1"/>
          </p:cNvPicPr>
          <p:nvPr/>
        </p:nvPicPr>
        <p:blipFill>
          <a:blip r:embed="rId2"/>
          <a:stretch>
            <a:fillRect/>
          </a:stretch>
        </p:blipFill>
        <p:spPr>
          <a:xfrm>
            <a:off x="0" y="0"/>
            <a:ext cx="6096000" cy="3429000"/>
          </a:xfrm>
          <a:prstGeom prst="rect">
            <a:avLst/>
          </a:prstGeom>
        </p:spPr>
      </p:pic>
      <p:sp>
        <p:nvSpPr>
          <p:cNvPr id="4" name="Rectangle 3">
            <a:extLst>
              <a:ext uri="{FF2B5EF4-FFF2-40B4-BE49-F238E27FC236}">
                <a16:creationId xmlns:a16="http://schemas.microsoft.com/office/drawing/2014/main" id="{0820D45D-80DA-CD05-5080-C89FD11D7D3D}"/>
              </a:ext>
            </a:extLst>
          </p:cNvPr>
          <p:cNvSpPr/>
          <p:nvPr/>
        </p:nvSpPr>
        <p:spPr>
          <a:xfrm>
            <a:off x="1828800" y="1808480"/>
            <a:ext cx="477520" cy="1219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24F4616E-92C5-5F1C-A36F-1384D1EFA42F}"/>
              </a:ext>
            </a:extLst>
          </p:cNvPr>
          <p:cNvSpPr/>
          <p:nvPr/>
        </p:nvSpPr>
        <p:spPr>
          <a:xfrm>
            <a:off x="1828800" y="2295525"/>
            <a:ext cx="600075" cy="1219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5B8DFB9-35BF-405C-FBC2-650B88110006}"/>
              </a:ext>
            </a:extLst>
          </p:cNvPr>
          <p:cNvSpPr txBox="1"/>
          <p:nvPr/>
        </p:nvSpPr>
        <p:spPr>
          <a:xfrm>
            <a:off x="6753225" y="238224"/>
            <a:ext cx="5162550" cy="1631216"/>
          </a:xfrm>
          <a:prstGeom prst="rect">
            <a:avLst/>
          </a:prstGeom>
          <a:noFill/>
        </p:spPr>
        <p:txBody>
          <a:bodyPr wrap="square" rtlCol="0">
            <a:spAutoFit/>
          </a:bodyPr>
          <a:lstStyle/>
          <a:p>
            <a:r>
              <a:rPr lang="en-GB" sz="2000" dirty="0">
                <a:latin typeface="+mj-lt"/>
              </a:rPr>
              <a:t>A screen like this should then appear and show the students that have been assigned to your area. The students name, cohort, placement number and dates of placement should be displayed. </a:t>
            </a:r>
          </a:p>
        </p:txBody>
      </p:sp>
      <p:sp>
        <p:nvSpPr>
          <p:cNvPr id="7" name="TextBox 6">
            <a:extLst>
              <a:ext uri="{FF2B5EF4-FFF2-40B4-BE49-F238E27FC236}">
                <a16:creationId xmlns:a16="http://schemas.microsoft.com/office/drawing/2014/main" id="{8A7446C8-87AB-729D-8D87-5055B6F9A9BA}"/>
              </a:ext>
            </a:extLst>
          </p:cNvPr>
          <p:cNvSpPr txBox="1"/>
          <p:nvPr/>
        </p:nvSpPr>
        <p:spPr>
          <a:xfrm>
            <a:off x="6719172" y="2092325"/>
            <a:ext cx="5057775" cy="1015663"/>
          </a:xfrm>
          <a:prstGeom prst="rect">
            <a:avLst/>
          </a:prstGeom>
          <a:noFill/>
        </p:spPr>
        <p:txBody>
          <a:bodyPr wrap="square" rtlCol="0">
            <a:spAutoFit/>
          </a:bodyPr>
          <a:lstStyle/>
          <a:p>
            <a:r>
              <a:rPr lang="en-GB" sz="2000" dirty="0">
                <a:latin typeface="+mj-lt"/>
              </a:rPr>
              <a:t>You should also be able to see whether they have been assigned an practice assessor, academic assessor and personal tutor.</a:t>
            </a:r>
          </a:p>
        </p:txBody>
      </p:sp>
      <p:sp>
        <p:nvSpPr>
          <p:cNvPr id="8" name="Arrow: Left 7">
            <a:extLst>
              <a:ext uri="{FF2B5EF4-FFF2-40B4-BE49-F238E27FC236}">
                <a16:creationId xmlns:a16="http://schemas.microsoft.com/office/drawing/2014/main" id="{F92EF494-DB87-9B56-7B6B-E6E9304EE6CA}"/>
              </a:ext>
            </a:extLst>
          </p:cNvPr>
          <p:cNvSpPr/>
          <p:nvPr/>
        </p:nvSpPr>
        <p:spPr>
          <a:xfrm rot="290363">
            <a:off x="4791075" y="2085975"/>
            <a:ext cx="1885950" cy="20955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A4DB9F47-B652-920D-8092-76C34E78E59E}"/>
              </a:ext>
            </a:extLst>
          </p:cNvPr>
          <p:cNvSpPr txBox="1"/>
          <p:nvPr/>
        </p:nvSpPr>
        <p:spPr>
          <a:xfrm>
            <a:off x="600075" y="3762375"/>
            <a:ext cx="4429125" cy="1015663"/>
          </a:xfrm>
          <a:prstGeom prst="rect">
            <a:avLst/>
          </a:prstGeom>
          <a:noFill/>
        </p:spPr>
        <p:txBody>
          <a:bodyPr wrap="square" rtlCol="0">
            <a:spAutoFit/>
          </a:bodyPr>
          <a:lstStyle/>
          <a:p>
            <a:r>
              <a:rPr lang="en-GB" sz="2000" dirty="0">
                <a:latin typeface="+mj-lt"/>
              </a:rPr>
              <a:t>If you then click the view icon at the side, it will then open you up on to that particular students documents.</a:t>
            </a:r>
          </a:p>
        </p:txBody>
      </p:sp>
      <p:sp>
        <p:nvSpPr>
          <p:cNvPr id="10" name="Arrow: Up 9">
            <a:extLst>
              <a:ext uri="{FF2B5EF4-FFF2-40B4-BE49-F238E27FC236}">
                <a16:creationId xmlns:a16="http://schemas.microsoft.com/office/drawing/2014/main" id="{60F4996F-2920-DACD-BBD2-9F51C52D06DC}"/>
              </a:ext>
            </a:extLst>
          </p:cNvPr>
          <p:cNvSpPr/>
          <p:nvPr/>
        </p:nvSpPr>
        <p:spPr>
          <a:xfrm rot="2466085">
            <a:off x="4369822" y="2435100"/>
            <a:ext cx="209171" cy="143499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C216949A-F685-E653-7730-4D302F2C114C}"/>
              </a:ext>
            </a:extLst>
          </p:cNvPr>
          <p:cNvPicPr>
            <a:picLocks noChangeAspect="1"/>
          </p:cNvPicPr>
          <p:nvPr/>
        </p:nvPicPr>
        <p:blipFill>
          <a:blip r:embed="rId3"/>
          <a:stretch>
            <a:fillRect/>
          </a:stretch>
        </p:blipFill>
        <p:spPr>
          <a:xfrm>
            <a:off x="6096000" y="3429000"/>
            <a:ext cx="6096000" cy="3429000"/>
          </a:xfrm>
          <a:prstGeom prst="rect">
            <a:avLst/>
          </a:prstGeom>
        </p:spPr>
      </p:pic>
      <p:sp>
        <p:nvSpPr>
          <p:cNvPr id="13" name="TextBox 12">
            <a:extLst>
              <a:ext uri="{FF2B5EF4-FFF2-40B4-BE49-F238E27FC236}">
                <a16:creationId xmlns:a16="http://schemas.microsoft.com/office/drawing/2014/main" id="{B274D29B-0962-2AB0-2B12-CAE99D01991F}"/>
              </a:ext>
            </a:extLst>
          </p:cNvPr>
          <p:cNvSpPr txBox="1"/>
          <p:nvPr/>
        </p:nvSpPr>
        <p:spPr>
          <a:xfrm>
            <a:off x="1171575" y="4893768"/>
            <a:ext cx="4762500" cy="1938992"/>
          </a:xfrm>
          <a:prstGeom prst="rect">
            <a:avLst/>
          </a:prstGeom>
          <a:noFill/>
        </p:spPr>
        <p:txBody>
          <a:bodyPr wrap="square" rtlCol="0">
            <a:spAutoFit/>
          </a:bodyPr>
          <a:lstStyle/>
          <a:p>
            <a:r>
              <a:rPr lang="en-GB" sz="2000" dirty="0">
                <a:latin typeface="+mj-lt"/>
              </a:rPr>
              <a:t>Once you have clicked on ‘view’, this page will open and it will state the students details at the top along with who their academic assessor and personal tutor are. This is now the main page from which you will navigate all the documents.</a:t>
            </a:r>
          </a:p>
        </p:txBody>
      </p:sp>
      <p:sp>
        <p:nvSpPr>
          <p:cNvPr id="14" name="Arrow: Right 13">
            <a:extLst>
              <a:ext uri="{FF2B5EF4-FFF2-40B4-BE49-F238E27FC236}">
                <a16:creationId xmlns:a16="http://schemas.microsoft.com/office/drawing/2014/main" id="{A1834472-0AEF-1E11-4A33-04A5269FD02F}"/>
              </a:ext>
            </a:extLst>
          </p:cNvPr>
          <p:cNvSpPr/>
          <p:nvPr/>
        </p:nvSpPr>
        <p:spPr>
          <a:xfrm>
            <a:off x="6096000" y="5419725"/>
            <a:ext cx="1247775" cy="17145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49517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6E0FD3-B48C-BA9A-5997-4A63A71A8BC2}"/>
              </a:ext>
            </a:extLst>
          </p:cNvPr>
          <p:cNvPicPr>
            <a:picLocks noChangeAspect="1"/>
          </p:cNvPicPr>
          <p:nvPr/>
        </p:nvPicPr>
        <p:blipFill>
          <a:blip r:embed="rId2"/>
          <a:stretch>
            <a:fillRect/>
          </a:stretch>
        </p:blipFill>
        <p:spPr>
          <a:xfrm>
            <a:off x="0" y="0"/>
            <a:ext cx="6096000" cy="3429000"/>
          </a:xfrm>
          <a:prstGeom prst="rect">
            <a:avLst/>
          </a:prstGeom>
        </p:spPr>
      </p:pic>
      <p:sp>
        <p:nvSpPr>
          <p:cNvPr id="4" name="TextBox 3">
            <a:extLst>
              <a:ext uri="{FF2B5EF4-FFF2-40B4-BE49-F238E27FC236}">
                <a16:creationId xmlns:a16="http://schemas.microsoft.com/office/drawing/2014/main" id="{56EA8500-9171-3F54-97C7-F57A6F9DF8CC}"/>
              </a:ext>
            </a:extLst>
          </p:cNvPr>
          <p:cNvSpPr txBox="1"/>
          <p:nvPr/>
        </p:nvSpPr>
        <p:spPr>
          <a:xfrm>
            <a:off x="6961535" y="227319"/>
            <a:ext cx="5020954" cy="1200329"/>
          </a:xfrm>
          <a:prstGeom prst="rect">
            <a:avLst/>
          </a:prstGeom>
          <a:noFill/>
        </p:spPr>
        <p:txBody>
          <a:bodyPr wrap="square" rtlCol="0">
            <a:spAutoFit/>
          </a:bodyPr>
          <a:lstStyle/>
          <a:p>
            <a:r>
              <a:rPr lang="en-GB" dirty="0">
                <a:latin typeface="+mj-lt"/>
              </a:rPr>
              <a:t>Down the right hand side you can see boxes named: Contents, discussion, evaluation, timesheets and other documents. This is the easiest way to get on to the page you require.</a:t>
            </a:r>
          </a:p>
        </p:txBody>
      </p:sp>
      <p:sp>
        <p:nvSpPr>
          <p:cNvPr id="5" name="Arrow: Left 4">
            <a:extLst>
              <a:ext uri="{FF2B5EF4-FFF2-40B4-BE49-F238E27FC236}">
                <a16:creationId xmlns:a16="http://schemas.microsoft.com/office/drawing/2014/main" id="{CAECF80B-9DB9-5D7B-FC57-9674DB9DDC4A}"/>
              </a:ext>
            </a:extLst>
          </p:cNvPr>
          <p:cNvSpPr/>
          <p:nvPr/>
        </p:nvSpPr>
        <p:spPr>
          <a:xfrm rot="20328192">
            <a:off x="5888675" y="1262001"/>
            <a:ext cx="1061110" cy="210641"/>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F27EDE31-6266-3501-49FF-6DBDA6119754}"/>
              </a:ext>
            </a:extLst>
          </p:cNvPr>
          <p:cNvSpPr txBox="1"/>
          <p:nvPr/>
        </p:nvSpPr>
        <p:spPr>
          <a:xfrm>
            <a:off x="6951971" y="1689660"/>
            <a:ext cx="5344804" cy="1477328"/>
          </a:xfrm>
          <a:prstGeom prst="rect">
            <a:avLst/>
          </a:prstGeom>
          <a:noFill/>
        </p:spPr>
        <p:txBody>
          <a:bodyPr wrap="square" rtlCol="0">
            <a:spAutoFit/>
          </a:bodyPr>
          <a:lstStyle/>
          <a:p>
            <a:r>
              <a:rPr lang="en-GB" dirty="0">
                <a:latin typeface="+mj-lt"/>
              </a:rPr>
              <a:t>The discussion section is a messaging system, where anyone who has access to the students documents can write a message: such as the academic assessor, personal tutor, PEF, and where the student can then reply to these messages.</a:t>
            </a:r>
          </a:p>
        </p:txBody>
      </p:sp>
      <p:sp>
        <p:nvSpPr>
          <p:cNvPr id="7" name="Arrow: Left 6">
            <a:extLst>
              <a:ext uri="{FF2B5EF4-FFF2-40B4-BE49-F238E27FC236}">
                <a16:creationId xmlns:a16="http://schemas.microsoft.com/office/drawing/2014/main" id="{4EDACC3E-CF00-FFE5-9C70-9D7B40BCE81F}"/>
              </a:ext>
            </a:extLst>
          </p:cNvPr>
          <p:cNvSpPr/>
          <p:nvPr/>
        </p:nvSpPr>
        <p:spPr>
          <a:xfrm rot="1077061">
            <a:off x="5819194" y="1991398"/>
            <a:ext cx="1118651" cy="164316"/>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857B8438-FECE-1123-8049-433689209897}"/>
              </a:ext>
            </a:extLst>
          </p:cNvPr>
          <p:cNvPicPr>
            <a:picLocks noChangeAspect="1"/>
          </p:cNvPicPr>
          <p:nvPr/>
        </p:nvPicPr>
        <p:blipFill>
          <a:blip r:embed="rId3"/>
          <a:stretch>
            <a:fillRect/>
          </a:stretch>
        </p:blipFill>
        <p:spPr>
          <a:xfrm>
            <a:off x="6096000" y="3429000"/>
            <a:ext cx="6096000" cy="3429000"/>
          </a:xfrm>
          <a:prstGeom prst="rect">
            <a:avLst/>
          </a:prstGeom>
        </p:spPr>
      </p:pic>
      <p:sp>
        <p:nvSpPr>
          <p:cNvPr id="10" name="TextBox 9">
            <a:extLst>
              <a:ext uri="{FF2B5EF4-FFF2-40B4-BE49-F238E27FC236}">
                <a16:creationId xmlns:a16="http://schemas.microsoft.com/office/drawing/2014/main" id="{46BDB691-F1BF-D66A-6D04-C4DCB1B3AB3D}"/>
              </a:ext>
            </a:extLst>
          </p:cNvPr>
          <p:cNvSpPr txBox="1"/>
          <p:nvPr/>
        </p:nvSpPr>
        <p:spPr>
          <a:xfrm>
            <a:off x="733425" y="3676650"/>
            <a:ext cx="4724400" cy="1200329"/>
          </a:xfrm>
          <a:prstGeom prst="rect">
            <a:avLst/>
          </a:prstGeom>
          <a:noFill/>
        </p:spPr>
        <p:txBody>
          <a:bodyPr wrap="square" rtlCol="0">
            <a:spAutoFit/>
          </a:bodyPr>
          <a:lstStyle/>
          <a:p>
            <a:r>
              <a:rPr lang="en-GB" dirty="0">
                <a:latin typeface="+mj-lt"/>
              </a:rPr>
              <a:t>Once you click on Contents it will open all the pages that you can then access. The first few pages are information on PARE and guidance on how to use the system.</a:t>
            </a:r>
          </a:p>
        </p:txBody>
      </p:sp>
      <p:sp>
        <p:nvSpPr>
          <p:cNvPr id="12" name="Rectangle 11">
            <a:extLst>
              <a:ext uri="{FF2B5EF4-FFF2-40B4-BE49-F238E27FC236}">
                <a16:creationId xmlns:a16="http://schemas.microsoft.com/office/drawing/2014/main" id="{0E2079EA-2A5F-2159-A347-8F5A1A326E41}"/>
              </a:ext>
            </a:extLst>
          </p:cNvPr>
          <p:cNvSpPr/>
          <p:nvPr/>
        </p:nvSpPr>
        <p:spPr>
          <a:xfrm>
            <a:off x="8753475" y="4295775"/>
            <a:ext cx="1990725" cy="1400175"/>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4">
            <a:extLst>
              <a:ext uri="{FF2B5EF4-FFF2-40B4-BE49-F238E27FC236}">
                <a16:creationId xmlns:a16="http://schemas.microsoft.com/office/drawing/2014/main" id="{D9FBF3B2-ACBB-5E23-84D7-EAFE4DD9535A}"/>
              </a:ext>
            </a:extLst>
          </p:cNvPr>
          <p:cNvSpPr/>
          <p:nvPr/>
        </p:nvSpPr>
        <p:spPr>
          <a:xfrm rot="510179">
            <a:off x="5139421" y="4274439"/>
            <a:ext cx="3494307" cy="20459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594DE741-5F8D-25F2-7BF2-5E2DB5DEB66F}"/>
              </a:ext>
            </a:extLst>
          </p:cNvPr>
          <p:cNvSpPr txBox="1"/>
          <p:nvPr/>
        </p:nvSpPr>
        <p:spPr>
          <a:xfrm>
            <a:off x="1168344" y="5060692"/>
            <a:ext cx="5210175" cy="1754326"/>
          </a:xfrm>
          <a:prstGeom prst="rect">
            <a:avLst/>
          </a:prstGeom>
          <a:noFill/>
        </p:spPr>
        <p:txBody>
          <a:bodyPr wrap="square" rtlCol="0">
            <a:spAutoFit/>
          </a:bodyPr>
          <a:lstStyle/>
          <a:p>
            <a:r>
              <a:rPr lang="en-GB" dirty="0">
                <a:latin typeface="+mj-lt"/>
              </a:rPr>
              <a:t>From page 9 onwards this includes the pages you will need to complete for the placement. As you scroll further you can see all of Placement 1, Placement 2, Placement 3 and Retrieval. Please complete for the correct placement which the student nurses can inform you of.</a:t>
            </a:r>
          </a:p>
        </p:txBody>
      </p:sp>
      <p:sp>
        <p:nvSpPr>
          <p:cNvPr id="17" name="Arrow: Right 16">
            <a:extLst>
              <a:ext uri="{FF2B5EF4-FFF2-40B4-BE49-F238E27FC236}">
                <a16:creationId xmlns:a16="http://schemas.microsoft.com/office/drawing/2014/main" id="{5BACCF35-7238-2C72-179A-B9A833C140F5}"/>
              </a:ext>
            </a:extLst>
          </p:cNvPr>
          <p:cNvSpPr/>
          <p:nvPr/>
        </p:nvSpPr>
        <p:spPr>
          <a:xfrm>
            <a:off x="6096001" y="6020396"/>
            <a:ext cx="2657474" cy="24705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F311849-4DA4-F5DC-4FF6-819C1D169BE7}"/>
              </a:ext>
            </a:extLst>
          </p:cNvPr>
          <p:cNvSpPr/>
          <p:nvPr/>
        </p:nvSpPr>
        <p:spPr>
          <a:xfrm>
            <a:off x="7858125" y="4736247"/>
            <a:ext cx="552450" cy="588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7526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628470B-2132-6F1A-8120-6E01DDE03488}"/>
              </a:ext>
            </a:extLst>
          </p:cNvPr>
          <p:cNvPicPr>
            <a:picLocks noChangeAspect="1"/>
          </p:cNvPicPr>
          <p:nvPr/>
        </p:nvPicPr>
        <p:blipFill>
          <a:blip r:embed="rId2"/>
          <a:stretch>
            <a:fillRect/>
          </a:stretch>
        </p:blipFill>
        <p:spPr>
          <a:xfrm>
            <a:off x="0" y="0"/>
            <a:ext cx="6096000" cy="3429000"/>
          </a:xfrm>
          <a:prstGeom prst="rect">
            <a:avLst/>
          </a:prstGeom>
          <a:noFill/>
        </p:spPr>
      </p:pic>
      <p:pic>
        <p:nvPicPr>
          <p:cNvPr id="3" name="Picture 2">
            <a:extLst>
              <a:ext uri="{FF2B5EF4-FFF2-40B4-BE49-F238E27FC236}">
                <a16:creationId xmlns:a16="http://schemas.microsoft.com/office/drawing/2014/main" id="{BF03F4E5-8B23-4D82-C5F5-0EB1AD0ABB7E}"/>
              </a:ext>
            </a:extLst>
          </p:cNvPr>
          <p:cNvPicPr>
            <a:picLocks noChangeAspect="1"/>
          </p:cNvPicPr>
          <p:nvPr/>
        </p:nvPicPr>
        <p:blipFill>
          <a:blip r:embed="rId3"/>
          <a:stretch>
            <a:fillRect/>
          </a:stretch>
        </p:blipFill>
        <p:spPr>
          <a:xfrm>
            <a:off x="6096000" y="3429000"/>
            <a:ext cx="6096000" cy="3429000"/>
          </a:xfrm>
          <a:prstGeom prst="rect">
            <a:avLst/>
          </a:prstGeom>
        </p:spPr>
      </p:pic>
      <p:sp>
        <p:nvSpPr>
          <p:cNvPr id="4" name="TextBox 3">
            <a:extLst>
              <a:ext uri="{FF2B5EF4-FFF2-40B4-BE49-F238E27FC236}">
                <a16:creationId xmlns:a16="http://schemas.microsoft.com/office/drawing/2014/main" id="{F95F343B-2699-7671-F331-483334862D77}"/>
              </a:ext>
            </a:extLst>
          </p:cNvPr>
          <p:cNvSpPr txBox="1"/>
          <p:nvPr/>
        </p:nvSpPr>
        <p:spPr>
          <a:xfrm>
            <a:off x="6826250" y="652145"/>
            <a:ext cx="5059680" cy="1754326"/>
          </a:xfrm>
          <a:prstGeom prst="rect">
            <a:avLst/>
          </a:prstGeom>
          <a:noFill/>
        </p:spPr>
        <p:txBody>
          <a:bodyPr wrap="square" rtlCol="0">
            <a:spAutoFit/>
          </a:bodyPr>
          <a:lstStyle/>
          <a:p>
            <a:r>
              <a:rPr lang="en-GB" dirty="0">
                <a:latin typeface="+mj-lt"/>
              </a:rPr>
              <a:t>In the Contents tab, once you scroll past all the placements, at the bottom there are then sections on proficiencies, areas to complete solely for Part 3 including assessment of performance, episodes of care 1 and 2 and meds management. And the final tab is to complete an action plan.</a:t>
            </a:r>
          </a:p>
        </p:txBody>
      </p:sp>
      <p:sp>
        <p:nvSpPr>
          <p:cNvPr id="7" name="Arrow: Left 6">
            <a:extLst>
              <a:ext uri="{FF2B5EF4-FFF2-40B4-BE49-F238E27FC236}">
                <a16:creationId xmlns:a16="http://schemas.microsoft.com/office/drawing/2014/main" id="{4C7F4583-8992-FFCB-B849-37B44384E684}"/>
              </a:ext>
            </a:extLst>
          </p:cNvPr>
          <p:cNvSpPr/>
          <p:nvPr/>
        </p:nvSpPr>
        <p:spPr>
          <a:xfrm>
            <a:off x="4886325" y="1767840"/>
            <a:ext cx="1758315" cy="19431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9EEAFBD-7AE6-10B5-D1FD-23D7D55ACAE7}"/>
              </a:ext>
            </a:extLst>
          </p:cNvPr>
          <p:cNvSpPr/>
          <p:nvPr/>
        </p:nvSpPr>
        <p:spPr>
          <a:xfrm>
            <a:off x="2628900" y="1247774"/>
            <a:ext cx="2181225" cy="1762125"/>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52E26D18-5038-317C-8616-51153BEC08C8}"/>
              </a:ext>
            </a:extLst>
          </p:cNvPr>
          <p:cNvSpPr txBox="1"/>
          <p:nvPr/>
        </p:nvSpPr>
        <p:spPr>
          <a:xfrm>
            <a:off x="847725" y="4686299"/>
            <a:ext cx="4752975" cy="1200329"/>
          </a:xfrm>
          <a:prstGeom prst="rect">
            <a:avLst/>
          </a:prstGeom>
          <a:noFill/>
        </p:spPr>
        <p:txBody>
          <a:bodyPr wrap="square" rtlCol="0">
            <a:spAutoFit/>
          </a:bodyPr>
          <a:lstStyle/>
          <a:p>
            <a:r>
              <a:rPr lang="en-GB" dirty="0">
                <a:latin typeface="+mj-lt"/>
              </a:rPr>
              <a:t>If you click on Proficiencies, this is the initial page with details on what to do. Then click on next at the bottom and it opens up all the proficiencies that need to be met.</a:t>
            </a:r>
          </a:p>
        </p:txBody>
      </p:sp>
      <p:sp>
        <p:nvSpPr>
          <p:cNvPr id="12" name="Rectangle 11">
            <a:extLst>
              <a:ext uri="{FF2B5EF4-FFF2-40B4-BE49-F238E27FC236}">
                <a16:creationId xmlns:a16="http://schemas.microsoft.com/office/drawing/2014/main" id="{FC19FD1D-D08B-CDCF-AC7C-E71B0C81C5B6}"/>
              </a:ext>
            </a:extLst>
          </p:cNvPr>
          <p:cNvSpPr/>
          <p:nvPr/>
        </p:nvSpPr>
        <p:spPr>
          <a:xfrm>
            <a:off x="9734550" y="4174311"/>
            <a:ext cx="533400" cy="928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43125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A36D5E-F763-6727-AD64-7608CB01C648}"/>
              </a:ext>
            </a:extLst>
          </p:cNvPr>
          <p:cNvPicPr>
            <a:picLocks noChangeAspect="1"/>
          </p:cNvPicPr>
          <p:nvPr/>
        </p:nvPicPr>
        <p:blipFill>
          <a:blip r:embed="rId2"/>
          <a:stretch>
            <a:fillRect/>
          </a:stretch>
        </p:blipFill>
        <p:spPr>
          <a:xfrm>
            <a:off x="0" y="0"/>
            <a:ext cx="6096000" cy="3429000"/>
          </a:xfrm>
          <a:prstGeom prst="rect">
            <a:avLst/>
          </a:prstGeom>
        </p:spPr>
      </p:pic>
      <p:sp>
        <p:nvSpPr>
          <p:cNvPr id="4" name="TextBox 3">
            <a:extLst>
              <a:ext uri="{FF2B5EF4-FFF2-40B4-BE49-F238E27FC236}">
                <a16:creationId xmlns:a16="http://schemas.microsoft.com/office/drawing/2014/main" id="{E85A698D-6480-9160-0F9D-1FAE90EFD159}"/>
              </a:ext>
            </a:extLst>
          </p:cNvPr>
          <p:cNvSpPr txBox="1"/>
          <p:nvPr/>
        </p:nvSpPr>
        <p:spPr>
          <a:xfrm>
            <a:off x="6845935" y="1131114"/>
            <a:ext cx="4714240" cy="1754326"/>
          </a:xfrm>
          <a:prstGeom prst="rect">
            <a:avLst/>
          </a:prstGeom>
          <a:noFill/>
        </p:spPr>
        <p:txBody>
          <a:bodyPr wrap="square" rtlCol="0">
            <a:spAutoFit/>
          </a:bodyPr>
          <a:lstStyle/>
          <a:p>
            <a:r>
              <a:rPr lang="en-GB" dirty="0">
                <a:latin typeface="+mj-lt"/>
              </a:rPr>
              <a:t>All of the sections labelled Part 3 are just specific for students in their third year of uni. These sections will then need to be completed by the end of their third year. It may be that these sections have been done before they reach you on this placement area.</a:t>
            </a:r>
          </a:p>
        </p:txBody>
      </p:sp>
      <p:sp>
        <p:nvSpPr>
          <p:cNvPr id="5" name="Rectangle 4">
            <a:extLst>
              <a:ext uri="{FF2B5EF4-FFF2-40B4-BE49-F238E27FC236}">
                <a16:creationId xmlns:a16="http://schemas.microsoft.com/office/drawing/2014/main" id="{F408E1D9-001F-4C12-A168-AA59896DDADF}"/>
              </a:ext>
            </a:extLst>
          </p:cNvPr>
          <p:cNvSpPr/>
          <p:nvPr/>
        </p:nvSpPr>
        <p:spPr>
          <a:xfrm>
            <a:off x="2667000" y="1438275"/>
            <a:ext cx="2179320" cy="1447165"/>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Left 5">
            <a:extLst>
              <a:ext uri="{FF2B5EF4-FFF2-40B4-BE49-F238E27FC236}">
                <a16:creationId xmlns:a16="http://schemas.microsoft.com/office/drawing/2014/main" id="{07E12990-F288-6682-9A30-0888F9C5E2E7}"/>
              </a:ext>
            </a:extLst>
          </p:cNvPr>
          <p:cNvSpPr/>
          <p:nvPr/>
        </p:nvSpPr>
        <p:spPr>
          <a:xfrm>
            <a:off x="4953000" y="2066925"/>
            <a:ext cx="1762125" cy="18097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79517EC6-7C2A-6DF3-E10D-C58FFE42B8BB}"/>
              </a:ext>
            </a:extLst>
          </p:cNvPr>
          <p:cNvPicPr>
            <a:picLocks noChangeAspect="1"/>
          </p:cNvPicPr>
          <p:nvPr/>
        </p:nvPicPr>
        <p:blipFill>
          <a:blip r:embed="rId3"/>
          <a:stretch>
            <a:fillRect/>
          </a:stretch>
        </p:blipFill>
        <p:spPr>
          <a:xfrm>
            <a:off x="6096000" y="3429000"/>
            <a:ext cx="6096000" cy="3429000"/>
          </a:xfrm>
          <a:prstGeom prst="rect">
            <a:avLst/>
          </a:prstGeom>
        </p:spPr>
      </p:pic>
      <p:sp>
        <p:nvSpPr>
          <p:cNvPr id="9" name="TextBox 8">
            <a:extLst>
              <a:ext uri="{FF2B5EF4-FFF2-40B4-BE49-F238E27FC236}">
                <a16:creationId xmlns:a16="http://schemas.microsoft.com/office/drawing/2014/main" id="{31F8CA4E-7579-27E9-B70E-FEDA1AD32DCF}"/>
              </a:ext>
            </a:extLst>
          </p:cNvPr>
          <p:cNvSpPr txBox="1"/>
          <p:nvPr/>
        </p:nvSpPr>
        <p:spPr>
          <a:xfrm>
            <a:off x="723900" y="4423886"/>
            <a:ext cx="4648200" cy="1477328"/>
          </a:xfrm>
          <a:prstGeom prst="rect">
            <a:avLst/>
          </a:prstGeom>
          <a:noFill/>
        </p:spPr>
        <p:txBody>
          <a:bodyPr wrap="square" rtlCol="0">
            <a:spAutoFit/>
          </a:bodyPr>
          <a:lstStyle/>
          <a:p>
            <a:r>
              <a:rPr lang="en-GB" dirty="0">
                <a:latin typeface="+mj-lt"/>
              </a:rPr>
              <a:t>The final tab is for an action plan. If a student nurse is struggling with a certain aspect of their placement then you can use this section to help provide a clear guide of how this aspect can be achieved (</a:t>
            </a:r>
            <a:r>
              <a:rPr lang="en-GB">
                <a:latin typeface="+mj-lt"/>
              </a:rPr>
              <a:t>see </a:t>
            </a:r>
            <a:r>
              <a:rPr lang="en-GB" dirty="0">
                <a:latin typeface="+mj-lt"/>
              </a:rPr>
              <a:t>a</a:t>
            </a:r>
            <a:r>
              <a:rPr lang="en-GB">
                <a:latin typeface="+mj-lt"/>
              </a:rPr>
              <a:t>ction </a:t>
            </a:r>
            <a:r>
              <a:rPr lang="en-GB" dirty="0">
                <a:latin typeface="+mj-lt"/>
              </a:rPr>
              <a:t>plan page to the right).</a:t>
            </a:r>
          </a:p>
        </p:txBody>
      </p:sp>
      <p:sp>
        <p:nvSpPr>
          <p:cNvPr id="10" name="Arrow: Up 9">
            <a:extLst>
              <a:ext uri="{FF2B5EF4-FFF2-40B4-BE49-F238E27FC236}">
                <a16:creationId xmlns:a16="http://schemas.microsoft.com/office/drawing/2014/main" id="{0366FFED-2D8F-AC5F-52BF-42D78713A54D}"/>
              </a:ext>
            </a:extLst>
          </p:cNvPr>
          <p:cNvSpPr/>
          <p:nvPr/>
        </p:nvSpPr>
        <p:spPr>
          <a:xfrm>
            <a:off x="2981325" y="3086100"/>
            <a:ext cx="209550" cy="1337786"/>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04516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0192BE-FD3F-3571-1A13-04FFC86BB3BD}"/>
              </a:ext>
            </a:extLst>
          </p:cNvPr>
          <p:cNvPicPr>
            <a:picLocks noChangeAspect="1"/>
          </p:cNvPicPr>
          <p:nvPr/>
        </p:nvPicPr>
        <p:blipFill>
          <a:blip r:embed="rId2"/>
          <a:stretch>
            <a:fillRect/>
          </a:stretch>
        </p:blipFill>
        <p:spPr>
          <a:xfrm>
            <a:off x="0" y="0"/>
            <a:ext cx="6096000" cy="3429000"/>
          </a:xfrm>
          <a:prstGeom prst="rect">
            <a:avLst/>
          </a:prstGeom>
        </p:spPr>
      </p:pic>
      <p:sp>
        <p:nvSpPr>
          <p:cNvPr id="4" name="TextBox 3">
            <a:extLst>
              <a:ext uri="{FF2B5EF4-FFF2-40B4-BE49-F238E27FC236}">
                <a16:creationId xmlns:a16="http://schemas.microsoft.com/office/drawing/2014/main" id="{9944A05C-C85C-2341-E1CD-C7B457B5934C}"/>
              </a:ext>
            </a:extLst>
          </p:cNvPr>
          <p:cNvSpPr txBox="1"/>
          <p:nvPr/>
        </p:nvSpPr>
        <p:spPr>
          <a:xfrm>
            <a:off x="6905625" y="447675"/>
            <a:ext cx="4676775" cy="1477328"/>
          </a:xfrm>
          <a:prstGeom prst="rect">
            <a:avLst/>
          </a:prstGeom>
          <a:noFill/>
        </p:spPr>
        <p:txBody>
          <a:bodyPr wrap="square" rtlCol="0">
            <a:spAutoFit/>
          </a:bodyPr>
          <a:lstStyle/>
          <a:p>
            <a:r>
              <a:rPr lang="en-GB" dirty="0">
                <a:latin typeface="+mj-lt"/>
              </a:rPr>
              <a:t>When you click on the Evaluation tab it shows you the names of placements the student has attended and the evaluations for these placements. The completed evaluations are indicated by the ticks in the ‘Completed’ column. </a:t>
            </a:r>
          </a:p>
        </p:txBody>
      </p:sp>
      <p:sp>
        <p:nvSpPr>
          <p:cNvPr id="5" name="Arrow: Left 4">
            <a:extLst>
              <a:ext uri="{FF2B5EF4-FFF2-40B4-BE49-F238E27FC236}">
                <a16:creationId xmlns:a16="http://schemas.microsoft.com/office/drawing/2014/main" id="{8E76B993-65E2-06B8-1AB8-BAB475092BB6}"/>
              </a:ext>
            </a:extLst>
          </p:cNvPr>
          <p:cNvSpPr/>
          <p:nvPr/>
        </p:nvSpPr>
        <p:spPr>
          <a:xfrm>
            <a:off x="4895850" y="1028700"/>
            <a:ext cx="1905000" cy="17145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1B0AEA81-263E-3C42-22F5-52C97E1D2FB9}"/>
              </a:ext>
            </a:extLst>
          </p:cNvPr>
          <p:cNvPicPr>
            <a:picLocks noChangeAspect="1"/>
          </p:cNvPicPr>
          <p:nvPr/>
        </p:nvPicPr>
        <p:blipFill>
          <a:blip r:embed="rId3"/>
          <a:stretch>
            <a:fillRect/>
          </a:stretch>
        </p:blipFill>
        <p:spPr>
          <a:xfrm>
            <a:off x="6096000" y="3429000"/>
            <a:ext cx="6096000" cy="3429000"/>
          </a:xfrm>
          <a:prstGeom prst="rect">
            <a:avLst/>
          </a:prstGeom>
        </p:spPr>
      </p:pic>
      <p:sp>
        <p:nvSpPr>
          <p:cNvPr id="8" name="Rectangle 7">
            <a:extLst>
              <a:ext uri="{FF2B5EF4-FFF2-40B4-BE49-F238E27FC236}">
                <a16:creationId xmlns:a16="http://schemas.microsoft.com/office/drawing/2014/main" id="{AB67551F-2E0E-9D61-EE42-3718B90EFFE6}"/>
              </a:ext>
            </a:extLst>
          </p:cNvPr>
          <p:cNvSpPr/>
          <p:nvPr/>
        </p:nvSpPr>
        <p:spPr>
          <a:xfrm>
            <a:off x="1724025" y="1362075"/>
            <a:ext cx="638175" cy="4667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1101B23-0200-5057-5616-2CF46DEDFE42}"/>
              </a:ext>
            </a:extLst>
          </p:cNvPr>
          <p:cNvSpPr txBox="1"/>
          <p:nvPr/>
        </p:nvSpPr>
        <p:spPr>
          <a:xfrm>
            <a:off x="771525" y="4429214"/>
            <a:ext cx="5076825" cy="1200329"/>
          </a:xfrm>
          <a:prstGeom prst="rect">
            <a:avLst/>
          </a:prstGeom>
          <a:noFill/>
        </p:spPr>
        <p:txBody>
          <a:bodyPr wrap="square" rtlCol="0">
            <a:spAutoFit/>
          </a:bodyPr>
          <a:lstStyle/>
          <a:p>
            <a:r>
              <a:rPr lang="en-GB" dirty="0">
                <a:latin typeface="+mj-lt"/>
              </a:rPr>
              <a:t>When you click on timesheets, this page should appear showing all weeks that the student nurse will be out on placement. As you click on each + tab, it will open that particular week.</a:t>
            </a:r>
          </a:p>
        </p:txBody>
      </p:sp>
      <p:sp>
        <p:nvSpPr>
          <p:cNvPr id="10" name="Arrow: Right 9">
            <a:extLst>
              <a:ext uri="{FF2B5EF4-FFF2-40B4-BE49-F238E27FC236}">
                <a16:creationId xmlns:a16="http://schemas.microsoft.com/office/drawing/2014/main" id="{304858AA-344E-C9C8-F779-01B6E6C98D6A}"/>
              </a:ext>
            </a:extLst>
          </p:cNvPr>
          <p:cNvSpPr/>
          <p:nvPr/>
        </p:nvSpPr>
        <p:spPr>
          <a:xfrm>
            <a:off x="5753100" y="4705351"/>
            <a:ext cx="1152525" cy="1524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4645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AA7A0A-AF5F-3148-912B-F24D3CB6497A}"/>
              </a:ext>
            </a:extLst>
          </p:cNvPr>
          <p:cNvPicPr>
            <a:picLocks noChangeAspect="1"/>
          </p:cNvPicPr>
          <p:nvPr/>
        </p:nvPicPr>
        <p:blipFill>
          <a:blip r:embed="rId2"/>
          <a:stretch>
            <a:fillRect/>
          </a:stretch>
        </p:blipFill>
        <p:spPr>
          <a:xfrm>
            <a:off x="0" y="0"/>
            <a:ext cx="6096000" cy="3429000"/>
          </a:xfrm>
          <a:prstGeom prst="rect">
            <a:avLst/>
          </a:prstGeom>
        </p:spPr>
      </p:pic>
      <p:pic>
        <p:nvPicPr>
          <p:cNvPr id="5" name="Picture 4">
            <a:extLst>
              <a:ext uri="{FF2B5EF4-FFF2-40B4-BE49-F238E27FC236}">
                <a16:creationId xmlns:a16="http://schemas.microsoft.com/office/drawing/2014/main" id="{C83C0EEA-58B4-8CCB-57C2-78EBC925F750}"/>
              </a:ext>
            </a:extLst>
          </p:cNvPr>
          <p:cNvPicPr>
            <a:picLocks noChangeAspect="1"/>
          </p:cNvPicPr>
          <p:nvPr/>
        </p:nvPicPr>
        <p:blipFill>
          <a:blip r:embed="rId3"/>
          <a:stretch>
            <a:fillRect/>
          </a:stretch>
        </p:blipFill>
        <p:spPr>
          <a:xfrm>
            <a:off x="6096000" y="3429000"/>
            <a:ext cx="6096000" cy="3429000"/>
          </a:xfrm>
          <a:prstGeom prst="rect">
            <a:avLst/>
          </a:prstGeom>
        </p:spPr>
      </p:pic>
      <p:sp>
        <p:nvSpPr>
          <p:cNvPr id="6" name="TextBox 5">
            <a:extLst>
              <a:ext uri="{FF2B5EF4-FFF2-40B4-BE49-F238E27FC236}">
                <a16:creationId xmlns:a16="http://schemas.microsoft.com/office/drawing/2014/main" id="{8CB67F91-8EE0-28A4-0AA8-D6AD9820B273}"/>
              </a:ext>
            </a:extLst>
          </p:cNvPr>
          <p:cNvSpPr txBox="1"/>
          <p:nvPr/>
        </p:nvSpPr>
        <p:spPr>
          <a:xfrm>
            <a:off x="6991350" y="542925"/>
            <a:ext cx="4552950" cy="2031325"/>
          </a:xfrm>
          <a:prstGeom prst="rect">
            <a:avLst/>
          </a:prstGeom>
          <a:noFill/>
        </p:spPr>
        <p:txBody>
          <a:bodyPr wrap="square" rtlCol="0">
            <a:spAutoFit/>
          </a:bodyPr>
          <a:lstStyle/>
          <a:p>
            <a:r>
              <a:rPr lang="en-GB" dirty="0">
                <a:latin typeface="+mj-lt"/>
              </a:rPr>
              <a:t>Once you have clicked on + tab it will open each day of the week. Each day needs to be completed. If you click on the Activity Type, it gives you the options of: Practice, Night shift, Planned leave, Day off, absent or sick. You have to choose one of this options and once selected you can fill in the details below.</a:t>
            </a:r>
          </a:p>
        </p:txBody>
      </p:sp>
      <p:sp>
        <p:nvSpPr>
          <p:cNvPr id="7" name="TextBox 6">
            <a:extLst>
              <a:ext uri="{FF2B5EF4-FFF2-40B4-BE49-F238E27FC236}">
                <a16:creationId xmlns:a16="http://schemas.microsoft.com/office/drawing/2014/main" id="{83CA2C47-93EC-4983-CA78-F11B25D194E9}"/>
              </a:ext>
            </a:extLst>
          </p:cNvPr>
          <p:cNvSpPr txBox="1"/>
          <p:nvPr/>
        </p:nvSpPr>
        <p:spPr>
          <a:xfrm>
            <a:off x="771525" y="5181600"/>
            <a:ext cx="5010150" cy="923330"/>
          </a:xfrm>
          <a:prstGeom prst="rect">
            <a:avLst/>
          </a:prstGeom>
          <a:noFill/>
        </p:spPr>
        <p:txBody>
          <a:bodyPr wrap="square" rtlCol="0">
            <a:spAutoFit/>
          </a:bodyPr>
          <a:lstStyle/>
          <a:p>
            <a:r>
              <a:rPr lang="en-GB" dirty="0">
                <a:latin typeface="+mj-lt"/>
              </a:rPr>
              <a:t>Complete the start time and end time and it will then automatically calculate the hours. Then click on add signature to sign each day off.</a:t>
            </a:r>
          </a:p>
        </p:txBody>
      </p:sp>
      <p:sp>
        <p:nvSpPr>
          <p:cNvPr id="8" name="Arrow: Right 7">
            <a:extLst>
              <a:ext uri="{FF2B5EF4-FFF2-40B4-BE49-F238E27FC236}">
                <a16:creationId xmlns:a16="http://schemas.microsoft.com/office/drawing/2014/main" id="{B49DFE1C-6CF4-EFCA-14A7-C2D9DA27B7A7}"/>
              </a:ext>
            </a:extLst>
          </p:cNvPr>
          <p:cNvSpPr/>
          <p:nvPr/>
        </p:nvSpPr>
        <p:spPr>
          <a:xfrm rot="21017055">
            <a:off x="5776268" y="5454564"/>
            <a:ext cx="3199686" cy="20787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rrow: Left 1">
            <a:extLst>
              <a:ext uri="{FF2B5EF4-FFF2-40B4-BE49-F238E27FC236}">
                <a16:creationId xmlns:a16="http://schemas.microsoft.com/office/drawing/2014/main" id="{E47FFB1A-A318-E3DD-ACDD-5D9DFCA5CDCB}"/>
              </a:ext>
            </a:extLst>
          </p:cNvPr>
          <p:cNvSpPr/>
          <p:nvPr/>
        </p:nvSpPr>
        <p:spPr>
          <a:xfrm>
            <a:off x="2609850" y="2085975"/>
            <a:ext cx="4191000" cy="1905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49174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132</TotalTime>
  <Words>1056</Words>
  <Application>Microsoft Office PowerPoint</Application>
  <PresentationFormat>Widescreen</PresentationFormat>
  <Paragraphs>35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Easy guide on how to navigate PARE</vt:lpstr>
      <vt:lpstr>When you log on to PARE, this is the initial screen you will see. Firstly, you should click on ‘view profile’ (on the left)and scroll down to the bottom to sign the self declaration 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Easy guide on how to navigate PARE</dc:title>
  <dc:creator>SMITH, Elizabeth (NHS LANCASHIRE AND SOUTH CUMBRIA ICB - 00R)</dc:creator>
  <cp:lastModifiedBy>SMITH, Elizabeth (NHS LANCASHIRE AND SOUTH CUMBRIA ICB - 00R)</cp:lastModifiedBy>
  <cp:revision>1</cp:revision>
  <dcterms:created xsi:type="dcterms:W3CDTF">2023-03-01T09:17:42Z</dcterms:created>
  <dcterms:modified xsi:type="dcterms:W3CDTF">2023-03-13T14:39:34Z</dcterms:modified>
</cp:coreProperties>
</file>